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3.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0.xml" ContentType="application/inkml+xml"/>
  <Override PartName="/ppt/ink/ink221.xml" ContentType="application/inkml+xml"/>
  <Override PartName="/ppt/ink/ink222.xml" ContentType="application/inkml+xml"/>
  <Override PartName="/ppt/ink/ink223.xml" ContentType="application/inkml+xml"/>
  <Override PartName="/ppt/notesSlides/notesSlide7.xml" ContentType="application/vnd.openxmlformats-officedocument.presentationml.notesSlide+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ink/ink236.xml" ContentType="application/inkml+xml"/>
  <Override PartName="/ppt/ink/ink237.xml" ContentType="application/inkml+xml"/>
  <Override PartName="/ppt/ink/ink238.xml" ContentType="application/inkml+xml"/>
  <Override PartName="/ppt/ink/ink239.xml" ContentType="application/inkml+xml"/>
  <Override PartName="/ppt/ink/ink240.xml" ContentType="application/inkml+xml"/>
  <Override PartName="/ppt/ink/ink241.xml" ContentType="application/inkml+xml"/>
  <Override PartName="/ppt/ink/ink242.xml" ContentType="application/inkml+xml"/>
  <Override PartName="/ppt/ink/ink243.xml" ContentType="application/inkml+xml"/>
  <Override PartName="/ppt/ink/ink244.xml" ContentType="application/inkml+xml"/>
  <Override PartName="/ppt/ink/ink245.xml" ContentType="application/inkml+xml"/>
  <Override PartName="/ppt/ink/ink246.xml" ContentType="application/inkml+xml"/>
  <Override PartName="/ppt/ink/ink247.xml" ContentType="application/inkml+xml"/>
  <Override PartName="/ppt/ink/ink248.xml" ContentType="application/inkml+xml"/>
  <Override PartName="/ppt/ink/ink249.xml" ContentType="application/inkml+xml"/>
  <Override PartName="/ppt/ink/ink250.xml" ContentType="application/inkml+xml"/>
  <Override PartName="/ppt/ink/ink251.xml" ContentType="application/inkml+xml"/>
  <Override PartName="/ppt/ink/ink252.xml" ContentType="application/inkml+xml"/>
  <Override PartName="/ppt/ink/ink253.xml" ContentType="application/inkml+xml"/>
  <Override PartName="/ppt/ink/ink254.xml" ContentType="application/inkml+xml"/>
  <Override PartName="/ppt/ink/ink255.xml" ContentType="application/inkml+xml"/>
  <Override PartName="/ppt/ink/ink256.xml" ContentType="application/inkml+xml"/>
  <Override PartName="/ppt/ink/ink257.xml" ContentType="application/inkml+xml"/>
  <Override PartName="/ppt/ink/ink258.xml" ContentType="application/inkml+xml"/>
  <Override PartName="/ppt/ink/ink259.xml" ContentType="application/inkml+xml"/>
  <Override PartName="/ppt/ink/ink260.xml" ContentType="application/inkml+xml"/>
  <Override PartName="/ppt/ink/ink261.xml" ContentType="application/inkml+xml"/>
  <Override PartName="/ppt/ink/ink262.xml" ContentType="application/inkml+xml"/>
  <Override PartName="/ppt/ink/ink263.xml" ContentType="application/inkml+xml"/>
  <Override PartName="/ppt/ink/ink264.xml" ContentType="application/inkml+xml"/>
  <Override PartName="/ppt/ink/ink265.xml" ContentType="application/inkml+xml"/>
  <Override PartName="/ppt/ink/ink266.xml" ContentType="application/inkml+xml"/>
  <Override PartName="/ppt/ink/ink267.xml" ContentType="application/inkml+xml"/>
  <Override PartName="/ppt/ink/ink268.xml" ContentType="application/inkml+xml"/>
  <Override PartName="/ppt/ink/ink269.xml" ContentType="application/inkml+xml"/>
  <Override PartName="/ppt/ink/ink270.xml" ContentType="application/inkml+xml"/>
  <Override PartName="/ppt/ink/ink271.xml" ContentType="application/inkml+xml"/>
  <Override PartName="/ppt/ink/ink272.xml" ContentType="application/inkml+xml"/>
  <Override PartName="/ppt/ink/ink273.xml" ContentType="application/inkml+xml"/>
  <Override PartName="/ppt/ink/ink274.xml" ContentType="application/inkml+xml"/>
  <Override PartName="/ppt/ink/ink275.xml" ContentType="application/inkml+xml"/>
  <Override PartName="/ppt/ink/ink276.xml" ContentType="application/inkml+xml"/>
  <Override PartName="/ppt/ink/ink277.xml" ContentType="application/inkml+xml"/>
  <Override PartName="/ppt/ink/ink278.xml" ContentType="application/inkml+xml"/>
  <Override PartName="/ppt/ink/ink279.xml" ContentType="application/inkml+xml"/>
  <Override PartName="/ppt/ink/ink280.xml" ContentType="application/inkml+xml"/>
  <Override PartName="/ppt/ink/ink281.xml" ContentType="application/inkml+xml"/>
  <Override PartName="/ppt/ink/ink282.xml" ContentType="application/inkml+xml"/>
  <Override PartName="/ppt/ink/ink283.xml" ContentType="application/inkml+xml"/>
  <Override PartName="/ppt/ink/ink284.xml" ContentType="application/inkml+xml"/>
  <Override PartName="/ppt/ink/ink285.xml" ContentType="application/inkml+xml"/>
  <Override PartName="/ppt/ink/ink286.xml" ContentType="application/inkml+xml"/>
  <Override PartName="/ppt/ink/ink287.xml" ContentType="application/inkml+xml"/>
  <Override PartName="/ppt/ink/ink288.xml" ContentType="application/inkml+xml"/>
  <Override PartName="/ppt/ink/ink289.xml" ContentType="application/inkml+xml"/>
  <Override PartName="/ppt/ink/ink290.xml" ContentType="application/inkml+xml"/>
  <Override PartName="/ppt/ink/ink291.xml" ContentType="application/inkml+xml"/>
  <Override PartName="/ppt/ink/ink292.xml" ContentType="application/inkml+xml"/>
  <Override PartName="/ppt/ink/ink293.xml" ContentType="application/inkml+xml"/>
  <Override PartName="/ppt/ink/ink294.xml" ContentType="application/inkml+xml"/>
  <Override PartName="/ppt/ink/ink295.xml" ContentType="application/inkml+xml"/>
  <Override PartName="/ppt/ink/ink296.xml" ContentType="application/inkml+xml"/>
  <Override PartName="/ppt/ink/ink297.xml" ContentType="application/inkml+xml"/>
  <Override PartName="/ppt/ink/ink298.xml" ContentType="application/inkml+xml"/>
  <Override PartName="/ppt/ink/ink299.xml" ContentType="application/inkml+xml"/>
  <Override PartName="/ppt/ink/ink300.xml" ContentType="application/inkml+xml"/>
  <Override PartName="/ppt/ink/ink301.xml" ContentType="application/inkml+xml"/>
  <Override PartName="/ppt/ink/ink302.xml" ContentType="application/inkml+xml"/>
  <Override PartName="/ppt/ink/ink303.xml" ContentType="application/inkml+xml"/>
  <Override PartName="/ppt/ink/ink304.xml" ContentType="application/inkml+xml"/>
  <Override PartName="/ppt/ink/ink305.xml" ContentType="application/inkml+xml"/>
  <Override PartName="/ppt/ink/ink306.xml" ContentType="application/inkml+xml"/>
  <Override PartName="/ppt/ink/ink307.xml" ContentType="application/inkml+xml"/>
  <Override PartName="/ppt/ink/ink308.xml" ContentType="application/inkml+xml"/>
  <Override PartName="/ppt/ink/ink309.xml" ContentType="application/inkml+xml"/>
  <Override PartName="/ppt/ink/ink310.xml" ContentType="application/inkml+xml"/>
  <Override PartName="/ppt/ink/ink311.xml" ContentType="application/inkml+xml"/>
  <Override PartName="/ppt/ink/ink312.xml" ContentType="application/inkml+xml"/>
  <Override PartName="/ppt/ink/ink313.xml" ContentType="application/inkml+xml"/>
  <Override PartName="/ppt/ink/ink314.xml" ContentType="application/inkml+xml"/>
  <Override PartName="/ppt/ink/ink315.xml" ContentType="application/inkml+xml"/>
  <Override PartName="/ppt/ink/ink316.xml" ContentType="application/inkml+xml"/>
  <Override PartName="/ppt/ink/ink317.xml" ContentType="application/inkml+xml"/>
  <Override PartName="/ppt/ink/ink318.xml" ContentType="application/inkml+xml"/>
  <Override PartName="/ppt/ink/ink319.xml" ContentType="application/inkml+xml"/>
  <Override PartName="/ppt/ink/ink320.xml" ContentType="application/inkml+xml"/>
  <Override PartName="/ppt/ink/ink321.xml" ContentType="application/inkml+xml"/>
  <Override PartName="/ppt/ink/ink322.xml" ContentType="application/inkml+xml"/>
  <Override PartName="/ppt/ink/ink323.xml" ContentType="application/inkml+xml"/>
  <Override PartName="/ppt/ink/ink324.xml" ContentType="application/inkml+xml"/>
  <Override PartName="/ppt/ink/ink325.xml" ContentType="application/inkml+xml"/>
  <Override PartName="/ppt/ink/ink326.xml" ContentType="application/inkml+xml"/>
  <Override PartName="/ppt/ink/ink327.xml" ContentType="application/inkml+xml"/>
  <Override PartName="/ppt/ink/ink328.xml" ContentType="application/inkml+xml"/>
  <Override PartName="/ppt/ink/ink329.xml" ContentType="application/inkml+xml"/>
  <Override PartName="/ppt/ink/ink330.xml" ContentType="application/inkml+xml"/>
  <Override PartName="/ppt/ink/ink331.xml" ContentType="application/inkml+xml"/>
  <Override PartName="/ppt/ink/ink332.xml" ContentType="application/inkml+xml"/>
  <Override PartName="/ppt/ink/ink333.xml" ContentType="application/inkml+xml"/>
  <Override PartName="/ppt/ink/ink334.xml" ContentType="application/inkml+xml"/>
  <Override PartName="/ppt/ink/ink335.xml" ContentType="application/inkml+xml"/>
  <Override PartName="/ppt/ink/ink336.xml" ContentType="application/inkml+xml"/>
  <Override PartName="/ppt/ink/ink337.xml" ContentType="application/inkml+xml"/>
  <Override PartName="/ppt/ink/ink338.xml" ContentType="application/inkml+xml"/>
  <Override PartName="/ppt/ink/ink339.xml" ContentType="application/inkml+xml"/>
  <Override PartName="/ppt/ink/ink340.xml" ContentType="application/inkml+xml"/>
  <Override PartName="/ppt/ink/ink341.xml" ContentType="application/inkml+xml"/>
  <Override PartName="/ppt/ink/ink342.xml" ContentType="application/inkml+xml"/>
  <Override PartName="/ppt/ink/ink343.xml" ContentType="application/inkml+xml"/>
  <Override PartName="/ppt/ink/ink344.xml" ContentType="application/inkml+xml"/>
  <Override PartName="/ppt/ink/ink345.xml" ContentType="application/inkml+xml"/>
  <Override PartName="/ppt/ink/ink346.xml" ContentType="application/inkml+xml"/>
  <Override PartName="/ppt/ink/ink347.xml" ContentType="application/inkml+xml"/>
  <Override PartName="/ppt/ink/ink348.xml" ContentType="application/inkml+xml"/>
  <Override PartName="/ppt/ink/ink349.xml" ContentType="application/inkml+xml"/>
  <Override PartName="/ppt/ink/ink350.xml" ContentType="application/inkml+xml"/>
  <Override PartName="/ppt/ink/ink351.xml" ContentType="application/inkml+xml"/>
  <Override PartName="/ppt/ink/ink352.xml" ContentType="application/inkml+xml"/>
  <Override PartName="/ppt/ink/ink353.xml" ContentType="application/inkml+xml"/>
  <Override PartName="/ppt/ink/ink354.xml" ContentType="application/inkml+xml"/>
  <Override PartName="/ppt/ink/ink355.xml" ContentType="application/inkml+xml"/>
  <Override PartName="/ppt/ink/ink356.xml" ContentType="application/inkml+xml"/>
  <Override PartName="/ppt/ink/ink357.xml" ContentType="application/inkml+xml"/>
  <Override PartName="/ppt/ink/ink358.xml" ContentType="application/inkml+xml"/>
  <Override PartName="/ppt/ink/ink359.xml" ContentType="application/inkml+xml"/>
  <Override PartName="/ppt/ink/ink360.xml" ContentType="application/inkml+xml"/>
  <Override PartName="/ppt/ink/ink361.xml" ContentType="application/inkml+xml"/>
  <Override PartName="/ppt/ink/ink362.xml" ContentType="application/inkml+xml"/>
  <Override PartName="/ppt/ink/ink363.xml" ContentType="application/inkml+xml"/>
  <Override PartName="/ppt/ink/ink364.xml" ContentType="application/inkml+xml"/>
  <Override PartName="/ppt/ink/ink365.xml" ContentType="application/inkml+xml"/>
  <Override PartName="/ppt/ink/ink366.xml" ContentType="application/inkml+xml"/>
  <Override PartName="/ppt/ink/ink367.xml" ContentType="application/inkml+xml"/>
  <Override PartName="/ppt/ink/ink368.xml" ContentType="application/inkml+xml"/>
  <Override PartName="/ppt/ink/ink369.xml" ContentType="application/inkml+xml"/>
  <Override PartName="/ppt/ink/ink370.xml" ContentType="application/inkml+xml"/>
  <Override PartName="/ppt/ink/ink371.xml" ContentType="application/inkml+xml"/>
  <Override PartName="/ppt/ink/ink372.xml" ContentType="application/inkml+xml"/>
  <Override PartName="/ppt/ink/ink373.xml" ContentType="application/inkml+xml"/>
  <Override PartName="/ppt/ink/ink374.xml" ContentType="application/inkml+xml"/>
  <Override PartName="/ppt/ink/ink375.xml" ContentType="application/inkml+xml"/>
  <Override PartName="/ppt/ink/ink376.xml" ContentType="application/inkml+xml"/>
  <Override PartName="/ppt/ink/ink377.xml" ContentType="application/inkml+xml"/>
  <Override PartName="/ppt/ink/ink378.xml" ContentType="application/inkml+xml"/>
  <Override PartName="/ppt/ink/ink379.xml" ContentType="application/inkml+xml"/>
  <Override PartName="/ppt/ink/ink380.xml" ContentType="application/inkml+xml"/>
  <Override PartName="/ppt/ink/ink381.xml" ContentType="application/inkml+xml"/>
  <Override PartName="/ppt/ink/ink382.xml" ContentType="application/inkml+xml"/>
  <Override PartName="/ppt/ink/ink383.xml" ContentType="application/inkml+xml"/>
  <Override PartName="/ppt/ink/ink384.xml" ContentType="application/inkml+xml"/>
  <Override PartName="/ppt/ink/ink385.xml" ContentType="application/inkml+xml"/>
  <Override PartName="/ppt/ink/ink386.xml" ContentType="application/inkml+xml"/>
  <Override PartName="/ppt/ink/ink387.xml" ContentType="application/inkml+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61" r:id="rId2"/>
    <p:sldMasterId id="2147483709" r:id="rId3"/>
    <p:sldMasterId id="2147483729" r:id="rId4"/>
  </p:sldMasterIdLst>
  <p:notesMasterIdLst>
    <p:notesMasterId r:id="rId31"/>
  </p:notesMasterIdLst>
  <p:sldIdLst>
    <p:sldId id="256" r:id="rId5"/>
    <p:sldId id="402" r:id="rId6"/>
    <p:sldId id="276" r:id="rId7"/>
    <p:sldId id="421" r:id="rId8"/>
    <p:sldId id="422" r:id="rId9"/>
    <p:sldId id="423" r:id="rId10"/>
    <p:sldId id="424" r:id="rId11"/>
    <p:sldId id="428" r:id="rId12"/>
    <p:sldId id="314" r:id="rId13"/>
    <p:sldId id="429" r:id="rId14"/>
    <p:sldId id="315" r:id="rId15"/>
    <p:sldId id="316" r:id="rId16"/>
    <p:sldId id="317" r:id="rId17"/>
    <p:sldId id="318" r:id="rId18"/>
    <p:sldId id="426" r:id="rId19"/>
    <p:sldId id="427" r:id="rId20"/>
    <p:sldId id="319" r:id="rId21"/>
    <p:sldId id="320" r:id="rId22"/>
    <p:sldId id="321" r:id="rId23"/>
    <p:sldId id="324" r:id="rId24"/>
    <p:sldId id="328" r:id="rId25"/>
    <p:sldId id="329" r:id="rId26"/>
    <p:sldId id="330" r:id="rId27"/>
    <p:sldId id="331" r:id="rId28"/>
    <p:sldId id="419" r:id="rId29"/>
    <p:sldId id="409" r:id="rId30"/>
  </p:sldIdLst>
  <p:sldSz cx="12188825" cy="6858000"/>
  <p:notesSz cx="6858000" cy="9144000"/>
  <p:embeddedFontLst>
    <p:embeddedFont>
      <p:font typeface="Arial Black" panose="020B0A04020102020204" pitchFamily="34" charset="0"/>
      <p:regular r:id="rId32"/>
      <p:bold r:id="rId33"/>
    </p:embeddedFont>
    <p:embeddedFont>
      <p:font typeface="Cambria" panose="02040503050406030204" pitchFamily="18" charset="0"/>
      <p:regular r:id="rId34"/>
      <p:bold r:id="rId35"/>
      <p:italic r:id="rId36"/>
      <p:boldItalic r:id="rId37"/>
    </p:embeddedFont>
    <p:embeddedFont>
      <p:font typeface="Cooper Black" panose="0208090404030B020404" pitchFamily="18" charset="0"/>
      <p:regular r:id="rId38"/>
    </p:embeddedFont>
    <p:embeddedFont>
      <p:font typeface="Corben" panose="020B0604020202020204" charset="0"/>
      <p:bold r:id="rId39"/>
    </p:embeddedFont>
    <p:embeddedFont>
      <p:font typeface="Open Sans" panose="020B0606030504020204" pitchFamily="34" charset="0"/>
      <p:regular r:id="rId40"/>
      <p:bold r:id="rId41"/>
      <p:italic r:id="rId42"/>
      <p:boldItalic r:id="rId43"/>
    </p:embeddedFont>
    <p:embeddedFont>
      <p:font typeface="Quattrocento Sans" panose="020B0502050000020003" pitchFamily="34" charset="0"/>
      <p:regular r:id="rId44"/>
      <p:bold r:id="rId45"/>
      <p:italic r:id="rId46"/>
      <p:boldItalic r:id="rId47"/>
    </p:embeddedFont>
    <p:embeddedFont>
      <p:font typeface="Segoe UI" panose="020B0502040204020203" pitchFamily="34" charset="0"/>
      <p:regular r:id="rId48"/>
      <p:bold r:id="rId49"/>
      <p:italic r:id="rId50"/>
      <p:boldItalic r:id="rId51"/>
    </p:embeddedFont>
    <p:embeddedFont>
      <p:font typeface="Segoe UI Light" panose="020B0502040204020203" pitchFamily="34" charset="0"/>
      <p:regular r:id="rId52"/>
      <p:italic r:id="rId5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39">
          <p15:clr>
            <a:srgbClr val="A4A3A4"/>
          </p15:clr>
        </p15:guide>
      </p15:sldGuideLst>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203" roundtripDataSignature="AMtx7mjDuvg+AJ5SXhqS019oXJCQRER+/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83E6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280" autoAdjust="0"/>
    <p:restoredTop sz="94660"/>
  </p:normalViewPr>
  <p:slideViewPr>
    <p:cSldViewPr snapToGrid="0">
      <p:cViewPr varScale="1">
        <p:scale>
          <a:sx n="96" d="100"/>
          <a:sy n="96" d="100"/>
        </p:scale>
        <p:origin x="904" y="288"/>
      </p:cViewPr>
      <p:guideLst>
        <p:guide orient="horz" pos="2160"/>
        <p:guide pos="3839"/>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font" Target="fonts/font8.fntdata"/><Relationship Id="rId21" Type="http://schemas.openxmlformats.org/officeDocument/2006/relationships/slide" Target="slides/slide17.xml"/><Relationship Id="rId34" Type="http://schemas.openxmlformats.org/officeDocument/2006/relationships/font" Target="fonts/font3.fntdata"/><Relationship Id="rId42" Type="http://schemas.openxmlformats.org/officeDocument/2006/relationships/font" Target="fonts/font11.fntdata"/><Relationship Id="rId47" Type="http://schemas.openxmlformats.org/officeDocument/2006/relationships/font" Target="fonts/font16.fntdata"/><Relationship Id="rId50" Type="http://schemas.openxmlformats.org/officeDocument/2006/relationships/font" Target="fonts/font19.fntdata"/><Relationship Id="rId7" Type="http://schemas.openxmlformats.org/officeDocument/2006/relationships/slide" Target="slides/slide3.xml"/><Relationship Id="rId20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font" Target="fonts/font9.fntdata"/><Relationship Id="rId45" Type="http://schemas.openxmlformats.org/officeDocument/2006/relationships/font" Target="fonts/font14.fntdata"/><Relationship Id="rId53" Type="http://schemas.openxmlformats.org/officeDocument/2006/relationships/font" Target="fonts/font22.fntdata"/><Relationship Id="rId5" Type="http://schemas.openxmlformats.org/officeDocument/2006/relationships/slide" Target="slides/slide1.xml"/><Relationship Id="rId203" Type="http://customschemas.google.com/relationships/presentationmetadata" Target="metadata"/><Relationship Id="rId19" Type="http://schemas.openxmlformats.org/officeDocument/2006/relationships/slide" Target="slides/slide15.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font" Target="fonts/font4.fntdata"/><Relationship Id="rId43" Type="http://schemas.openxmlformats.org/officeDocument/2006/relationships/font" Target="fonts/font12.fntdata"/><Relationship Id="rId48" Type="http://schemas.openxmlformats.org/officeDocument/2006/relationships/font" Target="fonts/font17.fntdata"/><Relationship Id="rId207"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font" Target="fonts/font20.fntdata"/><Relationship Id="rId206"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font" Target="fonts/font2.fntdata"/><Relationship Id="rId38" Type="http://schemas.openxmlformats.org/officeDocument/2006/relationships/font" Target="fonts/font7.fntdata"/><Relationship Id="rId46" Type="http://schemas.openxmlformats.org/officeDocument/2006/relationships/font" Target="fonts/font15.fntdata"/><Relationship Id="rId20" Type="http://schemas.openxmlformats.org/officeDocument/2006/relationships/slide" Target="slides/slide16.xml"/><Relationship Id="rId41"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2.xml"/><Relationship Id="rId204" Type="http://schemas.openxmlformats.org/officeDocument/2006/relationships/presProps" Target="presProps.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font" Target="fonts/font5.fntdata"/><Relationship Id="rId49" Type="http://schemas.openxmlformats.org/officeDocument/2006/relationships/font" Target="fonts/font18.fntdata"/><Relationship Id="rId10" Type="http://schemas.openxmlformats.org/officeDocument/2006/relationships/slide" Target="slides/slide6.xml"/><Relationship Id="rId31" Type="http://schemas.openxmlformats.org/officeDocument/2006/relationships/notesMaster" Target="notesMasters/notesMaster1.xml"/><Relationship Id="rId44" Type="http://schemas.openxmlformats.org/officeDocument/2006/relationships/font" Target="fonts/font13.fntdata"/><Relationship Id="rId52" Type="http://schemas.openxmlformats.org/officeDocument/2006/relationships/font" Target="fonts/font21.fntdata"/></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6T02:14:48.669"/>
    </inkml:context>
    <inkml:brush xml:id="br0">
      <inkml:brushProperty name="width" value="0.05" units="cm"/>
      <inkml:brushProperty name="height" value="0.05" units="cm"/>
    </inkml:brush>
  </inkml:definitions>
  <inkml:trace contextRef="#ctx0" brushRef="#br0">1 17 24575,'0'-4'0,"0"-3"0,0 2 0,0 5 0,0 6 0,0 4 0,0 5 0,0 2 0,0 2 0,3 0 0,1 1 0,0-1 0,0 0 0,-2 0 0,2 0 0,1 0 0,0-1 0,-2-3-8191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6T02:27:37.486"/>
    </inkml:context>
    <inkml:brush xml:id="br0">
      <inkml:brushProperty name="width" value="0.05" units="cm"/>
      <inkml:brushProperty name="height" value="0.05" units="cm"/>
    </inkml:brush>
  </inkml:definitions>
  <inkml:trace contextRef="#ctx0" brushRef="#br0">1 2 24575,'105'-1'0,"112"2"0,-212-1 0,-1 0 0,1 1 0,0-1 0,0 1 0,-1 0 0,1 0 0,-1 1 0,8 2 0,-12-4 0,0 0 0,0 1 0,1-1 0,-1 0 0,0 0 0,0 0 0,1 0 0,-1 0 0,0 0 0,0 1 0,0-1 0,0 0 0,1 0 0,-1 0 0,0 0 0,0 1 0,0-1 0,0 0 0,0 0 0,0 0 0,1 1 0,-1-1 0,0 0 0,0 0 0,0 1 0,0-1 0,0 0 0,0 0 0,0 1 0,0-1 0,0 0 0,0 0 0,0 0 0,0 1 0,0-1 0,0 0 0,0 0 0,-1 1 0,1-1 0,-10 6 0,-15 0 0,-23-1 0,-62-3 0,23-1 0,84-1 0,0 0 0,0 0 0,0 0 0,0 0 0,0 1 0,0 0 0,0-1 0,1 1 0,-1 0 0,0 0 0,0 1 0,1-1 0,-1 0 0,1 1 0,-1 0 0,-1 2 0,2-2 0,1 0 0,0 0 0,-1 0 0,1 1 0,0-1 0,0 0 0,1 1 0,-1-1 0,1 1 0,-1-1 0,1 1 0,0-1 0,0 1 0,0-1 0,0 1 0,0-1 0,0 1 0,2 3 0,15 63 0,-11-50 0,-2-1 0,5 31 0,-7-26 0,8 32 0,-8-46 0,1 0 0,0-1 0,0 1 0,0-1 0,1 0 0,8 13 0,-11-20 0,0 1 0,1-1 0,-1 1 0,0-1 0,1 0 0,-1 1 0,1-1 0,0 0 0,-1 0 0,1 0 0,0 0 0,-1-1 0,1 1 0,0 0 0,0-1 0,0 1 0,0-1 0,0 0 0,-1 1 0,1-1 0,0 0 0,0 0 0,0 0 0,0 0 0,0-1 0,0 1 0,0-1 0,0 1 0,2-2 0,7-2 0,-1-1 0,0 0 0,0 0 0,11-8 0,10-6 0,-20 14 0,0 0 0,0 2 0,1-1 0,-1 1 0,1 1 0,0 0 0,-1 1 0,22 0 0,-29 1 0,1 0 0,-1 0 0,0 1 0,-1-1 0,1 1 0,0 0 0,0 0 0,0 1 0,0-1 0,-1 1 0,1 0 0,-1 0 0,1 0 0,-1 0 0,0 1 0,0-1 0,0 1 0,0 0 0,0 0 0,-1 0 0,1 0 0,-1 0 0,0 1 0,0-1 0,0 1 0,0-1 0,0 1 0,-1 0 0,1 4 0,1 11 0,0 1 0,-2-1 0,0 1 0,-1 0 0,-6 37 0,5-53 0,1 0 0,-1 0 0,0 0 0,0-1 0,-1 1 0,1 0 0,-1-1 0,0 1 0,0-1 0,0 1 0,-1-1 0,1 0 0,-5 5 0,2-3 0,-1-1 0,1 0 0,-1 0 0,0 0 0,0-1 0,0 1 0,-9 2 0,0-1 0,-1 0 0,0-1 0,0-1 0,0-1 0,-1 0 0,-16-1 0,-103-3-1365,116 2-5461</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6T02:12:01.289"/>
    </inkml:context>
    <inkml:brush xml:id="br0">
      <inkml:brushProperty name="width" value="0.05" units="cm"/>
      <inkml:brushProperty name="height" value="0.05" units="cm"/>
    </inkml:brush>
  </inkml:definitions>
  <inkml:trace contextRef="#ctx0" brushRef="#br0">1 170 24575,'2'-4'0,"1"-1"0,-1 1 0,1 0 0,-1-1 0,-1 1 0,1-1 0,-1 0 0,1 1 0,0-8 0,2-7 0,1 5 0,0 0 0,8-14 0,-11 24 0,-1 1 0,1 0 0,0 0 0,0 0 0,0 0 0,0 1 0,1-1 0,-1 1 0,1-1 0,-1 1 0,1 0 0,0 0 0,0 0 0,5-3 0,-7 5 0,0 0 0,-1 0 0,1 0 0,-1 0 0,1 0 0,0 0 0,-1 0 0,1 0 0,0 0 0,-1 0 0,1 0 0,-1 0 0,1 1 0,0-1 0,-1 0 0,1 1 0,-1-1 0,1 0 0,-1 1 0,1-1 0,-1 0 0,1 1 0,-1-1 0,1 1 0,-1-1 0,0 1 0,1-1 0,-1 1 0,0-1 0,1 1 0,-1 0 0,0-1 0,0 1 0,1-1 0,-1 1 0,0 0 0,0 0 0,5 28 0,-5-27 0,7 140 0,-6-84 0,15 102 0,-8-121 0,2-1 0,29 72 0,-28-84 0,2-1 0,0-1 0,2 0 0,34 43 0,-42-60 69,0 1-1,0-1 0,1-1 0,13 10 1,-17-14-201,0 1 1,0-1 0,0 0-1,0 0 1,0-1 0,1 1 0,-1-1-1,0 0 1,1 0 0,-1-1 0,1 1-1,5-1 1,9-3-6695</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6T02:12:01.756"/>
    </inkml:context>
    <inkml:brush xml:id="br0">
      <inkml:brushProperty name="width" value="0.05" units="cm"/>
      <inkml:brushProperty name="height" value="0.05" units="cm"/>
    </inkml:brush>
  </inkml:definitions>
  <inkml:trace contextRef="#ctx0" brushRef="#br0">62 67 24575,'-7'-3'0,"0"0"0,0 1 0,0 0 0,-14-2 0,8 1 0,30 3 0,-1-1 0,21-3 0,1-1 0,290-35 0,-301 41 0,-27-1 0,0 0 0,0 0 0,0 0 0,1 0 0,-1 0 0,0 0 0,0 0 0,0 0 0,0 0 0,1 1 0,-1-1 0,0 0 0,0 0 0,0 0 0,0 0 0,0 0 0,0 0 0,0 1 0,1-1 0,-1 0 0,0 0 0,0 0 0,0 0 0,0 1 0,0-1 0,0 0 0,0 0 0,0 0 0,0 0 0,0 1 0,0-1 0,0 0 0,0 0 0,0 0 0,0 0 0,0 1 0,0-1 0,-9 11 0,2-5 0,0 0 0,1 0 0,0 1 0,0 0 0,1 0 0,0 0 0,-6 12 0,10-17 0,0 1 0,-1 0 0,2 0 0,-1-1 0,0 1 0,1 0 0,-1 0 0,1 0 0,0 0 0,0 0 0,0 0 0,0 0 0,0 0 0,1 0 0,0 0 0,-1 0 0,1-1 0,0 1 0,0 0 0,1 0 0,-1-1 0,0 1 0,1-1 0,0 1 0,-1-1 0,4 3 0,2 2 0,0 0 0,1-1 0,0 0 0,0 0 0,0-1 0,1 0 0,0-1 0,0 1 0,16 4 0,3-1 0,0-1 0,30 4 0,-50-10 0,0 0 0,0 0 0,-1-1 0,1 0 0,0 0 0,0-1 0,0 0 0,0-1 0,0 1 0,8-4 0,-13 4 0,0-1 0,-1 1 0,1-1 0,0 1 0,-1-1 0,1 0 0,-1 0 0,0 0 0,1 0 0,-1-1 0,0 1 0,-1-1 0,1 1 0,0-1 0,-1 1 0,1-1 0,-1 0 0,0 0 0,0 0 0,0 0 0,0 0 0,0 0 0,-1 0 0,1 0 0,-1 0 0,0 0 0,0 0 0,-1-6 0,1 4 0,-1 1 0,-1-1 0,1 0 0,-1 0 0,1 1 0,-1-1 0,0 1 0,-1-1 0,1 1 0,-1 0 0,0 0 0,0 0 0,0 0 0,-1 1 0,1-1 0,-1 1 0,0 0 0,0 0 0,0 0 0,-7-3 0,3 2 0,0 0 0,0 0 0,-1 1 0,1 0 0,-1 0 0,0 1 0,0 0 0,0 0 0,0 1 0,-11 0 0,5 5 342,15-3-383,0-1 0,0 0 1,0 1-1,0-1 0,0 0 1,0 0-1,0 1 1,0-1-1,0 0 0,1 1 1,-1-1-1,0 0 0,0 1 1,0-1-1,0 0 0,0 0 1,1 1-1,-1-1 1,0 0-1,0 0 0,0 0 1,1 1-1,-1-1 0,0 0 1,0 0-1,1 0 0,-1 0 1,0 1-1,1-1 1,-1 0-1,0 0 0,0 0 1,1 0-1,-1 0 0,0 0 1,1 0-1,-1 0 1,0 0-1,1 0 0,-1 0 1,1 0-1,13 4-6785</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6T02:12:02.192"/>
    </inkml:context>
    <inkml:brush xml:id="br0">
      <inkml:brushProperty name="width" value="0.05" units="cm"/>
      <inkml:brushProperty name="height" value="0.05" units="cm"/>
    </inkml:brush>
  </inkml:definitions>
  <inkml:trace contextRef="#ctx0" brushRef="#br0">1 153 24575,'5'-13'0,"-1"1"0,0-1 0,0 0 0,1-16 0,9-29 0,-14 57 0,0 0 0,1 0 0,-1 0 0,0 1 0,0-1 0,1 0 0,-1 0 0,0 1 0,1-1 0,-1 0 0,1 1 0,-1-1 0,1 0 0,0 1 0,-1-1 0,1 1 0,-1-1 0,1 1 0,1-1 0,-2 1 0,1 0 0,-1 0 0,1 0 0,-1 0 0,1 0 0,-1 1 0,0-1 0,1 0 0,-1 0 0,1 0 0,-1 1 0,0-1 0,1 0 0,-1 1 0,0-1 0,1 0 0,-1 1 0,0-1 0,0 0 0,1 1 0,-1-1 0,0 0 0,0 1 0,1 0 0,10 33 0,34 238 0,-15-83 0,-27-171 0,-1-2 0,1-34 0,-1-6 0,1 1 0,1-1 0,1 1 0,1 1 0,1-1 0,1 1 0,1 0 0,1 1 0,0 0 0,26-36 0,-33 53 0,0 0 0,0 0 0,1 1 0,0-1 0,-1 1 0,1 0 0,0 0 0,0 0 0,1 0 0,7-3 0,-9 5 0,-1 1 0,0-1 0,0 1 0,0 0 0,0 0 0,0 0 0,1 0 0,-1 0 0,0 0 0,0 0 0,0 1 0,0-1 0,0 1 0,1-1 0,-1 1 0,0 0 0,0 0 0,-1 0 0,1 0 0,0 0 0,0 1 0,0-1 0,-1 0 0,1 1 0,-1 0 0,3 2 0,3 4 0,-1 0 0,0 1 0,0-1 0,-1 1 0,-1 0 0,8 19 0,-3 0 0,5 32 0,-9-38 0,0 0 0,1-1 0,12 28 0,-7-30-1365,0-5-5461</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6T02:12:02.627"/>
    </inkml:context>
    <inkml:brush xml:id="br0">
      <inkml:brushProperty name="width" value="0.05" units="cm"/>
      <inkml:brushProperty name="height" value="0.05" units="cm"/>
    </inkml:brush>
  </inkml:definitions>
  <inkml:trace contextRef="#ctx0" brushRef="#br0">254 128 24575,'2'-3'0,"0"0"0,0 0 0,0 0 0,0-1 0,0 1 0,-1-1 0,0 1 0,0-1 0,0 1 0,0-1 0,0 0 0,-1 0 0,1 1 0,-1-9 0,0 9 0,0 0 0,0-1 0,-1 1 0,1 0 0,-1 0 0,1 0 0,-1-1 0,0 1 0,0 0 0,0 0 0,-1 0 0,1 0 0,-1 1 0,0-1 0,0 0 0,0 1 0,-3-4 0,2 4 0,1 1 0,-1 0 0,0-1 0,1 1 0,-1 0 0,0 1 0,0-1 0,0 1 0,0-1 0,0 1 0,0 0 0,0 0 0,0 0 0,0 0 0,0 1 0,0-1 0,0 1 0,-4 1 0,-4 1 0,0 1 0,1 0 0,-15 9 0,11-6 0,1 2 0,0-1 0,1 2 0,0 0 0,-12 13 0,19-18 0,0-1 0,1 1 0,0 1 0,1-1 0,-1 0 0,1 1 0,0 0 0,0 0 0,0 0 0,1 0 0,0 0 0,1 0 0,-1 1 0,0 11 0,2-15 0,0 1 0,1-1 0,-1 0 0,1 0 0,0 1 0,0-1 0,0 0 0,0 0 0,1 0 0,0 0 0,-1 0 0,1 0 0,0-1 0,0 1 0,0 0 0,1-1 0,-1 0 0,0 1 0,1-1 0,0 0 0,0 0 0,-1-1 0,1 1 0,0-1 0,0 1 0,0-1 0,1 0 0,4 1 0,4 2 0,-1-2 0,0 0 0,1 0 0,-1-1 0,1-1 0,-1 1 0,13-3 0,-16 2 0,0-2 0,0 1 0,-1-1 0,1 0 0,0 0 0,-1-1 0,1 0 0,13-8 0,-18 9 0,1-1 0,-1 1 0,0-1 0,0 0 0,0 0 0,0-1 0,0 1 0,-1 0 0,0-1 0,1 0 0,-1 0 0,0 1 0,-1-1 0,1 0 0,-1-1 0,0 1 0,0 0 0,1-6 0,-1-4 0,0-1 0,-3-21 0,1 24 0,1 0 0,0-1 0,4-23 0,-4 36 0,-1 0 0,1-1 0,0 1 0,0 0 0,0 0 0,0-1 0,0 1 0,0 0 0,0 0 0,0-1 0,0 1 0,1 0 0,-1 0 0,0-1 0,0 1 0,0 0 0,0 0 0,0-1 0,0 1 0,0 0 0,1 0 0,-1 0 0,0-1 0,0 1 0,0 0 0,0 0 0,1 0 0,-1 0 0,0 0 0,0-1 0,0 1 0,1 0 0,-1 0 0,0 0 0,0 0 0,1 0 0,-1 0 0,0 0 0,0 0 0,1 0 0,-1 0 0,0 0 0,8 10 0,2 20 0,4 42 0,-11-51 0,1 0 0,0 0 0,2-1 0,0 1 0,2-1 0,14 29 0,-20-47 15,-1 1 0,1-1 0,0 1 0,0-1-1,0 0 1,0 0 0,0 0 0,1 0 0,-1 0 0,1 0-1,-1 0 1,1-1 0,-1 1 0,1-1 0,0 0 0,0 0 0,0 0-1,0 0 1,0-1 0,0 1 0,0-1 0,5 1 0,-2-2-158,-1 0 1,0 0 0,1 0 0,-1 0-1,0-1 1,0 0 0,0 0 0,0 0 0,0-1-1,-1 1 1,9-7 0,8-8-6684</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6T02:12:03.296"/>
    </inkml:context>
    <inkml:brush xml:id="br0">
      <inkml:brushProperty name="width" value="0.05" units="cm"/>
      <inkml:brushProperty name="height" value="0.05" units="cm"/>
    </inkml:brush>
  </inkml:definitions>
  <inkml:trace contextRef="#ctx0" brushRef="#br0">30 219 24575,'3'-7'0,"0"0"0,-1 0 0,0-1 0,0 1 0,-1-1 0,0 1 0,0-1 0,0 1 0,-2-12 0,1 13 0,0 1 0,-1 0 0,0 0 0,0 0 0,0 0 0,0 0 0,-1 0 0,0 0 0,0 0 0,0 0 0,-1 1 0,0-1 0,1 1 0,-5-5 0,6 9 0,1-1 0,0 1 0,0 0 0,0-1 0,-1 1 0,1 0 0,0-1 0,-1 1 0,1 0 0,0 0 0,0-1 0,-1 1 0,1 0 0,0 0 0,-1 0 0,1 0 0,-1-1 0,1 1 0,0 0 0,-1 0 0,1 0 0,0 0 0,-1 0 0,1 0 0,-1 0 0,1 0 0,0 0 0,-1 0 0,1 0 0,-1 0 0,1 0 0,-1 1 0,-3 12 0,7 19 0,6-7 0,0 0 0,2-1 0,1 0 0,1-1 0,0 0 0,2-1 0,1-1 0,1 0 0,21 21 0,-34-38 0,0 0 0,0-1 0,1 1 0,-1-1 0,1 0 0,-1 0 0,1 0 0,0-1 0,0 0 0,0 0 0,1 0 0,10 2 0,-14-4 0,1 0 0,0 0 0,-1 0 0,1 0 0,0 0 0,-1-1 0,1 1 0,0-1 0,-1 0 0,1 0 0,-1 0 0,1 0 0,-1 0 0,0 0 0,1-1 0,-1 1 0,0-1 0,0 1 0,0-1 0,0 0 0,0 0 0,-1 0 0,1 0 0,0-1 0,-1 1 0,1 0 0,-1 0 0,1-4 0,6-13 0,-2 0 0,0 0 0,-1 0 0,-1-1 0,0 0 0,0-29 0,-2 25 0,1 0 0,1 1 0,12-43 0,-15 64 0,0-1 0,0 1 0,0-1 0,0 1 0,0-1 0,0 1 0,1 0 0,-1 0 0,1 0 0,0 0 0,0 0 0,-1 0 0,1 0 0,0 1 0,1-1 0,-1 1 0,0-1 0,0 1 0,1 0 0,-1 0 0,3-1 0,-2 1 0,1 1 0,-1 0 0,0 0 0,1 0 0,-1 0 0,0 1 0,1-1 0,-1 1 0,0 0 0,0 0 0,0 0 0,0 0 0,0 1 0,0-1 0,0 1 0,4 2 0,159 103 0,-120-78 0,-23-14 0,0-1 0,0-1 0,1-1 0,29 10 0,-45-20 0,0 0 0,-1 0 0,1-1 0,0 0 0,0 0 0,0-1 0,0 1 0,0-2 0,0 0 0,0 0 0,0 0 0,-1-1 0,1 0 0,0 0 0,-1-1 0,1 0 0,-1 0 0,11-7 0,-15 8 0,1-1 0,-1 1 0,1-1 0,-1 1 0,0-1 0,0 0 0,0-1 0,0 1 0,-1 0 0,1-1 0,-1 1 0,0-1 0,0 0 0,0 0 0,-1 1 0,1-1 0,-1-1 0,0 1 0,0 0 0,0 0 0,-1 0 0,1 0 0,-1-1 0,0 1 0,0 0 0,-1 0 0,1-1 0,-1 1 0,0 0 0,0 0 0,0 0 0,-1 0 0,0 0 0,1 0 0,-1 0 0,0 1 0,-1-1 0,1 1 0,-1-1 0,0 1 0,-4-5 0,0 3 0,0-1 0,0 1 0,0 0 0,-1 1 0,0-1 0,0 2 0,0-1 0,0 1 0,-1 0 0,1 1 0,-1 0 0,1 0 0,-1 1 0,0 0 0,0 1 0,-10 0 0,13 0 0,-1 1 0,1 0 0,0 0 0,0 1 0,0 0 0,0 0 0,0 0 0,0 0 0,0 1 0,1 0 0,-1 1 0,1-1 0,0 1 0,0 0 0,0 0 0,0 1 0,1-1 0,0 1 0,0 0 0,0 0 0,1 0 0,-1 1 0,-2 6 0,3-5 0,0 1 0,0 0 0,1 0 0,0 0 0,0 0 0,1 0 0,0 0 0,0 1 0,1-1 0,0 0 0,0 0 0,4 16 0,-1-12 0,0-1 0,1 0 0,0 0 0,1 0 0,0-1 0,1 1 0,0-1 0,11 14 0,-7-12 0,1 1 0,1-2 0,-1 1 0,2-2 0,0 0 0,0 0 0,0-1 0,1-1 0,1 0 0,-1-1 0,1 0 0,1-1 0,20 5 0,-25-9 43,1-1 0,-1 1-1,0-2 1,1 0 0,-1 0-1,1-1 1,17-3 0,-21 2-186,-1 0 1,1 0 0,-1-1 0,0 0-1,0 0 1,0-1 0,0 0 0,-1 0 0,1-1-1,-1 1 1,10-11 0,5-10-6684</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6T02:12:05.192"/>
    </inkml:context>
    <inkml:brush xml:id="br0">
      <inkml:brushProperty name="width" value="0.05" units="cm"/>
      <inkml:brushProperty name="height" value="0.05" units="cm"/>
    </inkml:brush>
  </inkml:definitions>
  <inkml:trace contextRef="#ctx0" brushRef="#br0">10 47 24575,'-1'-1'0,"0"-1"0,0 1 0,0-1 0,0 1 0,0-1 0,0 1 0,1-1 0,-1 1 0,1-1 0,-1 0 0,1 1 0,0-1 0,-1 0 0,1 1 0,0-1 0,0 0 0,0 0 0,1-2 0,-1 3 0,0 0 0,0 1 0,1-1 0,-1 0 0,0 1 0,1-1 0,-1 1 0,0-1 0,1 0 0,-1 1 0,1-1 0,-1 1 0,1-1 0,-1 1 0,1-1 0,-1 1 0,1-1 0,-1 1 0,1 0 0,0-1 0,-1 1 0,1 0 0,-1 0 0,1-1 0,0 1 0,0 0 0,-1 0 0,1 0 0,0 0 0,-1 0 0,1 0 0,0 0 0,-1 0 0,1 0 0,0 0 0,0 0 0,-1 0 0,1 1 0,0-1 0,-1 0 0,1 0 0,-1 1 0,1-1 0,0 0 0,-1 1 0,2 0 0,2 2 0,1 0 0,-1 1 0,1 0 0,-1-1 0,0 1 0,-1 1 0,1-1 0,-1 0 0,0 1 0,0 0 0,0 0 0,0 0 0,-1 0 0,3 9 0,3 10 0,8 46 0,-8-15 0,-2 0 0,-3 0 0,-6 88 0,-4-83-1365,2-39-5461</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6T02:12:05.738"/>
    </inkml:context>
    <inkml:brush xml:id="br0">
      <inkml:brushProperty name="width" value="0.05" units="cm"/>
      <inkml:brushProperty name="height" value="0.05" units="cm"/>
    </inkml:brush>
  </inkml:definitions>
  <inkml:trace contextRef="#ctx0" brushRef="#br0">45 503 24575,'-10'-28'0,"1"-2"0,1 1 0,2-1 0,1 0 0,-1-57 0,5 76 0,2 0 0,0 0 0,0 0 0,1 1 0,0-1 0,1 1 0,0-1 0,1 1 0,0 0 0,1 0 0,0 1 0,0-1 0,1 1 0,0 0 0,0 1 0,1-1 0,1 1 0,-1 1 0,16-13 0,-9 11 0,0 1 0,0 0 0,1 1 0,0 1 0,0 0 0,0 1 0,1 1 0,0 0 0,0 2 0,0-1 0,0 2 0,23 0 0,-13 2 0,0 1 0,-1 0 0,1 2 0,-1 2 0,0 0 0,0 1 0,25 12 0,-35-13 0,-1 1 0,-1 0 0,1 1 0,-1 1 0,-1 0 0,1 1 0,-2 0 0,14 14 0,-22-21 0,0 1 0,0 0 0,0-1 0,-1 1 0,0 0 0,1 1 0,-1-1 0,-1 0 0,1 0 0,0 1 0,-1-1 0,0 1 0,0 0 0,-1-1 0,1 1 0,-1-1 0,0 1 0,0 0 0,-1-1 0,1 1 0,-1 0 0,0-1 0,0 1 0,0-1 0,-1 1 0,0-1 0,0 0 0,0 0 0,0 0 0,-1 0 0,-3 5 0,-4 3 0,0-1 0,0 0 0,-1 0 0,-1-1 0,0-1 0,0 0 0,-1-1 0,0 0 0,-16 7 0,-20 7 0,-64 18 0,59-22 0,47-14 0,12-3 0,16-2 0,187-19 0,-184 20 0,1 0 0,-1 2 0,0 1 0,1 0 0,-2 2 0,38 12 0,-53-14 0,-1 0 0,1 0 0,-1 1 0,0 0 0,0 0 0,0 0 0,-1 1 0,0 0 0,0 0 0,0 1 0,0 0 0,-1 0 0,0 0 0,0 1 0,-1-1 0,1 1 0,-2 0 0,1 1 0,-1-1 0,0 1 0,0-1 0,-1 1 0,0 0 0,-1 0 0,1 0 0,-2 0 0,1 0 0,-1 0 0,0 0 0,-2 11 0,1-10 0,-1 1 0,-1-1 0,1 0 0,-1 0 0,-1 0 0,0-1 0,0 1 0,-1-1 0,0 0 0,0 0 0,-1 0 0,-11 12 0,8-12 0,0 0 0,0-1 0,0 0 0,-1-1 0,0 0 0,-1 0 0,1-1 0,-1 0 0,-18 4 0,15-5 0,0-1 0,0 0 0,0-1 0,0-1 0,0 0 0,-1-1 0,1 0 0,0-2 0,0 1 0,0-2 0,0 0 0,0 0 0,0-1 0,1-1 0,-1-1 0,1 0 0,-18-11 0,20 10 69,1-1-1,-1-1 0,2 1 0,-14-15 1,19 18-212,0 0 1,1 0 0,-1-1 0,1 1-1,0 0 1,1-1 0,-1 0 0,1 0 0,0 0-1,1 0 1,-2-9 0,2-1-6684</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6T02:12:06.332"/>
    </inkml:context>
    <inkml:brush xml:id="br0">
      <inkml:brushProperty name="width" value="0.05" units="cm"/>
      <inkml:brushProperty name="height" value="0.05" units="cm"/>
    </inkml:brush>
  </inkml:definitions>
  <inkml:trace contextRef="#ctx0" brushRef="#br0">258 70 24575,'1'-1'0,"0"0"0,0 0 0,0 0 0,0 0 0,0 0 0,0 0 0,0-1 0,-1 1 0,1 0 0,0 0 0,-1-1 0,1 1 0,-1 0 0,0-1 0,1 1 0,-1-1 0,0 1 0,0 0 0,0-1 0,0 1 0,0-1 0,0 1 0,0-1 0,-1 1 0,1 0 0,0-1 0,-1 1 0,1 0 0,-1-1 0,1 1 0,-1 0 0,0 0 0,0-1 0,1 1 0,-1 0 0,0 0 0,0 0 0,-2-2 0,0 1 0,1 0 0,-1 0 0,0 0 0,0 1 0,0-1 0,0 1 0,0-1 0,0 1 0,0 0 0,0 0 0,0 1 0,-1-1 0,1 1 0,0-1 0,0 1 0,-5 0 0,-2 2 0,1 1 0,-1 0 0,1 0 0,-1 1 0,1 0 0,0 0 0,1 1 0,-1 0 0,1 1 0,0 0 0,0 0 0,1 1 0,-1 0 0,1 0 0,-8 12 0,9-11 0,-1 0 0,1 1 0,1 0 0,0 0 0,0 0 0,1 1 0,0 0 0,0-1 0,1 1 0,1 1 0,0-1 0,0 0 0,1 1 0,0 16 0,1-22 0,1-1 0,0 1 0,-1-1 0,2 1 0,-1-1 0,1 1 0,-1-1 0,1 0 0,0 0 0,1 0 0,-1 0 0,1 0 0,0-1 0,6 7 0,-4-5 0,0-1 0,1 0 0,0 0 0,0 0 0,0-1 0,0 0 0,0 0 0,1-1 0,7 3 0,-1-2 0,1 0 0,-1-1 0,0-1 0,1 0 0,0-1 0,-1 0 0,1-1 0,-1 0 0,22-6 0,-27 5 0,1-1 0,-1 0 0,-1-1 0,1 1 0,0-1 0,-1-1 0,0 1 0,0-1 0,0-1 0,-1 1 0,0-1 0,0 0 0,0-1 0,-1 1 0,0-1 0,6-9 0,-8 10 0,-1 1 0,1-1 0,-1 0 0,0 0 0,0 0 0,-1 0 0,0 0 0,0 0 0,0-1 0,-1 1 0,0 0 0,0 0 0,-1-1 0,1 1 0,-1 0 0,-1 0 0,1 0 0,-1 0 0,0 0 0,0 0 0,-1 1 0,-5-10 0,2 6-72,0 1 1,0 0-1,-1 0 0,0 1 0,0 0 0,-1 0 0,0 1 0,0-1 1,-1 2-1,0-1 0,0 1 0,0 1 0,0 0 0,-1 0 0,1 1 1,-1 0-1,0 0 0,-12 0 0,3 1-6754</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6T02:12:07.141"/>
    </inkml:context>
    <inkml:brush xml:id="br0">
      <inkml:brushProperty name="width" value="0.05" units="cm"/>
      <inkml:brushProperty name="height" value="0.05" units="cm"/>
    </inkml:brush>
  </inkml:definitions>
  <inkml:trace contextRef="#ctx0" brushRef="#br0">2 56 24575,'-1'-3'0,"1"1"0,0-1 0,0 0 0,0 0 0,0 1 0,1-1 0,-1 0 0,1 0 0,-1 1 0,1-1 0,0 0 0,0 1 0,0-1 0,1 1 0,-1-1 0,1 1 0,-1 0 0,1-1 0,3-2 0,-5 5 0,1 0 0,-1 0 0,0 0 0,1-1 0,-1 1 0,0 0 0,1 0 0,-1 0 0,1 0 0,-1 0 0,0 0 0,1 0 0,-1 0 0,1 1 0,-1-1 0,0 0 0,1 0 0,-1 0 0,0 0 0,1 0 0,-1 1 0,0-1 0,1 0 0,-1 0 0,0 1 0,1-1 0,-1 0 0,0 0 0,0 1 0,1-1 0,-1 0 0,0 1 0,0-1 0,1 0 0,-1 1 0,0-1 0,0 0 0,0 1 0,0-1 0,0 1 0,0 0 0,7 20 0,-7-19 0,8 43 0,-2 0 0,1 62 0,-1-1 0,19 74 136,-12-105-1637,-8-39-5325</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6T02:12:07.654"/>
    </inkml:context>
    <inkml:brush xml:id="br0">
      <inkml:brushProperty name="width" value="0.05" units="cm"/>
      <inkml:brushProperty name="height" value="0.05" units="cm"/>
    </inkml:brush>
  </inkml:definitions>
  <inkml:trace contextRef="#ctx0" brushRef="#br0">46 336 24575,'-16'-25'0,"11"19"0,1 0 0,0-1 0,0 0 0,1 1 0,-4-12 0,6 17 0,1 0 0,-1-1 0,1 1 0,0-1 0,0 1 0,0 0 0,0-1 0,0 1 0,0-1 0,0 1 0,1-1 0,-1 1 0,0 0 0,1-1 0,-1 1 0,1-1 0,-1 1 0,1 0 0,0 0 0,0-1 0,-1 1 0,1 0 0,0 0 0,0 0 0,0 0 0,0 0 0,0 0 0,1 0 0,-1 0 0,0 1 0,0-1 0,1 0 0,1 0 0,14-5 0,0 0 0,0 2 0,1 0 0,-1 1 0,1 0 0,30 1 0,-12 0 0,-15 0 0,68-8 0,-79 9 0,0-2 0,0 1 0,0-1 0,0-1 0,-1 0 0,14-7 0,-21 9 0,1 1 0,-1-1 0,0 0 0,0 0 0,0 0 0,0 0 0,0 0 0,0 0 0,-1-1 0,1 1 0,-1 0 0,1-1 0,-1 0 0,0 1 0,0-1 0,0 0 0,0 1 0,-1-1 0,1 0 0,-1 0 0,0 0 0,0 1 0,0-1 0,0 0 0,0 0 0,-1-4 0,0 2 0,0-1 0,-1 1 0,0 0 0,0-1 0,0 1 0,-1 0 0,1 0 0,-1 1 0,0-1 0,-1 0 0,1 1 0,-7-6 0,10 9 0,-1 0 0,0 0 0,1 1 0,-1-1 0,0 0 0,0 1 0,0-1 0,1 1 0,-1-1 0,0 1 0,0-1 0,0 1 0,0 0 0,0-1 0,0 1 0,0 0 0,0 0 0,0 0 0,0 0 0,0-1 0,-2 2 0,3-1 0,-1 0 0,0 1 0,0-1 0,1 1 0,-1-1 0,0 1 0,1 0 0,-1-1 0,1 1 0,-1-1 0,0 1 0,1 0 0,0 0 0,-1-1 0,1 1 0,-1 0 0,1 0 0,0 0 0,-1 1 0,0 5 0,-1-1 0,1 2 0,0-1 0,1 12 0,2 32 0,16 100 0,25 49 0,-34-161 0,0-16 0,-3-20 0,2-13 0,21-61 0,-16 37 0,27-49 0,-35 74 0,1 0 0,0 0 0,0 0 0,1 1 0,0 0 0,1 1 0,-1-1 0,1 2 0,17-12 0,-23 17 0,0-1 0,1 1 0,-1-1 0,1 1 0,0 0 0,-1 0 0,1 0 0,0 1 0,0-1 0,0 1 0,-1-1 0,1 1 0,0 0 0,0 0 0,0 0 0,0 0 0,0 1 0,0-1 0,-1 1 0,1 0 0,3 1 0,-2 0 0,-1 0 0,1 1 0,-1-1 0,0 1 0,0 0 0,0 0 0,0 0 0,0 0 0,-1 1 0,1-1 0,-1 1 0,0-1 0,0 1 0,1 4 0,7 19-69,-1 1 0,-1 0 0,-2 1 0,3 34 0,-4-29-951,0-2-5806</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6T02:10:38.690"/>
    </inkml:context>
    <inkml:brush xml:id="br0">
      <inkml:brushProperty name="width" value="0.05" units="cm"/>
      <inkml:brushProperty name="height" value="0.05" units="cm"/>
    </inkml:brush>
  </inkml:definitions>
  <inkml:trace contextRef="#ctx0" brushRef="#br0">127 414 24575,'0'1'0,"-1"-1"0,0 0 0,1 0 0,-1 0 0,0 1 0,1-1 0,-1 0 0,1 1 0,-1-1 0,0 1 0,1-1 0,-1 0 0,1 1 0,-1-1 0,1 1 0,0 0 0,-1-1 0,1 1 0,-1-1 0,1 1 0,0 0 0,0-1 0,-1 1 0,1 0 0,0-1 0,0 1 0,-1 1 0,-2 21 0,3-20 0,-7 72 0,-42 329 0,-5-149 0,53-240 0,1-15 0,0 0 0,1 0 0,-1 1 0,0-1 0,0 0 0,0 0 0,0 0 0,0 0 0,0 0 0,0 0 0,0 0 0,0 0 0,0 0 0,0 0 0,0 0 0,0 0 0,1 0 0,-1 0 0,0 0 0,0 1 0,0-1 0,0 0 0,0 0 0,0 0 0,0 0 0,0 0 0,1 0 0,-1 0 0,0 0 0,0 0 0,0 0 0,0 0 0,0 0 0,0-1 0,0 1 0,0 0 0,0 0 0,1 0 0,-1 0 0,0 0 0,0 0 0,0 0 0,0 0 0,0 0 0,0 0 0,0 0 0,0 0 0,0 0 0,0 0 0,0 0 0,0-1 0,0 1 0,1 0 0,-1 0 0,0 0 0,0 0 0,0 0 0,0 0 0,15-26 0,44-111 0,52-184 0,-83 235 0,3-12 0,2-10 0,90-197 0,-115 290 0,0 1 0,0 0 0,2 1 0,19-24 0,-27 35 0,1-1 0,-1 1 0,1-1 0,-1 1 0,1 0 0,0 0 0,0 0 0,0 0 0,0 1 0,0-1 0,0 1 0,0 0 0,0 0 0,1 0 0,-1 0 0,0 0 0,1 1 0,-1 0 0,1 0 0,-1 0 0,0 0 0,1 0 0,-1 0 0,1 1 0,-1 0 0,0-1 0,1 1 0,-1 1 0,3 0 0,1 3 0,0-1 0,0 1 0,-1 0 0,0 0 0,0 1 0,0 0 0,-1 0 0,0 0 0,0 0 0,5 9 0,2 7 0,-1 0 0,10 26 0,2 16 0,-3 1 0,-3 1 0,14 111 0,-6 206 0,-26-158 0,-1 12 0,5-203-1365,0-10-5461</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6T02:12:08.108"/>
    </inkml:context>
    <inkml:brush xml:id="br0">
      <inkml:brushProperty name="width" value="0.05" units="cm"/>
      <inkml:brushProperty name="height" value="0.05" units="cm"/>
    </inkml:brush>
  </inkml:definitions>
  <inkml:trace contextRef="#ctx0" brushRef="#br0">208 160 24575,'3'-2'0,"-1"0"0,1-1 0,-1 0 0,0 1 0,0-1 0,0 0 0,0 0 0,0 0 0,0-1 0,-1 1 0,0 0 0,0-1 0,0 1 0,0 0 0,0-1 0,0 1 0,-1-1 0,0 0 0,0 1 0,0-1 0,0 1 0,0-1 0,-1 1 0,0-1 0,1 1 0,-1-1 0,-1 1 0,1 0 0,0-1 0,-1 1 0,0 0 0,1 0 0,-1 0 0,0 0 0,-1 0 0,1 1 0,0-1 0,-6-4 0,4 4 0,1 0 0,-1 0 0,0 0 0,0 0 0,0 1 0,0-1 0,0 1 0,0 0 0,-1 1 0,1-1 0,-1 1 0,1 0 0,-1 0 0,0 0 0,1 0 0,-1 1 0,0 0 0,0 0 0,1 0 0,-1 1 0,0-1 0,1 1 0,-1 0 0,0 1 0,1-1 0,0 1 0,-1 0 0,1 0 0,-5 3 0,3 0 0,0 0 0,1 1 0,0-1 0,0 1 0,0 1 0,1-1 0,0 0 0,0 1 0,0 0 0,1 0 0,0 0 0,1 1 0,0-1 0,0 0 0,-2 14 0,1-1 0,1 1 0,1-1 0,1 1 0,5 35 0,-4-45 0,1-1 0,0 1 0,1-1 0,0 1 0,1-1 0,0 0 0,1-1 0,0 1 0,0-1 0,1 0 0,0 0 0,13 14 0,-9-14 0,-1 0 0,1-1 0,1 0 0,-1-1 0,1-1 0,0 1 0,1-2 0,-1 1 0,1-2 0,19 6 0,20 1-1365,-4-4-5461</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6T02:12:08.496"/>
    </inkml:context>
    <inkml:brush xml:id="br0">
      <inkml:brushProperty name="width" value="0.05" units="cm"/>
      <inkml:brushProperty name="height" value="0.05" units="cm"/>
    </inkml:brush>
  </inkml:definitions>
  <inkml:trace contextRef="#ctx0" brushRef="#br0">132 374 24575,'14'-16'0,"0"0"0,-1 0 0,-1-1 0,-1-1 0,0 0 0,-2 0 0,0-1 0,0 0 0,-2-1 0,-1 0 0,4-20 0,-8 33 0,-1 0 0,0 0 0,-1 0 0,1-1 0,-1 1 0,-1 0 0,0 0 0,0 0 0,0 0 0,-1 0 0,-2-8 0,3 12 0,-1 1 0,1-1 0,-1 0 0,0 1 0,0-1 0,0 1 0,0-1 0,0 1 0,0 0 0,0 0 0,-1 0 0,1 0 0,-1 1 0,0-1 0,1 0 0,-1 1 0,0 0 0,0 0 0,0 0 0,0 0 0,0 0 0,0 1 0,0-1 0,0 1 0,0 0 0,-1 0 0,-4 0 0,1 1 0,0 0 0,1 1 0,-1 0 0,1 0 0,-1 0 0,1 1 0,0-1 0,0 2 0,0-1 0,0 1 0,0-1 0,1 2 0,0-1 0,0 1 0,0-1 0,0 1 0,1 1 0,-7 9 0,3-3 0,0 0 0,1 1 0,1-1 0,0 2 0,0-1 0,2 0 0,-7 28 0,9-30 0,1-1 0,0 0 0,1 1 0,0-1 0,0 1 0,1-1 0,1 0 0,4 18 0,-5-25 0,0 1 0,0-1 0,1 1 0,-1-1 0,1 0 0,0 0 0,0 0 0,0 0 0,0 0 0,1 0 0,-1 0 0,1-1 0,-1 0 0,1 1 0,0-1 0,0 0 0,0 0 0,0 0 0,1-1 0,-1 1 0,0-1 0,1 0 0,-1 0 0,1 0 0,-1 0 0,1 0 0,-1-1 0,5 0 0,-1 0 0,-1 0 0,1 0 0,0-1 0,-1 0 0,1-1 0,0 0 0,-1 0 0,0 0 0,1 0 0,-1-1 0,0 0 0,0-1 0,-1 1 0,1-1 0,-1 0 0,1-1 0,-1 1 0,-1-1 0,1 0 0,-1 0 0,0 0 0,5-8 0,-1-1 0,0 1 0,-1-1 0,-1-1 0,0 1 0,-1-1 0,-1 0 0,0-1 0,2-22 0,-6 47-68,0 0 0,0-1-1,1 1 1,0-1 0,1 1 0,0-1-1,0 1 1,0-1 0,1 0 0,1 0-1,-1 0 1,1-1 0,1 1 0,-1-1-1,1 0 1,0 0 0,1-1-1,0 1 1,8 7 0,2-1-6758</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6T02:12:08.866"/>
    </inkml:context>
    <inkml:brush xml:id="br0">
      <inkml:brushProperty name="width" value="0.05" units="cm"/>
      <inkml:brushProperty name="height" value="0.05" units="cm"/>
    </inkml:brush>
  </inkml:definitions>
  <inkml:trace contextRef="#ctx0" brushRef="#br0">3 202 24575,'-1'-37'0,"0"20"0,1 0 0,0 0 0,1 0 0,1 0 0,1 1 0,4-18 0,-6 33 0,-1-1 0,0 1 0,1-1 0,0 0 0,-1 1 0,1-1 0,0 1 0,0 0 0,0-1 0,0 1 0,0-1 0,0 1 0,0 0 0,0 0 0,0 0 0,1 0 0,-1 0 0,0 0 0,1 0 0,-1 0 0,1 0 0,2 0 0,-3 1 0,1 0 0,-1 0 0,1 1 0,-1-1 0,1 0 0,-1 1 0,1-1 0,-1 1 0,0 0 0,1-1 0,-1 1 0,0 0 0,0 0 0,1 0 0,-1 0 0,0 0 0,0 0 0,0 0 0,0 0 0,0 0 0,-1 1 0,1-1 0,0 0 0,0 1 0,0 1 0,10 19 0,-1 1 0,-1 0 0,-1 0 0,10 47 0,4 100 0,-20-104 0,-2-40 0,0-22 0,0-9 0,0-18 0,2 0 0,0 0 0,1 0 0,1 0 0,2 1 0,11-35 0,-11 43 0,0-1 0,0 1 0,2 0 0,0 1 0,0-1 0,1 2 0,1-1 0,0 1 0,0 1 0,20-17 0,-25 24 0,1 0 0,0 0 0,0 1 0,0-1 0,0 1 0,0 1 0,1-1 0,-1 1 0,1 0 0,0 1 0,-1-1 0,1 1 0,10 0 0,-13 2 0,1-1 0,0 1 0,-1 0 0,1 0 0,-1 0 0,0 0 0,1 1 0,-1 0 0,0 0 0,0 0 0,0 1 0,0-1 0,0 1 0,-1 0 0,1 0 0,-1 0 0,0 0 0,0 1 0,0-1 0,5 8 0,-2 0 0,0 0 0,-1 1 0,0 0 0,-1 0 0,0 0 0,-1 0 0,0 1 0,-1-1 0,1 15 0,0 20 0,-5 52 0,1-67 0,0 5-1365,0-7-5461</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6T02:12:09.315"/>
    </inkml:context>
    <inkml:brush xml:id="br0">
      <inkml:brushProperty name="width" value="0.05" units="cm"/>
      <inkml:brushProperty name="height" value="0.05" units="cm"/>
    </inkml:brush>
  </inkml:definitions>
  <inkml:trace contextRef="#ctx0" brushRef="#br0">275 92 24575,'7'-1'0,"0"1"0,-1-1 0,1 0 0,-1 0 0,1-1 0,-1 0 0,9-4 0,-12 5 0,1 0 0,-1-1 0,0 0 0,0 0 0,-1 0 0,1 0 0,0 0 0,-1 0 0,1-1 0,-1 1 0,1-1 0,-1 0 0,0 0 0,-1 0 0,4-4 0,-5 6 0,0 0 0,1 0 0,-1 0 0,0 0 0,1 1 0,-1-1 0,0 0 0,0 0 0,0 0 0,0 0 0,0 0 0,0 0 0,0 1 0,0-1 0,0 0 0,-1 0 0,1 0 0,0 0 0,0 0 0,-1 1 0,1-1 0,-1 0 0,1 0 0,-1 1 0,1-1 0,-2-1 0,1 1 0,-1 0 0,0-1 0,1 1 0,-1 0 0,0 0 0,0 1 0,0-1 0,0 0 0,0 1 0,-4-2 0,-3 1 0,0 0 0,-1 1 0,1-1 0,-10 2 0,0 2 0,1 0 0,0 1 0,0 1 0,1 0 0,0 2 0,0 0 0,0 1 0,1 0 0,-21 15 0,28-17 0,-1 2 0,2-1 0,-1 1 0,1 1 0,0-1 0,-12 19 0,16-20 0,0 0 0,0 0 0,1 0 0,0 0 0,1 0 0,-1 0 0,2 1 0,-1-1 0,1 1 0,0 0 0,0 9 0,1-12 0,0 0 0,1 0 0,-1 0 0,1-1 0,0 1 0,1 0 0,-1 0 0,1-1 0,0 1 0,0-1 0,0 1 0,1-1 0,0 0 0,0 0 0,3 4 0,0-2 0,0 0 0,1-1 0,-1 1 0,1-2 0,0 1 0,0-1 0,1 0 0,9 4 0,8 0 0,0 0 0,1-2 0,0-1 0,43 4 0,16-4-1365,-7-3-5461</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6T02:12:09.659"/>
    </inkml:context>
    <inkml:brush xml:id="br0">
      <inkml:brushProperty name="width" value="0.05" units="cm"/>
      <inkml:brushProperty name="height" value="0.05" units="cm"/>
    </inkml:brush>
  </inkml:definitions>
  <inkml:trace contextRef="#ctx0" brushRef="#br0">298 169 24575,'-4'-6'0,"0"-1"0,-1 1 0,1 0 0,-1 0 0,-1 0 0,1 1 0,-1-1 0,0 1 0,0 1 0,-1-1 0,-10-5 0,-4-1 0,0 2 0,-34-12 0,45 17 0,0 1 0,0 1 0,0-1 0,-1 2 0,-11-1 0,20 2 0,0-1 0,0 1 0,0 1 0,0-1 0,0 0 0,0 0 0,0 1 0,0-1 0,0 1 0,0-1 0,1 1 0,-1 0 0,0 0 0,0 0 0,0 0 0,1 0 0,-1 0 0,1 1 0,-1-1 0,1 0 0,-1 1 0,1-1 0,0 1 0,0-1 0,0 1 0,0 0 0,0 0 0,0-1 0,0 1 0,0 0 0,1 0 0,-1 0 0,0 3 0,0 1 0,1 0 0,-1 0 0,1 1 0,0-1 0,1 0 0,0 0 0,0 0 0,0 0 0,0 0 0,1 0 0,0-1 0,0 1 0,1 0 0,0-1 0,0 0 0,0 1 0,0-1 0,1 0 0,0-1 0,7 8 0,-4-6 0,0 0 0,0 0 0,0-1 0,1 0 0,0-1 0,0 0 0,0 0 0,0 0 0,1-1 0,-1 0 0,1-1 0,0 0 0,12 1 0,-7-2 0,-1-1 0,0 0 0,1-1 0,-1 0 0,0-1 0,0-1 0,0 0 0,18-7 0,-27 8 0,1 0 0,-1 0 0,0 0 0,0-1 0,0 1 0,0-1 0,-1 0 0,1 0 0,-1-1 0,1 1 0,4-7 0,-7 6 0,1 1 0,0 0 0,-1 0 0,0-1 0,0 1 0,0-1 0,0 1 0,-1-1 0,1 1 0,-1-1 0,0 1 0,0-1 0,0 0 0,0 1 0,-1-1 0,1 1 0,-3-6 0,1 2 0,-1 0 0,0 0 0,-1 0 0,1 0 0,-2 1 0,1 0 0,0-1 0,-1 2 0,0-1 0,-1 0 0,1 1 0,-1 0 0,0 0 0,-8-4 0,6 4 0,-1-1 0,0 1 0,0 1 0,-1 0 0,1 0 0,-1 1 0,0 0 0,0 1 0,0 0 0,-11-1 0,20 3-49,-1 0 1,1-1-1,-1 1 0,1 0 0,-1 0 1,1 0-1,-1 1 0,1-1 0,-1 0 1,1 0-1,0 1 0,-1-1 0,1 1 1,-1 0-1,1-1 0,0 1 0,0 0 1,-1-1-1,1 1 0,0 0 0,0 0 1,0 0-1,0 0 0,0 0 0,0 1 0,0-1 1,-1 2-1,1 5-6777</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6T02:12:10.140"/>
    </inkml:context>
    <inkml:brush xml:id="br0">
      <inkml:brushProperty name="width" value="0.05" units="cm"/>
      <inkml:brushProperty name="height" value="0.05" units="cm"/>
    </inkml:brush>
  </inkml:definitions>
  <inkml:trace contextRef="#ctx0" brushRef="#br0">51 4 24575,'-4'3'0,"-3"1"0,-4 0 0,-4-1 0,5-1 0,6-1 0,11 0 0,10-1 0,9 1 0,9-2 0,4 1 0,3-3 0,0-1 0,-1-3 0,-7-1-8191</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6T02:12:10.577"/>
    </inkml:context>
    <inkml:brush xml:id="br0">
      <inkml:brushProperty name="width" value="0.05" units="cm"/>
      <inkml:brushProperty name="height" value="0.05" units="cm"/>
    </inkml:brush>
  </inkml:definitions>
  <inkml:trace contextRef="#ctx0" brushRef="#br0">134 159 24575,'-26'-1'0,"14"0"0,1 1 0,0 0 0,-1 1 0,-14 3 0,25-4 0,1 0 0,0 0 0,-1 0 0,1 0 0,0 0 0,-1 0 0,1 0 0,0 0 0,0 0 0,-1 0 0,1 0 0,0 0 0,-1 0 0,1 1 0,0-1 0,0 0 0,-1 0 0,1 0 0,0 0 0,0 1 0,0-1 0,-1 0 0,1 0 0,0 0 0,0 1 0,0-1 0,-1 0 0,1 0 0,0 1 0,0-1 0,0 0 0,0 1 0,9 3 0,18 1 0,139 4 0,-157-7 0,1-2 0,0 1 0,-1-1 0,1-1 0,-1 0 0,12-2 0,-19 3 0,-1-1 0,1 0 0,0 1 0,-1-1 0,1 0 0,0 1 0,-1-1 0,1 0 0,-1 0 0,1-1 0,-1 1 0,1 0 0,-1 0 0,0-1 0,0 1 0,2-3 0,-3 3 0,1-1 0,0 0 0,-1 0 0,0 0 0,1 0 0,-1 1 0,0-1 0,0 0 0,0 0 0,0 0 0,0 0 0,-1 0 0,1 1 0,-1-1 0,1 0 0,-1 0 0,1 0 0,-1 1 0,-2-4 0,-1-1 0,0-1 0,0 1 0,-1-1 0,0 1 0,0 1 0,-1-1 0,0 1 0,0 0 0,0 0 0,0 0 0,-10-4 0,-5-2 0,1 1 0,-36-12 0,50 20 0,-1 0 0,0 0 0,0 1 0,0 0 0,1 0 0,-2 1 0,1-1 0,0 2 0,0-1 0,-8 2 0,11-1 0,1 0 0,-1 0 0,1 0 0,0 0 0,-1 1 0,1-1 0,0 1 0,0 0 0,0 0 0,0 0 0,0 1 0,1-1 0,-1 1 0,0-1 0,1 1 0,0 0 0,0 0 0,0 0 0,0 0 0,0 0 0,-1 5 0,-1 2 0,1 0 0,1 1 0,0-1 0,0 1 0,1-1 0,1 1 0,-1 0 0,2 0 0,-1-1 0,2 1 0,-1-1 0,2 1 0,-1-1 0,1 1 0,5 9 0,-2-4 0,1-1 0,1 0 0,0-1 0,1 0 0,0 0 0,1-1 0,1 0 0,24 22 0,-20-22-195,1-1 0,1-1 0,0 0 0,1-1 0,-1-1 0,38 13 0,-2-7-6631</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6T02:12:10.793"/>
    </inkml:context>
    <inkml:brush xml:id="br0">
      <inkml:brushProperty name="width" value="0.05" units="cm"/>
      <inkml:brushProperty name="height" value="0.05" units="cm"/>
    </inkml:brush>
  </inkml:definitions>
  <inkml:trace contextRef="#ctx0" brushRef="#br0">53 49 24575,'-22'-19'0,"17"15"0,0 0 0,0 0 0,1-1 0,-8-8 0,38 28 0,23 33 0,-2 1 0,-2 3 0,45 68 0,-60-79-1365,-18-29-5461</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6T02:12:10.979"/>
    </inkml:context>
    <inkml:brush xml:id="br0">
      <inkml:brushProperty name="width" value="0.05" units="cm"/>
      <inkml:brushProperty name="height" value="0.05" units="cm"/>
    </inkml:brush>
  </inkml:definitions>
  <inkml:trace contextRef="#ctx0" brushRef="#br0">262 157 24575,'-21'-52'0,"18"43"0,0 1 0,0-1 0,0 1 0,-1-1 0,-1 1 0,1 1 0,-1-1 0,0 1 0,-1 0 0,-6-7 0,11 13 0,-1 0 0,1 0 0,0 0 0,-1 0 0,1 0 0,0 1 0,-1-1 0,1 0 0,-1 1 0,1-1 0,-1 1 0,0 0 0,1-1 0,-1 1 0,1 0 0,-1 0 0,0 0 0,1 0 0,-1 0 0,-2 1 0,1 0 0,1 0 0,-1 0 0,1 0 0,-1 0 0,1 1 0,-1-1 0,1 1 0,0 0 0,0 0 0,-4 4 0,-1 2 0,1 0 0,1 0 0,-1 1 0,1 0 0,-6 14 0,-6 24-195,1 2 0,2-1 0,3 2 0,1 0 0,3 0 0,-1 66 0,8-83-6631</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6T02:12:11.182"/>
    </inkml:context>
    <inkml:brush xml:id="br0">
      <inkml:brushProperty name="width" value="0.05" units="cm"/>
      <inkml:brushProperty name="height" value="0.05" units="cm"/>
    </inkml:brush>
  </inkml:definitions>
  <inkml:trace contextRef="#ctx0" brushRef="#br0">0 24 24575,'0'-6'0,"0"-5"0,0 5 0,0 7 0,0 10 0,0 9 0,0 10 0,0 7 0,0 6 0,0 2 0,0 0 0,4-1 0,0-6 0,3-6 0,0-8-8191</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6T02:10:38.859"/>
    </inkml:context>
    <inkml:brush xml:id="br0">
      <inkml:brushProperty name="width" value="0.05" units="cm"/>
      <inkml:brushProperty name="height" value="0.05" units="cm"/>
    </inkml:brush>
  </inkml:definitions>
  <inkml:trace contextRef="#ctx0" brushRef="#br0">214 215 24575,'-12'0'0,"-14"0"0,-8 0 0,-6 0 0,2-3 0,7-4 0,9-4 0,11-4 0,14-1 0,16-5 0,17-3 0,15 1 0,14-2 0,16-1 0,8 2 0,-10 4-8191</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6T02:12:11.352"/>
    </inkml:context>
    <inkml:brush xml:id="br0">
      <inkml:brushProperty name="width" value="0.05" units="cm"/>
      <inkml:brushProperty name="height" value="0.05" units="cm"/>
    </inkml:brush>
  </inkml:definitions>
  <inkml:trace contextRef="#ctx0" brushRef="#br0">92 95 24575,'-3'-6'0,"-4"-9"0,-4-4 0,-3-3 0,-3 3 0,2 8 0,3 8 0,4 9 0,4 5 0,4 9 0,4-1-8191</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6T02:12:11.694"/>
    </inkml:context>
    <inkml:brush xml:id="br0">
      <inkml:brushProperty name="width" value="0.05" units="cm"/>
      <inkml:brushProperty name="height" value="0.05" units="cm"/>
    </inkml:brush>
  </inkml:definitions>
  <inkml:trace contextRef="#ctx0" brushRef="#br0">198 72 24575,'2'0'0,"0"0"0,-1 0 0,1-1 0,0 1 0,0 0 0,-1-1 0,1 1 0,0-1 0,0 1 0,-1-1 0,1 0 0,-1 0 0,1 1 0,-1-1 0,1 0 0,-1-1 0,1 1 0,-1 0 0,0 0 0,0-1 0,1 1 0,-1 0 0,0-1 0,1-2 0,-1 2 0,-1 1 0,0 0 0,0 0 0,1-1 0,-1 1 0,0 0 0,0-1 0,0 1 0,-1 0 0,1 0 0,0-1 0,0 1 0,-1 0 0,1 0 0,-1-1 0,1 1 0,-1 0 0,1 0 0,-1 0 0,0 0 0,1 0 0,-1 0 0,0 0 0,0 0 0,0 0 0,0 0 0,0 0 0,0 1 0,0-1 0,0 0 0,0 0 0,0 1 0,0-1 0,-1 1 0,0-1 0,-5-1 0,0 0 0,1 0 0,-1 1 0,0-1 0,0 2 0,0-1 0,0 1 0,0 0 0,0 0 0,0 1 0,-10 2 0,5 0 0,0 0 0,0 0 0,0 1 0,1 1 0,-19 9 0,27-12 0,0 0 0,0 0 0,0 0 0,0 1 0,0-1 0,0 1 0,1 0 0,-1-1 0,-1 5 0,3-6 0,1 0 0,-1 0 0,1 0 0,-1 0 0,1 0 0,0 0 0,-1 0 0,1 0 0,0 0 0,0 0 0,0 0 0,0 0 0,0 1 0,0-1 0,0 0 0,0 0 0,0 0 0,1 0 0,-1 0 0,0 0 0,1 0 0,-1 0 0,1 0 0,-1 0 0,1 0 0,-1 0 0,1 0 0,0 0 0,-1 0 0,1 0 0,0-1 0,0 1 0,1 1 0,12 7 0,0 0 0,0 0 0,1-1 0,0-1 0,1-1 0,0 0 0,20 4 0,19 9 0,-41-14 0,93 39 0,-90-36 0,-1 1 0,1 0 0,-2 2 0,16 11 0,-29-21 0,-1 1 0,1-1 0,0 0 0,-1 1 0,1-1 0,-1 1 0,0 0 0,0-1 0,1 1 0,-1 0 0,0 0 0,0 0 0,-1 0 0,1 0 0,0 0 0,-1 0 0,1 0 0,-1 0 0,1 0 0,-1 3 0,-1-3 0,1 0 0,-1 0 0,1 0 0,-1 0 0,0 0 0,0 0 0,0-1 0,0 1 0,0 0 0,-1-1 0,1 1 0,0-1 0,-1 1 0,1-1 0,-1 1 0,-3 1 0,-3 2 0,-1 0 0,0 0 0,0-1 0,0-1 0,-1 1 0,1-1 0,-13 1 0,0 0-195,-1-1 0,0-2 0,1 0 0,-1-1 0,0-2 0,-29-4 0,14-3-6631</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6T02:12:11.914"/>
    </inkml:context>
    <inkml:brush xml:id="br0">
      <inkml:brushProperty name="width" value="0.05" units="cm"/>
      <inkml:brushProperty name="height" value="0.05" units="cm"/>
    </inkml:brush>
  </inkml:definitions>
  <inkml:trace contextRef="#ctx0" brushRef="#br0">0 93 24575,'15'-35'0,"-13"29"0,0-1 0,1 1 0,-1 0 0,2 0 0,-1 1 0,8-11 0,-11 16 0,0-1 0,1 1 0,-1-1 0,0 1 0,1 0 0,-1-1 0,1 1 0,-1 0 0,1-1 0,-1 1 0,1 0 0,-1-1 0,1 1 0,-1 0 0,1 0 0,-1 0 0,1-1 0,-1 1 0,1 0 0,-1 0 0,1 0 0,0 0 0,-1 0 0,1 0 0,-1 0 0,1 0 0,-1 0 0,2 1 0,-1 0 0,0-1 0,0 1 0,0 0 0,0 0 0,0 0 0,0 0 0,-1 0 0,1 0 0,0 0 0,0 0 0,-1 0 0,2 2 0,12 40 0,-13-39 0,68 392 247,-37-172-1859,-25-187-5214</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6T02:12:12.070"/>
    </inkml:context>
    <inkml:brush xml:id="br0">
      <inkml:brushProperty name="width" value="0.05" units="cm"/>
      <inkml:brushProperty name="height" value="0.05" units="cm"/>
    </inkml:brush>
  </inkml:definitions>
  <inkml:trace contextRef="#ctx0" brushRef="#br0">12 133 24575,'0'-6'0,"-3"-8"0,-1-6 0,0-2 0,4 0 0,5 3 0,8 5 0,11 5 0,11 4 0,8 3 0,8 5 0,0 2 0,-2 3 0,-9 0-8191</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6T02:12:12.948"/>
    </inkml:context>
    <inkml:brush xml:id="br0">
      <inkml:brushProperty name="width" value="0.05" units="cm"/>
      <inkml:brushProperty name="height" value="0.05" units="cm"/>
    </inkml:brush>
  </inkml:definitions>
  <inkml:trace contextRef="#ctx0" brushRef="#br0">37 76 24575,'0'-5'0,"-1"0"0,1 1 0,-1-1 0,0 0 0,0 0 0,-1 1 0,1-1 0,-1 1 0,0 0 0,0-1 0,-1 1 0,-2-4 0,4 7 0,1 1 0,0 0 0,0 0 0,0-1 0,0 1 0,0 0 0,-1 0 0,1 0 0,0-1 0,0 1 0,-1 0 0,1 0 0,0 0 0,0 0 0,0-1 0,-1 1 0,1 0 0,0 0 0,-1 0 0,1 0 0,0 0 0,0 0 0,-1 0 0,1 0 0,0 0 0,0 0 0,-1 0 0,1 0 0,0 0 0,-1 0 0,1 0 0,0 0 0,0 0 0,-1 0 0,1 0 0,0 0 0,-1 0 0,1 1 0,0-1 0,0 0 0,0 0 0,-1 0 0,1 0 0,0 1 0,0-1 0,0 0 0,-1 0 0,1 0 0,0 1 0,0-1 0,0 0 0,0 0 0,-1 1 0,1-1 0,0 0 0,0 1 0,0-1 0,0 0 0,0 0 0,0 1 0,0-1 0,0 0 0,0 0 0,0 1 0,0-1 0,0 1 0,-2 21 0,3-1 0,1 1 0,2-1 0,0 1 0,1-1 0,9 23 0,47 100 0,-59-139 0,2 4 0,0 0 0,1-1 0,0 1 0,8 9 0,-12-17 0,-1 0 0,1 0 0,0 0 0,-1 0 0,1 0 0,0-1 0,0 1 0,0 0 0,0-1 0,-1 1 0,1 0 0,0-1 0,0 1 0,0-1 0,0 0 0,0 1 0,0-1 0,1 0 0,-1 1 0,0-1 0,0 0 0,0 0 0,0 0 0,0 0 0,0 0 0,0 0 0,0 0 0,0-1 0,0 1 0,1 0 0,-1-1 0,0 1 0,0 0 0,0-1 0,0 0 0,-1 1 0,1-1 0,0 1 0,0-1 0,0 0 0,0 0 0,-1 1 0,1-1 0,0 0 0,-1 0 0,1 0 0,0 0 0,0-2 0,14-23 0,0-1 0,-2-1 0,-2-1 0,15-50 0,-22 65 0,11-37 0,-9 25 0,2 0 0,17-37 0,-25 62 0,1 0 0,-1 0 0,1-1 0,0 1 0,-1 0 0,1 0 0,0 0 0,0 0 0,0 0 0,0 0 0,0 0 0,0 0 0,0 0 0,0 0 0,0 0 0,0 0 0,0 1 0,3-2 0,-3 2 0,0 0 0,-1 0 0,1 1 0,0-1 0,0 0 0,-1 0 0,1 0 0,0 1 0,0-1 0,-1 0 0,1 1 0,0-1 0,-1 1 0,1-1 0,-1 1 0,1-1 0,0 1 0,-1-1 0,1 1 0,-1 0 0,1-1 0,-1 1 0,1 1 0,3 6 0,0 0 0,0 1 0,-1-1 0,3 12 0,-5-15 0,8 26 0,1 0 0,2 0 0,1-1 0,1-1 0,2 0 0,21 31 0,-34-56 0,1 0 0,-1 0 0,1-1 0,-1 1 0,1-1 0,0 0 0,0 0 0,0-1 0,1 1 0,7 2 0,-11-4 0,0-1 0,1 0 0,-1 1 0,0-1 0,0 0 0,1 0 0,-1 0 0,0 0 0,1 0 0,-1 0 0,0 0 0,1 0 0,-1-1 0,0 1 0,0 0 0,1-1 0,1 0 0,-1-1 0,-1 1 0,0 0 0,1 0 0,-1-1 0,0 1 0,0-1 0,0 1 0,0-1 0,0 0 0,0 1 0,0-1 0,0 0 0,-1 1 0,1-1 0,-1 0 0,1-2 0,1-8 31,0 0 0,-1-1 0,-1 1 0,0-1 0,0 1 0,-1 0 0,-1-1 0,0 1 1,-1 0-1,-5-14 0,-2-4-600,-2 1 0,-29-52 0,33 67-6257</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6T02:12:13.179"/>
    </inkml:context>
    <inkml:brush xml:id="br0">
      <inkml:brushProperty name="width" value="0.05" units="cm"/>
      <inkml:brushProperty name="height" value="0.05" units="cm"/>
    </inkml:brush>
  </inkml:definitions>
  <inkml:trace contextRef="#ctx0" brushRef="#br0">57 1 24575,'-4'141'0,"-25"160"0,10-120 0,16-147-1365,1-9-5461</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6T02:12:13.521"/>
    </inkml:context>
    <inkml:brush xml:id="br0">
      <inkml:brushProperty name="width" value="0.05" units="cm"/>
      <inkml:brushProperty name="height" value="0.05" units="cm"/>
    </inkml:brush>
  </inkml:definitions>
  <inkml:trace contextRef="#ctx0" brushRef="#br0">86 39 24575,'0'0'0,"0"0"0,0 0 0,0 0 0,1 0 0,-1 0 0,0 0 0,0 0 0,0 0 0,1 0 0,-1 0 0,0 0 0,0 0 0,1 0 0,-1 0 0,0 0 0,0-1 0,0 1 0,1 0 0,-1 0 0,0 0 0,0 0 0,0 0 0,0 0 0,1-1 0,-1 1 0,0 0 0,0 0 0,0 0 0,0 0 0,0-1 0,0 1 0,1 0 0,-1 0 0,0 0 0,0-1 0,0 1 0,0 0 0,0 0 0,0 0 0,0-1 0,0 1 0,0 0 0,0 0 0,0 0 0,0-1 0,0 1 0,0 0 0,0 0 0,0-1 0,-1 1 0,1-1 0,0 1 0,0 0 0,-1-1 0,1 1 0,0 0 0,0 0 0,-1-1 0,1 1 0,0 0 0,-1 0 0,1-1 0,0 1 0,-1 0 0,1 0 0,-1 0 0,1 0 0,0 0 0,-1-1 0,1 1 0,-1 0 0,1 0 0,-1 0 0,1 0 0,0 0 0,-1 0 0,1 0 0,-1 0 0,1 1 0,-1-1 0,-2 1 0,0 1 0,0-1 0,0 1 0,0 0 0,0-1 0,1 2 0,-1-1 0,1 0 0,-1 0 0,1 1 0,0-1 0,0 1 0,0 0 0,0-1 0,0 1 0,-2 6 0,-2 5 0,0 0 0,-5 18 0,11-29 0,-3 6 0,0 1 0,1-1 0,0 1 0,1 0 0,0-1 0,0 1 0,1 0 0,0 0 0,3 13 0,-2-20 0,0 1 0,0 0 0,0-1 0,1 1 0,-1-1 0,1 1 0,0-1 0,0 0 0,0 1 0,1-1 0,-1 0 0,1-1 0,-1 1 0,1 0 0,0-1 0,0 1 0,0-1 0,1 0 0,-1 0 0,0-1 0,1 1 0,-1 0 0,1-1 0,0 0 0,-1 0 0,7 1 0,-2-1 0,0 0 0,-1-1 0,1 1 0,0-2 0,0 1 0,0-1 0,0 0 0,-1-1 0,1 0 0,0 0 0,-1 0 0,0-1 0,1 0 0,-1-1 0,0 0 0,-1 0 0,1 0 0,-1-1 0,0 0 0,0 0 0,0 0 0,-1-1 0,1 0 0,5-10 0,-7 11 0,0 0 0,-1-1 0,0 1 0,0-1 0,-1 0 0,0 0 0,0 0 0,0 0 0,0 0 0,-1-1 0,0 1 0,-1 0 0,1-1 0,-1 1 0,0-1 0,-1 1 0,0 0 0,0-1 0,0 1 0,-1 0 0,1 0 0,-2 0 0,1 0 0,-1 0 0,1 0 0,-2 1 0,1-1 0,-1 1 0,1 0 0,-8-7 0,6 7-57,-1 1 0,1-1 1,-1 1-1,0 0 0,-1 1 0,1-1 0,-1 1 0,1 1 0,-1-1 0,0 1 0,0 0 1,0 1-1,0-1 0,0 1 0,0 1 0,-1-1 0,1 2 0,0-1 0,0 0 1,0 1-1,0 1 0,0-1 0,-11 5 0,-5 2-6769</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6T02:12:14.075"/>
    </inkml:context>
    <inkml:brush xml:id="br0">
      <inkml:brushProperty name="width" value="0.05" units="cm"/>
      <inkml:brushProperty name="height" value="0.05" units="cm"/>
    </inkml:brush>
  </inkml:definitions>
  <inkml:trace contextRef="#ctx0" brushRef="#br0">335 241 24575,'-14'-2'0,"0"0"0,0 0 0,1-1 0,-24-9 0,13 4 0,6 1 0,-16-5 0,33 12 0,0-1 0,-1 1 0,1 0 0,0-1 0,0 1 0,-1 0 0,1 0 0,0 0 0,0 0 0,-1 0 0,1 0 0,0 1 0,0-1 0,-1 0 0,1 1 0,0-1 0,0 1 0,0-1 0,0 1 0,-2 0 0,2 0 0,1 0 0,0-1 0,0 1 0,-1 0 0,1-1 0,0 1 0,0 0 0,0 0 0,0-1 0,0 1 0,0 0 0,0 0 0,0-1 0,0 1 0,0 0 0,0-1 0,0 1 0,0 0 0,1 0 0,-1-1 0,0 1 0,0 0 0,1-1 0,-1 1 0,1-1 0,-1 1 0,0 0 0,1-1 0,-1 1 0,1-1 0,-1 1 0,2 0 0,19 18 0,-16-15 0,1 0 0,-1 0 0,1-1 0,0 0 0,0 0 0,0 0 0,0-1 0,1 0 0,-1 0 0,1 0 0,-1-1 0,1 0 0,-1 0 0,1-1 0,0 0 0,0 0 0,-1 0 0,1-1 0,0 0 0,-1 0 0,1-1 0,-1 0 0,0 0 0,1-1 0,-1 1 0,0-1 0,0-1 0,-1 1 0,1-1 0,-1 0 0,1 0 0,-1-1 0,0 1 0,-1-1 0,1 0 0,4-7 0,-7 8 0,0 0 0,0 0 0,0 0 0,0 0 0,0 0 0,-1 0 0,0 0 0,0 0 0,0-1 0,0 1 0,-1 0 0,0-1 0,0 1 0,0-1 0,0 1 0,-1 0 0,1-1 0,-1 1 0,0 0 0,-1 0 0,1 0 0,-1-1 0,0 1 0,0 1 0,0-1 0,0 0 0,-1 0 0,1 1 0,-4-4 0,-1-1 0,-1 1 0,1 1 0,-1-1 0,0 1 0,0 1 0,-1 0 0,1 0 0,-1 0 0,0 1 0,-1 1 0,-18-6 0,15 6 0,0 0 0,0 2 0,0-1 0,0 1 0,0 1 0,-1 0 0,1 1 0,-19 4 0,26-3 0,0-1 0,-1 1 0,1 1 0,1-1 0,-1 1 0,0 0 0,1 0 0,-1 1 0,1-1 0,0 1 0,0 1 0,1-1 0,-1 1 0,1-1 0,0 1 0,0 1 0,1-1 0,-1 0 0,-3 10 0,3-6 0,0 1 0,1-1 0,0 1 0,0 0 0,1 0 0,1 0 0,0 0 0,0 0 0,1 0 0,0 1 0,1-1 0,0 0 0,0 0 0,1 0 0,1 0 0,-1 0 0,2-1 0,-1 1 0,11 17 0,-8-17 0,0 0 0,1-1 0,0 1 0,1-1 0,0-1 0,1 1 0,-1-2 0,2 1 0,-1-1 0,1 0 0,0-1 0,0 0 0,1-1 0,-1 0 0,1-1 0,23 6 0,17-1-1365,-4-4-5461</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6T02:12:14.445"/>
    </inkml:context>
    <inkml:brush xml:id="br0">
      <inkml:brushProperty name="width" value="0.05" units="cm"/>
      <inkml:brushProperty name="height" value="0.05" units="cm"/>
    </inkml:brush>
  </inkml:definitions>
  <inkml:trace contextRef="#ctx0" brushRef="#br0">330 216 24575,'0'-14'0,"-1"0"0,-1 1 0,0-1 0,-1 1 0,-8-23 0,8 27 0,-1-1 0,0 2 0,-1-1 0,1 0 0,-2 1 0,1 0 0,-1 0 0,-12-11 0,16 16 0,-1 1 0,1 0 0,-1 0 0,1 0 0,-1 0 0,0 1 0,0-1 0,0 1 0,0 0 0,0-1 0,0 1 0,0 0 0,-1 1 0,1-1 0,0 1 0,0-1 0,-1 1 0,1 0 0,0 0 0,0 1 0,-1-1 0,1 1 0,0-1 0,0 1 0,-1 0 0,1 0 0,0 0 0,0 1 0,0-1 0,1 1 0,-1 0 0,-4 3 0,-2 2 0,0 2 0,0-1 0,0 1 0,2 0 0,-1 1 0,1 0 0,-9 17 0,0 2 0,1 0 0,-11 35 0,21-50 0,1-1 0,0 1 0,1 0 0,1 0 0,0 1 0,1-1 0,1 20 0,0-30 0,0 0 0,1 0 0,0 0 0,0 0 0,0 0 0,0 0 0,1 0 0,-1 0 0,1-1 0,0 1 0,0-1 0,1 1 0,-1-1 0,1 0 0,-1 0 0,1 0 0,6 5 0,-4-5 0,-1 0 0,1 0 0,1 0 0,-1-1 0,0 0 0,1 0 0,-1 0 0,1-1 0,-1 0 0,1 0 0,10 1 0,-9-2 0,0 0 0,0 0 0,1-1 0,-1 1 0,0-2 0,0 1 0,0-1 0,-1 0 0,1 0 0,0-1 0,-1 0 0,1 0 0,-1 0 0,0-1 0,0 0 0,0 0 0,-1-1 0,0 0 0,1 0 0,7-10 0,-9 7 0,0 0 0,0 0 0,-1-1 0,0 1 0,-1-1 0,0 0 0,0 1 0,-1-1 0,0 0 0,0-15 0,-2 3 0,-1 0 0,0 0 0,-8-27 0,3 25 0,7 23 0,0-1 0,0 1 0,0-1 0,0 0 0,0 1 0,-1-1 0,1 0 0,0 1 0,0-1 0,-1 1 0,1-1 0,0 0 0,-1 1 0,1-1 0,-1 1 0,1-1 0,-1 1 0,1-1 0,-1 1 0,1 0 0,-1-1 0,1 1 0,-1 0 0,1-1 0,-1 1 0,0 0 0,1-1 0,-2 1 0,2 3 0,0 1 0,0-1 0,0 1 0,0-1 0,1 0 0,0 1 0,-1-1 0,1 0 0,0 0 0,3 5 0,-2-2 0,4 16-170,0 0-1,2-1 0,1 0 1,1 0-1,0-1 0,2-1 1,21 29-1,-13-26-6655</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6T02:12:15.071"/>
    </inkml:context>
    <inkml:brush xml:id="br0">
      <inkml:brushProperty name="width" value="0.05" units="cm"/>
      <inkml:brushProperty name="height" value="0.05" units="cm"/>
    </inkml:brush>
  </inkml:definitions>
  <inkml:trace contextRef="#ctx0" brushRef="#br0">288 357 24575,'0'-7'0,"0"0"0,-1 0 0,1-1 0,-2 1 0,1 0 0,-4-9 0,5 14 0,-1 0 0,0 1 0,1-1 0,-1 0 0,0 1 0,0-1 0,0 1 0,0 0 0,0-1 0,-1 1 0,1 0 0,0 0 0,-1 0 0,1 0 0,0 0 0,-1 0 0,0 0 0,1 0 0,-1 0 0,1 1 0,-1-1 0,0 1 0,1-1 0,-1 1 0,0 0 0,0-1 0,1 1 0,-1 0 0,0 0 0,0 0 0,-3 1 0,-1 1 0,0-1 0,0 1 0,0 1 0,0-1 0,0 1 0,1 0 0,-1 0 0,1 1 0,0-1 0,0 1 0,-5 6 0,-8 7 0,-21 27 0,38-42 0,-2 0 0,-54 73 0,51-66 0,0 0 0,1 1 0,0 0 0,0 0 0,1 0 0,-4 15 0,7-22 0,1 0 0,-1 1 0,1-1 0,0 1 0,0-1 0,0 0 0,0 1 0,0-1 0,1 1 0,-1-1 0,1 0 0,0 0 0,0 1 0,1-1 0,-1 0 0,4 5 0,-2-4 0,0 0 0,0 0 0,1 0 0,0 0 0,-1-1 0,2 0 0,-1 0 0,0 0 0,0 0 0,6 2 0,4 1 0,1 0 0,0-1 0,0-1 0,0 0 0,1-1 0,20 1 0,-23-3 0,0-1 0,1 0 0,-1-1 0,0-1 0,0 0 0,0-1 0,0 0 0,0-1 0,0 0 0,12-7 0,-17 7 0,-1 1 0,1-2 0,-1 1 0,-1-1 0,1 0 0,-1-1 0,1 1 0,-2-1 0,1-1 0,-1 1 0,0-1 0,0 0 0,0 0 0,-1 0 0,0 0 0,-1-1 0,3-8 0,-1-3 0,-1 1 0,-1-1 0,-1 0 0,0-20 0,-5-78 0,2 95 0,-2-47 0,-22-112 0,19 163 0,3 24 0,2 34 0,10 54 0,22 94 0,37 91 0,-63-258 0,-3-10 0,1 0 0,1 0 0,-1-1 0,1 0 0,9 15 0,-13-24 0,0 0 0,0-1 0,1 1 0,-1 0 0,0-1 0,1 1 0,-1 0 0,1-1 0,-1 1 0,0-1 0,1 1 0,0-1 0,-1 1 0,1-1 0,-1 1 0,1-1 0,-1 1 0,1-1 0,0 0 0,-1 1 0,1-1 0,0 0 0,0 1 0,-1-1 0,1 0 0,0 0 0,-1 0 0,1 0 0,0 0 0,0 0 0,-1 0 0,1 0 0,0 0 0,0 0 0,-1 0 0,1-1 0,0 1 0,-1 0 0,1 0 0,0-1 0,-1 1 0,1 0 0,0-1 0,-1 1 0,1-1 0,0 1 0,-1-1 0,1 1 0,-1-1 0,1 1 0,-1-1 0,0 1 0,1-1 0,-1 0 0,1 1 0,-1-2 0,4-5 0,0-1 0,0 0 0,4-15 0,-6 17 0,55-135 0,-48 125 0,0 0 0,0 1 0,1 0 0,1 0 0,1 1 0,16-16 0,-24 26 0,0 0 0,1 1 0,0 0 0,-1-1 0,1 2 0,0-1 0,0 0 0,0 1 0,1 0 0,-1 0 0,0 1 0,1 0 0,9-2 0,-12 3 0,1 0 0,-1 1 0,1-1 0,-1 0 0,0 1 0,1 0 0,-1 0 0,0 0 0,1 0 0,-1 1 0,0-1 0,0 1 0,0 0 0,0 0 0,-1 0 0,1 0 0,0 0 0,-1 0 0,0 1 0,1 0 0,-1-1 0,0 1 0,2 4 0,2 2-80,-1 1 0,0 0-1,-1 0 1,0 0 0,-1 0-1,0 1 1,0 0 0,-1 0-1,0-1 1,-1 1 0,-1 0 0,1 0-1,-2 0 1,0 0 0,0 0-1,-3 13 1,-5-2-6746</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6T02:10:39.324"/>
    </inkml:context>
    <inkml:brush xml:id="br0">
      <inkml:brushProperty name="width" value="0.05" units="cm"/>
      <inkml:brushProperty name="height" value="0.05" units="cm"/>
    </inkml:brush>
  </inkml:definitions>
  <inkml:trace contextRef="#ctx0" brushRef="#br0">525 263 24575,'1'-9'0,"0"1"0,0 0 0,4-14 0,2-9 0,2-23 0,-5 38 0,-1 0 0,0 0 0,-1-26 0,-2 40 0,0 0 0,0 1 0,0-1 0,0 1 0,-1-1 0,1 1 0,-1-1 0,1 1 0,-1-1 0,1 1 0,-1-1 0,0 1 0,0 0 0,0-1 0,0 1 0,0 0 0,0 0 0,0 0 0,0 0 0,0 0 0,-3-2 0,2 2 0,-1-1 0,0 1 0,0 0 0,0 0 0,0 1 0,0-1 0,0 0 0,0 1 0,-1 0 0,-3 0 0,-5 1 0,0 0 0,0 1 0,0 0 0,-19 7 0,9-1 0,0 1 0,1 0 0,0 2 0,0 1 0,-24 18 0,36-24 0,1 1 0,0 1 0,1 0 0,-1 0 0,-11 18 0,15-21 0,1 1 0,1-1 0,-1 1 0,1 0 0,0 0 0,0 0 0,0 0 0,1 0 0,0 0 0,0 0 0,0 9 0,2-10 0,-1 0 0,1 1 0,0-1 0,0 1 0,0-1 0,1 0 0,0 0 0,0 0 0,0 0 0,0 0 0,7 8 0,-3-5 0,0-1 0,0 1 0,1-2 0,0 1 0,0-1 0,10 7 0,9 2 0,0 0 0,1-2 0,36 13 0,-7-7 0,-33-12 0,0 2 0,0 0 0,35 21 0,-56-29 0,-1-1 0,1 1 0,-1 0 0,0 0 0,1 0 0,-1 0 0,0 0 0,0 0 0,0 0 0,0 1 0,0-1 0,0 0 0,0 1 0,0-1 0,0 1 0,0-1 0,-1 1 0,1-1 0,-1 1 0,1-1 0,-1 1 0,1 1 0,-2-1 0,1 0 0,-1-1 0,1 1 0,-1 0 0,0-1 0,1 1 0,-1-1 0,0 0 0,0 1 0,0-1 0,0 0 0,0 1 0,0-1 0,-1 0 0,1 0 0,0 0 0,-3 2 0,-6 3 0,-1 0 0,1-1 0,-1 0 0,-20 6 0,-27 4-195,0-1 0,-1-3 0,0-3 0,-1-3 0,0-2 0,-67-5 0,79-2-6631</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6T02:12:15.585"/>
    </inkml:context>
    <inkml:brush xml:id="br0">
      <inkml:brushProperty name="width" value="0.05" units="cm"/>
      <inkml:brushProperty name="height" value="0.05" units="cm"/>
    </inkml:brush>
  </inkml:definitions>
  <inkml:trace contextRef="#ctx0" brushRef="#br0">222 98 24575,'-40'-23'0,"32"18"0,0-1 0,-1 1 0,0 1 0,0-1 0,0 2 0,-1-1 0,1 1 0,-1 1 0,-10-2 0,17 4 0,0 0 0,1 0 0,-1 1 0,1 0 0,-1-1 0,0 1 0,1 0 0,0 0 0,-1 0 0,1 1 0,-1-1 0,1 0 0,0 1 0,0 0 0,0-1 0,0 1 0,0 0 0,0 0 0,1 0 0,-1 0 0,1 1 0,-1-1 0,1 0 0,0 1 0,-1-1 0,0 5 0,-2 5 0,0 0 0,0 0 0,1 1 0,-1 15 0,2-11 0,0 1 0,1 0 0,1 0 0,1 0 0,0-1 0,8 34 0,-8-45 0,1 1 0,0-1 0,0 0 0,1 0 0,0-1 0,0 1 0,0 0 0,1-1 0,-1 0 0,1 0 0,1 0 0,-1 0 0,1-1 0,-1 1 0,1-1 0,1-1 0,-1 1 0,0-1 0,1 1 0,0-2 0,0 1 0,9 2 0,-6-2 0,1-2 0,0 1 0,-1-1 0,1-1 0,0 0 0,0 0 0,0-1 0,-1 0 0,1-1 0,0 0 0,-1 0 0,0-1 0,1 0 0,-1-1 0,0 0 0,-1-1 0,1 1 0,-1-2 0,0 1 0,0-1 0,0 0 0,-1-1 0,0 0 0,12-15 0,-12 14 0,-1 0 0,0-1 0,0 0 0,-1 0 0,0 0 0,0-1 0,-1 1 0,0-1 0,-1 0 0,0-1 0,-1 1 0,0 0 0,0-1 0,-1 1 0,-1-1 0,0 0 0,0 1 0,-1-1 0,0 1 0,-1-1 0,0 1 0,-1 0 0,-4-12 0,3 16 0,0-1 0,0 1 0,-1 0 0,1 0 0,-1 1 0,-1-1 0,1 1 0,-1 0 0,0 1 0,0 0 0,0-1 0,-1 2 0,1-1 0,-1 1 0,0 0 0,-12-3 0,14 4 0,1 1 0,-1 0 0,0 0 0,0 1 0,0 0 0,0-1 0,1 2 0,-1-1 0,0 0 0,0 1 0,-9 3 0,11-3 0,0 0 0,0 1 0,0 0 0,-1-1 0,2 1 0,-1 1 0,0-1 0,0 0 0,1 1 0,-1-1 0,1 1 0,0 0 0,-1-1 0,1 1 0,1 1 0,-1-1 0,-2 5 0,3-5-49,0 0 1,0 1-1,1-1 0,-1 0 0,1 0 1,0 0-1,0 0 0,0 0 0,0 0 1,0 0-1,1 1 0,0-1 0,-1 0 1,1 0-1,0 0 0,0 0 0,1-1 1,-1 1-1,1 0 0,-1 0 0,1-1 1,0 1-1,0-1 0,0 1 0,0-1 0,0 0 1,5 4-1,13 10-6777</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6T02:12:15.786"/>
    </inkml:context>
    <inkml:brush xml:id="br0">
      <inkml:brushProperty name="width" value="0.05" units="cm"/>
      <inkml:brushProperty name="height" value="0.05" units="cm"/>
    </inkml:brush>
  </inkml:definitions>
  <inkml:trace contextRef="#ctx0" brushRef="#br0">1 175 24575,'-1'-56'0,"3"-58"0,0 110 0,2 13 0,1 18 0,11 226 340,-2-19-2045,-10-197-5121</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6T02:12:16.498"/>
    </inkml:context>
    <inkml:brush xml:id="br0">
      <inkml:brushProperty name="width" value="0.05" units="cm"/>
      <inkml:brushProperty name="height" value="0.05" units="cm"/>
    </inkml:brush>
  </inkml:definitions>
  <inkml:trace contextRef="#ctx0" brushRef="#br0">34 345 24575,'-10'-31'0,"-8"-38"0,16 58 0,0 0 0,1-1 0,0 1 0,1-1 0,0 1 0,4-22 0,-3 31 0,0-1 0,0 0 0,0 1 0,1-1 0,-1 0 0,1 1 0,-1 0 0,1-1 0,0 1 0,0 0 0,0 0 0,0 0 0,1 0 0,-1 0 0,0 1 0,1-1 0,-1 1 0,1-1 0,0 1 0,-1 0 0,1 0 0,0 0 0,5-1 0,9-1 0,-1 0 0,1 1 0,17 0 0,-11 1 0,-16 0 0,1 1 0,-1-1 0,0 0 0,0 0 0,0-1 0,0 0 0,-1 0 0,1-1 0,-1 0 0,1 0 0,-1 0 0,0-1 0,0 0 0,0 0 0,0-1 0,-1 1 0,0-1 0,0 0 0,0-1 0,-1 1 0,0-1 0,6-10 0,-7 55 0,6 247 0,-7-259 0,0 3 0,2 0 0,8 35 0,-12-64 0,0 1 0,0-1 0,0 0 0,1 0 0,-1 1 0,0-1 0,1 0 0,-1 0 0,1 1 0,0-1 0,-1 0 0,1 0 0,0 0 0,0 0 0,-1 0 0,1 0 0,0 0 0,0 0 0,0 0 0,0-1 0,0 1 0,0 0 0,1 0 0,-1-1 0,0 1 0,0-1 0,0 1 0,1-1 0,-1 0 0,0 1 0,0-1 0,1 0 0,-1 0 0,0 0 0,1 0 0,-1 0 0,0 0 0,1 0 0,-1-1 0,0 1 0,0 0 0,1-1 0,-1 1 0,0-1 0,2 0 0,6-4 0,-1 0 0,0 0 0,0-1 0,-1 0 0,8-7 0,-11 9 0,34-32 0,74-60 0,-111 95 0,0 0 0,0 0 0,1 0 0,-1 0 0,1 0 0,-1 0 0,1 1 0,-1-1 0,1 0 0,-1 1 0,1-1 0,0 1 0,-1 0 0,1-1 0,0 1 0,-1 0 0,1 0 0,0 0 0,-1 0 0,1 0 0,0 1 0,-1-1 0,1 0 0,-1 1 0,1-1 0,1 2 0,0 0 0,0 0 0,-1 0 0,0 1 0,1-1 0,-1 1 0,0-1 0,0 1 0,-1 0 0,1 0 0,-1-1 0,1 1 0,1 6 0,1 2 0,0 0 0,1-1 0,1 1 0,-1-1 0,2 0 0,8 11 0,-13-19 0,1 1 0,-1-1 0,1 1 0,0-1 0,0 0 0,0 0 0,0-1 0,0 1 0,0 0 0,0-1 0,1 0 0,-1 0 0,0 0 0,1 0 0,-1 0 0,1-1 0,-1 0 0,1 0 0,-1 1 0,1-2 0,-1 1 0,1 0 0,-1-1 0,1 0 0,3-1 0,-3 1 0,1-1 0,0 0 0,-1-1 0,1 1 0,-1-1 0,0 1 0,0-1 0,0-1 0,0 1 0,0 0 0,-1-1 0,0 0 0,1 0 0,-1 0 0,-1 0 0,1-1 0,-1 1 0,1-1 0,-1 1 0,-1-1 0,3-8 0,-1 4 0,-1-1 0,0 0 0,-1 0 0,0 0 0,0 0 0,-1 0 0,-1 0 0,0 0 0,0 0 0,-3-11 0,3 19 0,0-1 0,0 0 0,0 1 0,0-1 0,0 1 0,-1-1 0,1 1 0,-1 0 0,1 0 0,-1-1 0,0 1 0,-4-3 0,5 4 0,1 1 0,-1-1 0,0 1 0,0 0 0,0-1 0,0 1 0,0 0 0,0-1 0,0 1 0,0 0 0,0 0 0,1 0 0,-1 0 0,0 0 0,0 0 0,0 0 0,0 0 0,0 0 0,0 1 0,0-1 0,0 0 0,0 0 0,0 1 0,0-1 0,1 1 0,-1-1 0,0 1 0,0-1 0,0 1 0,1 0 0,-1-1 0,0 1 0,1 0 0,-1-1 0,0 1 0,1 0 0,-1 0 0,1 0 0,-1-1 0,1 2 0,-5 7-57,1-1 0,0 0 1,1 1-1,0 0 0,0 0 0,1 0 0,0 0 0,0 1 0,1-1 0,1 0 0,-1 1 1,2-1-1,-1 1 0,1-1 0,1 0 0,-1 0 0,1 1 0,1-1 0,0 0 1,0-1-1,1 1 0,0-1 0,11 16 0,7 5-6769</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6T02:12:16.871"/>
    </inkml:context>
    <inkml:brush xml:id="br0">
      <inkml:brushProperty name="width" value="0.05" units="cm"/>
      <inkml:brushProperty name="height" value="0.05" units="cm"/>
    </inkml:brush>
  </inkml:definitions>
  <inkml:trace contextRef="#ctx0" brushRef="#br0">70 310 24575,'-16'-31'0,"-23"-49"0,36 72 0,1 1 0,-1-1 0,1-1 0,1 1 0,-1 0 0,1 0 0,1-1 0,0-8 0,-1 16 0,1 0 0,1 0 0,-1 0 0,0 0 0,0 0 0,0 0 0,0 0 0,1 0 0,-1 0 0,1 0 0,-1 0 0,0 0 0,1 0 0,-1 0 0,1 1 0,0-1 0,-1 0 0,1 0 0,0 0 0,0 1 0,-1-1 0,1 1 0,0-1 0,1 0 0,0 0 0,-1 1 0,1 0 0,0-1 0,-1 1 0,1 0 0,-1 0 0,1 0 0,0 0 0,-1 0 0,1 1 0,-1-1 0,1 0 0,-1 1 0,3 0 0,2 2 0,0-1 0,0 2 0,-1-1 0,1 0 0,-1 1 0,9 7 0,-2 2 0,-1 0 0,-1 1 0,0 0 0,0 1 0,-2 0 0,0 0 0,0 1 0,-1 0 0,-1 0 0,-1 0 0,-1 1 0,0 0 0,-1 0 0,0 0 0,-2 0 0,0 21 0,-2-32 0,0 0 0,0-1 0,0 1 0,-1-1 0,-4 9 0,6-13 0,0 0 0,0-1 0,-1 1 0,1 0 0,0-1 0,0 1 0,-1 0 0,1-1 0,0 1 0,-1-1 0,1 1 0,-1-1 0,1 1 0,-1-1 0,1 1 0,-1-1 0,1 1 0,-1-1 0,1 1 0,-1-1 0,1 0 0,-1 0 0,0 1 0,1-1 0,-1 0 0,0 0 0,1 1 0,-1-1 0,0 0 0,1 0 0,-1 0 0,0 0 0,1 0 0,-1 0 0,0 0 0,1 0 0,-1-1 0,0 1 0,1 0 0,-1 0 0,0 0 0,1-1 0,-1 1 0,0 0 0,1-1 0,-1 1 0,1-1 0,-1 1 0,1-1 0,-1 1 0,1 0 0,-1-1 0,1 0 0,0 1 0,-1-1 0,1 1 0,-1-1 0,1 0 0,-2-3 0,-1 0 0,2 0 0,-1 0 0,0 0 0,1-1 0,0 1 0,0 0 0,0-1 0,0 1 0,1-1 0,-1 1 0,1-1 0,1-5 0,1-7 0,0 0 0,5-18 0,0 9 0,1-1 0,1 1 0,1 1 0,18-32 0,-19 40 0,1 1 0,0 1 0,2-1 0,-1 2 0,2 0 0,0 0 0,18-13 0,-27 23 0,1 1 0,0 0 0,-1 0 0,1 1 0,1-1 0,-1 1 0,0 0 0,0 1 0,1-1 0,-1 1 0,1 0 0,8 0 0,-12 1 0,1 0 0,-1 0 0,1 0 0,-1 1 0,1-1 0,-1 1 0,1-1 0,-1 1 0,0 0 0,0 0 0,1 0 0,-1 1 0,0-1 0,0 0 0,0 1 0,0-1 0,0 1 0,-1 0 0,1 0 0,0 0 0,-1 0 0,1 0 0,-1 0 0,0 0 0,0 0 0,1 0 0,-2 1 0,1-1 0,0 0 0,0 4 0,1-1-170,-1 0-1,-1 0 0,1 0 1,-1 0-1,0 0 0,0 0 1,-1 7-1,-3 10-6655</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6T02:12:36.358"/>
    </inkml:context>
    <inkml:brush xml:id="br0">
      <inkml:brushProperty name="width" value="0.05" units="cm"/>
      <inkml:brushProperty name="height" value="0.05" units="cm"/>
    </inkml:brush>
  </inkml:definitions>
  <inkml:trace contextRef="#ctx0" brushRef="#br0">21 1 24575,'28'59'0,"-4"1"0,-1 1 0,-4 1 0,-2 1 0,15 105 0,-18-31-104,-4 252 0,-45 140-264,4-88 215,41 338 153,12-523 0,22 404 0,-41-482 0,-33 303 0,-75 176 552,52-348-375,42-229-1542,10-69-5461</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6T02:12:43.387"/>
    </inkml:context>
    <inkml:brush xml:id="br0">
      <inkml:brushProperty name="width" value="0.05" units="cm"/>
      <inkml:brushProperty name="height" value="0.05" units="cm"/>
    </inkml:brush>
  </inkml:definitions>
  <inkml:trace contextRef="#ctx0" brushRef="#br0">553 626 24575,'12'0'0,"-29"1"0,-14 1 0,8 2 0,-374 45 0,390-49 0,1 0 0,0 1 0,0-1 0,0-1 0,0 1 0,-11-3 0,16 2 0,-1 1 0,1-1 0,-1 0 0,1 1 0,-1-1 0,1 0 0,0 0 0,-1 0 0,1 0 0,0 0 0,0-1 0,-1 1 0,1 0 0,0 0 0,1-1 0,-1 1 0,0-1 0,0 1 0,0-1 0,1 1 0,-1-1 0,1 1 0,-1-1 0,1 0 0,0-2 0,-16-164 0,16 166 0,-1 0 0,1 0 0,0 0 0,0 0 0,0 0 0,0 0 0,1 0 0,-1 0 0,0 0 0,1 0 0,0 0 0,-1 0 0,1 0 0,0 0 0,0 0 0,0 0 0,0 0 0,0 1 0,0-1 0,1 0 0,-1 1 0,1-1 0,-1 1 0,1 0 0,-1-1 0,1 1 0,0 0 0,0 0 0,-1 0 0,1 0 0,0 0 0,0 1 0,0-1 0,0 0 0,0 1 0,0 0 0,0-1 0,0 1 0,1 0 0,-1 0 0,3 0 0,16 1 0,-1 0 0,0 1 0,28 7 0,12 0 0,-22-1 0,17 0 0,-51-8 0,0 0 0,-1 0 0,1 0 0,0-1 0,0 1 0,0-1 0,-1 0 0,1 0 0,0 0 0,-1-1 0,1 1 0,2-3 0,-5 3 0,-1 1 0,1-1 0,-1 0 0,1 1 0,-1-1 0,0 0 0,1 1 0,-1-1 0,0 0 0,0 0 0,1 1 0,-1-1 0,0 0 0,0 0 0,0 0 0,0 1 0,0-1 0,0 0 0,0 0 0,0 0 0,0 1 0,-1-1 0,1-1 0,-9-25 0,5 15 0,0-15 0,0-1 0,2 1 0,1-1 0,5-49 0,-2 68 0,0 1 0,0-1 0,1 1 0,0-1 0,0 1 0,1 0 0,0 0 0,0 0 0,1 1 0,0-1 0,0 1 0,1 0 0,0 1 0,0-1 0,1 1 0,0 1 0,0-1 0,12-6 0,-7 4 0,0 1 0,0 1 0,1 0 0,0 0 0,1 1 0,-1 1 0,1 1 0,0 0 0,0 0 0,0 1 0,14 1 0,-16 1 0,0 2 0,0-1 0,-1 1 0,1 1 0,17 6 0,55 28 0,-53-23 0,-15-7 0,7 3 0,-1 1 0,30 18 0,-45-24 0,-1 0 0,0 0 0,0 1 0,0-1 0,0 1 0,-1 0 0,0 1 0,-1-1 0,1 1 0,-1 0 0,5 11 0,-1 1 0,-1-1 0,-1 1 0,-1 0 0,6 32 0,-10-46 0,-1 0 0,0 0 0,0-1 0,0 1 0,0 0 0,-1-1 0,1 1 0,-1 0 0,-1-1 0,1 1 0,0-1 0,-1 0 0,0 1 0,0-1 0,-1 0 0,1 0 0,-1 0 0,0 0 0,0-1 0,0 1 0,0-1 0,0 0 0,-1 0 0,0 0 0,-6 4 0,3-4 0,-1 0 0,1 0 0,-1-1 0,1 0 0,-1 0 0,0-1 0,0 0 0,0 0 0,1-1 0,-1 0 0,-10-1 0,67 0 0,-29 0 0,1 1 0,-1 1 0,29 5 0,98 16 0,-115-17 0,-21-4 0,-1 0 0,1 1 0,0 0 0,-1 1 0,12 4 0,-19-6 0,-1 1 0,1-1 0,0 1 0,-1 0 0,0-1 0,1 1 0,-1 0 0,0 0 0,0 0 0,0 1 0,0-1 0,-1 0 0,1 1 0,0 0 0,-1-1 0,0 1 0,0 0 0,0-1 0,0 1 0,0 0 0,0 0 0,-1 0 0,1 5 0,0 1 0,0 0 0,-1 0 0,0 0 0,0 0 0,-1 0 0,-3 13 0,4-20 0,-1 1 0,0 0 0,0 0 0,-1-1 0,1 1 0,-1-1 0,1 1 0,-1-1 0,0 0 0,0 1 0,0-1 0,0 0 0,0 0 0,0 0 0,-1-1 0,1 1 0,-1 0 0,1-1 0,-1 0 0,0 0 0,1 0 0,-1 0 0,-4 1 0,-15 2 0,0-1 0,-1-1 0,1-2 0,-40-2 0,3-1 0,-73-6 0,-8 0 0,-210 9 0,329 0 0,14-1 0,0 1 0,0 0 0,0 1 0,1-1 0,-15 4 0,18-3 0,0 1 0,1-1 0,-1 1 0,0-1 0,0 1 0,1 0 0,-1 0 0,1 0 0,0 0 0,0 1 0,-1-1 0,2 1 0,-1-1 0,0 1 0,0-1 0,-2 7 0,-1 3 0,0 0 0,0 1 0,1 0 0,1 0 0,0 0 0,-1 24 0,2-6 0,6 57 0,-3-81 0,0 1 0,1 0 0,0-1 0,1 0 0,-1 1 0,1-1 0,1 0 0,-1-1 0,1 1 0,0 0 0,1-1 0,-1 0 0,1 0 0,1-1 0,7 8 0,-6-8 0,0 1 0,0-1 0,0 0 0,0-1 0,1 0 0,0 0 0,0 0 0,0-1 0,0-1 0,1 1 0,-1-1 0,1-1 0,11 2 0,203-4 0,-214 0 0,1 0 0,-1 0 0,0-1 0,0 0 0,0-1 0,0 0 0,0 0 0,0-1 0,-1 0 0,1-1 0,-1 0 0,-1 0 0,1-1 0,-1 1 0,0-2 0,0 1 0,0-1 0,-1 0 0,0 0 0,0-1 0,-1 0 0,0 0 0,-1 0 0,0-1 0,6-14 0,-2-3 0,4-7 0,7-39 0,-17 62 0,0 0 0,-1 0 0,0 0 0,-1 0 0,0 0 0,-1 0 0,0-1 0,-3-14 0,3 22-114,0-1 1,-1 1-1,1 0 0,0-1 0,-1 1 1,0 0-1,0 0 0,0 0 0,0 0 1,0 0-1,-5-4 0</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6T02:12:44.156"/>
    </inkml:context>
    <inkml:brush xml:id="br0">
      <inkml:brushProperty name="width" value="0.05" units="cm"/>
      <inkml:brushProperty name="height" value="0.05" units="cm"/>
    </inkml:brush>
  </inkml:definitions>
  <inkml:trace contextRef="#ctx0" brushRef="#br0">0 24 24575,'3'-3'0,"5"-1"0,3 3 0,3 5 0,3 2 0,1 0 0,1-1 0,0-2 0,0-1 0,1 0 0,-2-2 0,-2-3 0,-1-5 0,-4-3 0,-6-1 0,-4 3-8191</inkml:trace>
</inkml:ink>
</file>

<file path=ppt/ink/ink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6T02:12:44.766"/>
    </inkml:context>
    <inkml:brush xml:id="br0">
      <inkml:brushProperty name="width" value="0.05" units="cm"/>
      <inkml:brushProperty name="height" value="0.05" units="cm"/>
    </inkml:brush>
  </inkml:definitions>
  <inkml:trace contextRef="#ctx0" brushRef="#br0">1 1 24575,'7'0'0,"36"2"0,-42-2 0,1 0 0,-1 1 0,1-1 0,-1 0 0,1 1 0,-1-1 0,0 1 0,1-1 0,-1 1 0,0-1 0,1 1 0,-1 0 0,0 0 0,0 0 0,1 0 0,-1 0 0,0 0 0,0 0 0,0 0 0,0 0 0,0 1 0,-1-1 0,2 2 0,-2-3 0,0 1 0,0-1 0,0 1 0,-1-1 0,1 1 0,0 0 0,0-1 0,0 1 0,-1-1 0,1 1 0,0-1 0,0 1 0,-1-1 0,1 1 0,0-1 0,-1 0 0,1 1 0,-1-1 0,1 1 0,-1-1 0,1 0 0,-1 1 0,1-1 0,-1 0 0,1 0 0,-1 1 0,1-1 0,-1 0 0,1 0 0,-1 0 0,1 0 0,-1 0 0,1 0 0,-1 1 0,0-1 0,1-1 0,-1 1 0,1 0 0,-2 0 0,0 0 0,0 0 0,0 1 0,0-1 0,0-1 0,1 1 0,-1 0 0,0 0 0,0-1 0,0 1 0,0-1 0,-2-1 0,3 2 0,1-1 0,-1 1 0,1 0 0,0-1 0,0 1 0,-1-1 0,1 1 0,0-1 0,0 1 0,-1-1 0,1 1 0,0-1 0,0 1 0,0-1 0,0 1 0,0-1 0,0 1 0,0-1 0,0 0 0,0 1 0,0-1 0,0 1 0,0-1 0,0 1 0,1-1 0,-1 1 0,0-1 0,0 1 0,1-1 0,-1 1 0,0-1 0,0 1 0,1 0 0,-1-1 0,0 1 0,1-1 0,-1 1 0,1 0 0,-1-1 0,1 1 0,-1 0 0,0 0 0,1-1 0,-1 1 0,1 0 0,-1 0 0,1 0 0,-1-1 0,2 1 0,-1 0 0,0-1 0,0 0 0,0 1 0,0-1 0,0 1 0,0 0 0,0-1 0,0 1 0,0 0 0,1 0 0,-1 0 0,0-1 0,0 1 0,0 0 0,0 1 0,1-1 0,-1 0 0,0 0 0,0 0 0,0 1 0,0-1 0,0 0 0,2 2 0,-10 17 122,5-15-1609</inkml:trace>
</inkml:ink>
</file>

<file path=ppt/ink/ink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6T02:12:45.356"/>
    </inkml:context>
    <inkml:brush xml:id="br0">
      <inkml:brushProperty name="width" value="0.05" units="cm"/>
      <inkml:brushProperty name="height" value="0.05" units="cm"/>
    </inkml:brush>
  </inkml:definitions>
  <inkml:trace contextRef="#ctx0" brushRef="#br0">5 0 24575,'3'0'0,"2"3"0,-5 5 0,-4 0 0,-1-4 0,2-2 0,6-3 0,4 0 0,6 0 0,2 0 0,-3 0 0</inkml:trace>
</inkml:ink>
</file>

<file path=ppt/ink/ink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6T02:12:46.523"/>
    </inkml:context>
    <inkml:brush xml:id="br0">
      <inkml:brushProperty name="width" value="0.05" units="cm"/>
      <inkml:brushProperty name="height" value="0.05" units="cm"/>
    </inkml:brush>
  </inkml:definitions>
  <inkml:trace contextRef="#ctx0" brushRef="#br0">156 42 24575,'-1'0'0,"-1"0"0,1 0 0,0 1 0,-1-1 0,1 1 0,0-1 0,0 1 0,-1-1 0,1 1 0,0 0 0,0-1 0,0 1 0,0 0 0,0 0 0,0 0 0,0 0 0,0 0 0,0 0 0,0 0 0,1 0 0,-1 0 0,0 1 0,1-1 0,-2 2 0,-9 37 0,8-29 0,-9 27 0,-2 0 0,-1-1 0,-32 55 0,41-80 0,2-7 0,1 0 0,0 1 0,1-1 0,-1 1 0,-2 11 0,5-16 0,0 0 0,-1 1 0,1-1 0,0 0 0,0 0 0,1 0 0,-1 1 0,0-1 0,0 0 0,1 0 0,-1 0 0,0 0 0,1 0 0,-1 1 0,1-1 0,-1 0 0,1 0 0,0 0 0,-1 0 0,1 0 0,0-1 0,0 1 0,0 0 0,0 0 0,0 0 0,0-1 0,0 1 0,0 0 0,0-1 0,0 1 0,0-1 0,0 1 0,0-1 0,0 0 0,1 1 0,0-1 0,15 3 0,1 0 0,0-2 0,-1 0 0,1 0 0,28-5 0,6 2 0,32 0 0,144 4 0,-204 2 0,-20-3 0,-1 0 0,0 0 0,1 0 0,-1-1 0,0 1 0,1-1 0,6-1 0,-9 1 0,0 0 0,0-1 0,0 1 0,0-1 0,0 1 0,0-1 0,0 0 0,0 1 0,-1-1 0,1 0 0,0 0 0,0 0 0,0 0 0,-1 1 0,1-1 0,-1 0 0,1 0 0,0 0 0,-1 0 0,0-1 0,1 1 0,-1 0 0,0 0 0,1 0 0,-1 0 0,0 0 0,0 0 0,0-2 0,0-11 0,0 1 0,-1-1 0,0 1 0,-1-1 0,-1 1 0,0 0 0,-6-17 0,-6-26 0,11 33 0,0 0 0,-11-31 0,14 48 0,-1 1 0,0-1 0,-1 1 0,0 0 0,1 0 0,-2 0 0,1 0 0,0 1 0,-1-1 0,0 1 0,-4-4 0,0 2-341,0-1 0,1 0-1,-11-13 1,11 11-6485</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6T02:10:39.711"/>
    </inkml:context>
    <inkml:brush xml:id="br0">
      <inkml:brushProperty name="width" value="0.05" units="cm"/>
      <inkml:brushProperty name="height" value="0.05" units="cm"/>
    </inkml:brush>
  </inkml:definitions>
  <inkml:trace contextRef="#ctx0" brushRef="#br0">313 200 24575,'18'-9'0,"0"0"0,-1 0 0,23-17 0,-35 22 0,-1 1 0,0-1 0,1 0 0,-2 0 0,1-1 0,0 1 0,-1-1 0,0 1 0,0-1 0,0 0 0,-1-1 0,4-9 0,-5 13 0,-1 0 0,1 0 0,-1 0 0,0 0 0,1 0 0,-1 0 0,0 0 0,0 0 0,-1 0 0,1 0 0,0 0 0,-1 0 0,1 0 0,-1 0 0,1 1 0,-1-1 0,0 0 0,0 0 0,-1-1 0,0 0 0,0 1 0,0-1 0,-1 1 0,1 0 0,0 0 0,-1 0 0,0 0 0,1 1 0,-1-1 0,0 1 0,-3-2 0,-3 0 0,-1 0 0,1 1 0,-1 0 0,0 0 0,1 1 0,-20 0 0,16 3 0,0-1 0,0 1 0,0 1 0,1 1 0,0-1 0,-1 2 0,1 0 0,1 0 0,-1 1 0,1 1 0,0-1 0,0 2 0,1 0 0,-10 9 0,15-13 0,1 1 0,-1 0 0,1 0 0,0 0 0,0 0 0,0 1 0,1-1 0,0 1 0,0 0 0,1 0 0,-1 0 0,1 0 0,0 0 0,1 1 0,0-1 0,0 1 0,0-1 0,1 1 0,0-1 0,0 1 0,0-1 0,1 1 0,0-1 0,1 0 0,-1 1 0,1-1 0,0 0 0,1 0 0,4 9 0,0-4 0,0 0 0,1 0 0,0-1 0,0-1 0,1 1 0,1-1 0,0-1 0,0 0 0,17 11 0,14 4 0,56 25 0,-42-22 0,-38-18 0,26 14 0,-40-20 0,0 0 0,0 0 0,-1 0 0,1 0 0,0 1 0,-1-1 0,0 1 0,0-1 0,1 1 0,2 5 0,-5-6 0,1-1 0,-1 0 0,0 0 0,0 0 0,0 1 0,1-1 0,-1 0 0,0 0 0,-1 1 0,1-1 0,0 0 0,0 0 0,0 0 0,-1 1 0,1-1 0,-1 0 0,1 0 0,-1 0 0,1 0 0,-1 0 0,0 0 0,1 0 0,-1 0 0,0 0 0,0 0 0,0 0 0,0 0 0,0-1 0,0 1 0,0 0 0,-1 0 0,-4 3 0,0 0 0,-1-1 0,-11 6 0,-5-1 0,1-2 0,-1 0 0,0-1 0,-42 3 0,-96-4 0,91-6-1365,10-2-5461</inkml:trace>
</inkml:ink>
</file>

<file path=ppt/ink/ink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6T02:12:48.758"/>
    </inkml:context>
    <inkml:brush xml:id="br0">
      <inkml:brushProperty name="width" value="0.05" units="cm"/>
      <inkml:brushProperty name="height" value="0.05" units="cm"/>
    </inkml:brush>
  </inkml:definitions>
  <inkml:trace contextRef="#ctx0" brushRef="#br0">1 1 24575,'1'106'0,"21"155"0,-16-219 172,-5-23-480,2 0 1,0-1 0,1 0-1,11 34 1,-8-40-6519</inkml:trace>
</inkml:ink>
</file>

<file path=ppt/ink/ink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6T02:12:49.100"/>
    </inkml:context>
    <inkml:brush xml:id="br0">
      <inkml:brushProperty name="width" value="0.05" units="cm"/>
      <inkml:brushProperty name="height" value="0.05" units="cm"/>
    </inkml:brush>
  </inkml:definitions>
  <inkml:trace contextRef="#ctx0" brushRef="#br0">124 584 24575,'-47'-118'0,"-7"-21"0,48 120 0,1 0 0,1 0 0,1-1 0,0 0 0,1-27 0,2 39 0,1 1 0,0-1 0,0 1 0,1-1 0,0 1 0,0 0 0,1 0 0,0 0 0,0 0 0,1 0 0,-1 0 0,1 1 0,1 0 0,-1 0 0,1 0 0,0 0 0,1 1 0,-1 0 0,1 0 0,0 1 0,0-1 0,1 1 0,-1 0 0,1 1 0,8-4 0,-2 2 0,-1 1 0,0 0 0,1 1 0,0 0 0,-1 1 0,1 1 0,0 0 0,0 0 0,0 1 0,0 1 0,0 0 0,0 1 0,25 7 0,-27-5 0,0 0 0,-1 1 0,1 0 0,-1 0 0,0 1 0,0 1 0,0 0 0,-1 0 0,0 1 0,-1 0 0,0 0 0,0 1 0,0 0 0,11 19 0,-15-20 0,0 0 0,-1 0 0,1 1 0,-1-1 0,-1 1 0,0-1 0,0 1 0,-1 0 0,0 0 0,0 0 0,-1 0 0,0 0 0,-1 0 0,0-1 0,0 1 0,-1 0 0,0 0 0,0-1 0,-1 1 0,-5 9 0,2-7 0,0 0 0,-1-1 0,0 0 0,0 0 0,-1 0 0,-1-1 0,0 0 0,0-1 0,0 0 0,-20 12 0,18-12 0,-1-1 0,-1-1 0,0 0 0,1-1 0,-2 0 0,1-1 0,0 0 0,-1-1 0,-20 1 0,32-3-91,0-1 0,0 0 0,0 0 0,0 0 0,0-1 0,0 1 0,-1 0 0,1-1 0,0 0 0,0 1 0,0-1 0,0 0 0,0 0 0,-2-1 0,-4-6-6735</inkml:trace>
</inkml:ink>
</file>

<file path=ppt/ink/ink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6T02:12:49.396"/>
    </inkml:context>
    <inkml:brush xml:id="br0">
      <inkml:brushProperty name="width" value="0.05" units="cm"/>
      <inkml:brushProperty name="height" value="0.05" units="cm"/>
    </inkml:brush>
  </inkml:definitions>
  <inkml:trace contextRef="#ctx0" brushRef="#br0">1 33 24575,'0'-1'0,"1"-1"0,-1 1 0,1 0 0,-1 0 0,1 0 0,0-1 0,-1 1 0,1 0 0,0 0 0,0 0 0,0 0 0,0 0 0,0 0 0,0 0 0,0 1 0,0-1 0,0 0 0,0 1 0,1-1 0,-1 0 0,0 1 0,2-1 0,28-9 0,-30 10 0,1 0 0,-1 0 0,0 0 0,1-1 0,-1 1 0,1 1 0,-1-1 0,0 0 0,1 0 0,-1 0 0,0 1 0,1-1 0,-1 1 0,0-1 0,1 1 0,-1-1 0,0 1 0,0 0 0,0 0 0,0-1 0,1 1 0,-1 0 0,0 0 0,-1 0 0,1 0 0,0 0 0,0 1 0,0-1 0,-1 0 0,1 0 0,0 1 0,-1-1 0,1 0 0,-1 0 0,0 1 0,1-1 0,-1 0 0,0 1 0,0-1 0,0 1 0,0-1 0,0 0 0,0 3 0,0 6 0,-1 1 0,-1 0 0,1-1 0,-5 14 0,5-21 0,-4 16 0,0 1 0,0 0 0,-3 35 0,7-50 0,1 1 0,0-1 0,0 0 0,1 0 0,-1 0 0,1 0 0,0 0 0,1 0 0,-1 0 0,1 0 0,0 0 0,0-1 0,1 1 0,-1-1 0,1 1 0,3 4 0,-4-8-65,0 1 0,0 0 0,-1-1 0,1 1 0,0-1 0,0 0 0,0 0 0,1 1 0,-1-1 0,0-1 0,0 1 0,1 0 0,-1 0 0,0-1 0,1 0 0,-1 1 0,0-1 0,1 0 0,-1 0 0,3 0 0,14-3-6761</inkml:trace>
</inkml:ink>
</file>

<file path=ppt/ink/ink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6T02:12:49.550"/>
    </inkml:context>
    <inkml:brush xml:id="br0">
      <inkml:brushProperty name="width" value="0.05" units="cm"/>
      <inkml:brushProperty name="height" value="0.05" units="cm"/>
    </inkml:brush>
  </inkml:definitions>
  <inkml:trace contextRef="#ctx0" brushRef="#br0">51 69 24575,'-3'-3'0,"-4"-4"0,-4-5 0,-4-2 0,5 0 0,6 3 0,7 3 0</inkml:trace>
</inkml:ink>
</file>

<file path=ppt/ink/ink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6T02:12:50.625"/>
    </inkml:context>
    <inkml:brush xml:id="br0">
      <inkml:brushProperty name="width" value="0.05" units="cm"/>
      <inkml:brushProperty name="height" value="0.05" units="cm"/>
    </inkml:brush>
  </inkml:definitions>
  <inkml:trace contextRef="#ctx0" brushRef="#br0">96 12 24575,'0'0'0,"0"-1"0,0 1 0,0-1 0,0 1 0,0-1 0,0 1 0,-1-1 0,1 1 0,0-1 0,0 1 0,0 0 0,0-1 0,-1 1 0,1-1 0,0 1 0,0-1 0,-1 1 0,1 0 0,0-1 0,-1 1 0,1 0 0,-1-1 0,1 1 0,0 0 0,-1 0 0,1-1 0,-1 1 0,1 0 0,0 0 0,-1 0 0,1-1 0,-1 1 0,1 0 0,-1 0 0,1 0 0,-1 0 0,1 0 0,-1 0 0,1 0 0,-1 0 0,1 0 0,-1 0 0,1 0 0,-1 1 0,1-1 0,-1 0 0,1 0 0,0 0 0,-1 1 0,1-1 0,-1 1 0,-22 12 0,17-6 0,1 0 0,0 0 0,0 0 0,0 0 0,1 1 0,1 0 0,-1 0 0,1 0 0,0 0 0,1 1 0,0-1 0,1 1 0,-2 9 0,1 6 0,1-1 0,1 1 0,4 37 0,-2-50 0,1 1 0,0 0 0,0-1 0,1 0 0,1 0 0,-1 0 0,2-1 0,0 1 0,0-1 0,1 0 0,0-1 0,0 0 0,14 13 0,-17-18 0,1 0 0,-1 0 0,1 0 0,0-1 0,0 0 0,0 0 0,1 0 0,-1 0 0,0-1 0,1 0 0,0 0 0,0-1 0,0 1 0,-1-1 0,1 0 0,0-1 0,0 0 0,0 0 0,0 0 0,0 0 0,0-1 0,0 0 0,0-1 0,0 1 0,0-1 0,-1 0 0,1 0 0,5-4 0,-5 2 0,0 1 0,0-2 0,0 1 0,0-1 0,-1 0 0,0 0 0,0 0 0,-1-1 0,1 0 0,-1 0 0,0 0 0,-1 0 0,0-1 0,0 1 0,0-1 0,0 0 0,-1 0 0,0 0 0,-1 0 0,0 0 0,0 0 0,0 0 0,-1-1 0,0 1 0,-2-9 0,1 3 0,-1-1 0,0 1 0,-1 0 0,-1 0 0,0 0 0,-1 0 0,0 1 0,-1 0 0,-1 0 0,1 0 0,-2 1 0,-14-18 0,11 18-136,1 0-1,-1 1 1,-1 0-1,0 1 1,0 1-1,-1 0 1,0 0-1,-1 1 0,-17-6 1,19 9-6690</inkml:trace>
</inkml:ink>
</file>

<file path=ppt/ink/ink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6T02:12:50.861"/>
    </inkml:context>
    <inkml:brush xml:id="br0">
      <inkml:brushProperty name="width" value="0.05" units="cm"/>
      <inkml:brushProperty name="height" value="0.05" units="cm"/>
    </inkml:brush>
  </inkml:definitions>
  <inkml:trace contextRef="#ctx0" brushRef="#br0">19 27 24575,'-18'-26'0,"18"25"0,1 4 0,3 5 0,15 36 0,-3 1 0,-1 1 0,14 76 0,-26-105 0,40 221 192,-24-123-1749,-12-79-5269</inkml:trace>
</inkml:ink>
</file>

<file path=ppt/ink/ink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6T02:12:51.250"/>
    </inkml:context>
    <inkml:brush xml:id="br0">
      <inkml:brushProperty name="width" value="0.05" units="cm"/>
      <inkml:brushProperty name="height" value="0.05" units="cm"/>
    </inkml:brush>
  </inkml:definitions>
  <inkml:trace contextRef="#ctx0" brushRef="#br0">153 168 24575,'-2'-2'0,"0"0"0,-1 1 0,1 0 0,-1-1 0,1 1 0,-1 0 0,0 0 0,1 0 0,-1 1 0,0-1 0,-3 0 0,-5-1 0,17 2 0,1 0 0,-1 0 0,1-1 0,-1 0 0,1 0 0,9-3 0,46-15 0,-60 18 0,-1 1 0,1-1 0,-1 1 0,1-1 0,-1 1 0,1-1 0,-1 0 0,0 0 0,1 0 0,-1 0 0,0 0 0,0 0 0,0 0 0,1 0 0,-1 0 0,0 0 0,-1-1 0,1 1 0,0 0 0,0-1 0,0 1 0,-1-1 0,1 1 0,-1-1 0,1 1 0,-1-1 0,0 1 0,0-1 0,1 1 0,-1-4 0,-1 3 0,0-1 0,0 0 0,0 1 0,-1-1 0,1 0 0,-1 1 0,1-1 0,-1 1 0,0 0 0,0 0 0,0 0 0,0 0 0,0 0 0,0 0 0,-1 0 0,-2-1 0,-6-4 0,-1 0 0,0 1 0,0 0 0,0 1 0,-20-5 0,27 8 0,0 1 0,-1 0 0,1 0 0,0 0 0,-1 1 0,1-1 0,0 1 0,-1 1 0,1-1 0,0 1 0,0 0 0,-1 0 0,1 0 0,0 1 0,0 0 0,-7 3 0,9-2 0,0-1 0,0 1 0,0 0 0,1 0 0,-1 0 0,1 0 0,0 0 0,0 1 0,0-1 0,0 1 0,1-1 0,0 1 0,-1 0 0,1-1 0,0 1 0,1 0 0,-1 7 0,0 0 0,0 1 0,1-1 0,1 1 0,3 19 0,-2-19 20,2-1 0,-1 1 0,1-1 1,1 0-1,0 0 0,1 0 0,0-1 0,0 1 0,1-1 0,1-1 0,0 0 0,0 0 0,0 0 0,1-1 0,0 0 0,16 9 1,-14-10-128,1 0 0,-1-1 1,1 0-1,0-1 0,0-1 1,1 0-1,-1-1 0,1 0 1,0 0-1,0-2 0,0 1 1,0-2-1,0 0 0,0 0 1,13-3-1,13-5-6719</inkml:trace>
</inkml:ink>
</file>

<file path=ppt/ink/ink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6T02:12:51.482"/>
    </inkml:context>
    <inkml:brush xml:id="br0">
      <inkml:brushProperty name="width" value="0.05" units="cm"/>
      <inkml:brushProperty name="height" value="0.05" units="cm"/>
    </inkml:brush>
  </inkml:definitions>
  <inkml:trace contextRef="#ctx0" brushRef="#br0">11 58 24575,'-7'-41'0,"3"24"0,36 84 0,70 233 0,-1-3 0,-100-295 5,3 7-347,0 0-1,0 0 1,11 16-1,-4-13-6483</inkml:trace>
</inkml:ink>
</file>

<file path=ppt/ink/ink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6T02:12:51.605"/>
    </inkml:context>
    <inkml:brush xml:id="br0">
      <inkml:brushProperty name="width" value="0.05" units="cm"/>
      <inkml:brushProperty name="height" value="0.05" units="cm"/>
    </inkml:brush>
  </inkml:definitions>
  <inkml:trace contextRef="#ctx0" brushRef="#br0">16 208 24575,'-4'-6'0,"0"-9"0,0-7 0,1-7 0,4-1 0,2 1 0,6 2 0,5 6 0,10 7 0,7 5 0,4 5 0,6 2 0,2 5 0,-1 3 0,0 2 0,-7 4 0,-10-1-8191</inkml:trace>
</inkml:ink>
</file>

<file path=ppt/ink/ink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6T02:13:11.937"/>
    </inkml:context>
    <inkml:brush xml:id="br0">
      <inkml:brushProperty name="width" value="0.05" units="cm"/>
      <inkml:brushProperty name="height" value="0.05" units="cm"/>
    </inkml:brush>
  </inkml:definitions>
  <inkml:trace contextRef="#ctx0" brushRef="#br0">559 41 24575,'6'-4'0,"-7"9"0,-8 10 0,-11 2 0,0 0 0,0-2 0,-2-1 0,0 0 0,-39 17 0,38-20 0,-18 10 0,-2-3 0,0-2 0,-1-1 0,0-2 0,-65 9 0,67-14 0,41-8 0,7-2 0,10 1 0,-4 6 0,-1-1 0,0 1 0,-1 1 0,1 0 0,-1 0 0,0 1 0,13 12 0,12 8 0,71 54 0,-27-20 0,-62-47 0,-1 1 0,24 27 0,-3-2 0,-37-40 0,1 0 0,-1 1 0,0-1 0,0 0 0,1 0 0,-1 1 0,0-1 0,0 0 0,1 0 0,-1 1 0,0-1 0,1 0 0,-1 0 0,1 0 0,-1 1 0,0-1 0,1 0 0,-1 0 0,0 0 0,1 0 0,-1 0 0,1 0 0,-1 0 0,0 0 0,1 0 0,-1 0 0,1 0 0,-1 0 0,0 0 0,1 0 0,-1 0 0,1 0 0,-1-1 0,0 1 0,1 0 0,-1 0 0,0 0 0,1-1 0,-1 1 0,0 0 0,1 0 0,-1-1 0,0 1 0,0 0 0,1-1 0,-1 1 0,0 0 0,0-1 0,10-25 0,-2 4 0,-1 13 0,-1 1 0,2 0 0,-1 0 0,1 1 0,0 0 0,0 0 0,12-6 0,9-4 0,31-13 0,21-11 0,0 0 0,-58 31 0,1-2 0,26-17 0,-49 28 0,0 1 0,-1 0 0,1 0 0,-1 0 0,1-1 0,0 1 0,-1 0 0,1-1 0,-1 1 0,1-1 0,-1 1 0,1-1 0,-1 1 0,0-1 0,1 1 0,-1-1 0,1 1 0,-1-1 0,0 1 0,0-1 0,1 0 0,-1 1 0,0-1 0,0 1 0,0-1 0,1 0 0,-1 1 0,0-1 0,0 0 0,0 1 0,0-1 0,0 0 0,0 1 0,-1-1 0,1 0 0,0 1 0,0-1 0,0 1 0,-1-1 0,1 0 0,0 1 0,0-1 0,-1 1 0,1-1 0,-1 1 0,1-1 0,0 1 0,-1-1 0,1 1 0,-1-1 0,1 1 0,-1 0 0,1-1 0,-1 1 0,0 0 0,1-1 0,-1 1 0,1 0 0,-2-1 0,-6-2 0,-1-1 0,0 1 0,-14-3 0,7 1 0,11 3 0,-1-1 0,0 0 0,0 0 0,1-1 0,0 0 0,-1 0 0,-6-8 0,-32-38 0,26 29 0,-5-6 0,0 1 0,-2 1 0,-1 1 0,-36-26 0,58 48 0,0-1 0,1 1 0,-1 0 0,-1 0 0,1 0 0,0 1 0,0 0 0,-1-1 0,1 2 0,-6-2 0,8 2 0,0 0 0,0 0 0,0 1 0,0-1 0,0 0 0,0 1 0,1-1 0,-1 1 0,0 0 0,0 0 0,0 0 0,1-1 0,-1 2 0,1-1 0,-1 0 0,1 0 0,-1 0 0,1 1 0,-1-1 0,1 1 0,0-1 0,0 1 0,0-1 0,0 1 0,-1 3 0,-18 38 0,14-28 0,-1 0 0,-1-1 0,-15 25 0,11-26 0,0 0 0,0 0 0,-1-2 0,-1 1 0,0-2 0,-21 13 0,8-7 0,-1-2 0,-49 18 0,300-105 0,-183 60 0,-26 9 0,0-1 0,26-12 0,-41 17 0,1 0 0,0 0 0,0 0 0,0 0 0,0 0 0,0 0 0,0 0 0,0 0 0,0 0 0,0 0 0,0 0 0,0 0 0,0 0 0,0-1 0,0 1 0,0 0 0,0 0 0,0 0 0,0 0 0,0 0 0,0 0 0,0 0 0,0 0 0,0 0 0,0 0 0,0 0 0,0 0 0,0-1 0,1 1 0,-1 0 0,0 0 0,0 0 0,0 0 0,0 0 0,-15 3 0,-21 9 0,-9 8 0,0 2 0,2 2 0,0 2 0,-52 42 0,94-67 0,-5 4 0,0 0 0,0 1 0,-8 10 0,13-15 0,1-1 0,-1 1 0,1-1 0,-1 1 0,1 0 0,0-1 0,0 1 0,-1 0 0,1-1 0,0 1 0,0 0 0,-1-1 0,1 1 0,0 0 0,0 0 0,0-1 0,0 1 0,0 0 0,0-1 0,0 1 0,1 1 0,-1-1 0,1-1 0,0 1 0,0 0 0,-1-1 0,1 1 0,0-1 0,0 1 0,0-1 0,-1 1 0,1-1 0,0 1 0,0-1 0,0 0 0,0 0 0,0 1 0,0-1 0,0 0 0,0 0 0,0 0 0,0 0 0,1 0 0,6 0 0,0-1 0,0 0 0,0 0 0,0 0 0,0-1 0,0 0 0,8-4 0,54-25 0,-54 23 0,19-9 0,-1-2 0,-2-1 0,0-1 0,-1-2 0,-1-1 0,-1-1 0,43-49 0,-60 55 0,-13 12 0,-10 10 0,-10 8 0,2 2 0,0 0 0,1 0 0,-24 24 0,2-2 0,-72 63 0,196-180 0,-72 68 0,-1 0 0,0-1 0,-1 0 0,12-23 0,-21 37 0,-1 1 0,1-1 0,-1 0 0,0 0 0,1 1 0,-1-1 0,0 0 0,1 0 0,-1 1 0,0-1 0,0 0 0,0 0 0,0 0 0,1 1 0,-1-1 0,0 0 0,0 0 0,-1 0 0,1 1 0,0-2 0,-11 7 0,-18 20 0,-121 149 0,150-174 0,-1 1 0,1-1 0,-1 0 0,1 1 0,0-1 0,-1 1 0,1-1 0,0 1 0,-1-1 0,1 1 0,0-1 0,0 1 0,-1-1 0,1 1 0,0 0 0,0-1 0,0 1 0,0-1 0,0 1 0,0-1 0,0 1 0,0 1 0,10 0 0,19-11 0,12-12 0,-1-1 0,0-1 0,-2-3 0,57-48 0,-364 315 0,259-229 0,20-16 0,20-15 0,2-2 0,-1-1 0,-1-2 0,48-51 0,-70 65 0,-6 7 0,1 0 0,-1 0 0,1 0 0,0 0 0,0 0 0,0 1 0,0-1 0,0 1 0,6-4 0,-30 34 0,3-8 0,-1 3 0,-1-1 0,-2-1 0,0 0 0,-47 31 0,64-48 0,8-4 0,17-7 0,32-14 0,-17 6 0,9-4 0,0-2 0,-2-2 0,61-43 0,-100 63 0,-5 3 0,-16 8 0,-25 15 0,-12 7 0,16-10 0,-63 44 0,163-99 0,-36 16 0,1 2 0,50-27 0,-134 94 0,21-20 0,71-69 0,-31 36 0,18-19 0,0-2 0,-1 0 0,25-42 0,-44 65 0,0 0 0,-1 0 0,1 0 0,-1 0 0,1 0 0,-1 0 0,1 0 0,-1 0 0,0 0 0,1 0 0,-1 0 0,0 0 0,0 0 0,0 0 0,0 0 0,0-1 0,0 1 0,0 0 0,0 0 0,0 0 0,-1 0 0,1 0 0,0 0 0,-1 0 0,1 0 0,-1 0 0,1 0 0,-1 0 0,1 0 0,-1 0 0,0 0 0,1 0 0,-1 0 0,0 0 0,0 1 0,0-1 0,0 0 0,0 1 0,0-1 0,0 1 0,0-1 0,-1 0 0,0 0 0,0 0 0,1 0 0,-1-1 0,0 1 0,1-1 0,-1 1 0,1-1 0,-1 0 0,1 0 0,0 1 0,-1-1 0,0-2 0,4 0 0,6 6 0,8 5 0,-16-7 0,7 4 0,0 0 0,-1 0 0,0 0 0,0 1 0,0 0 0,-1 1 0,1-1 0,-1 1 0,-1 0 0,1 0 0,-1 1 0,0-1 0,0 1 0,-1 0 0,0 0 0,0 0 0,-1 0 0,0 1 0,0-1 0,0 0 0,-1 1 0,0 14 0,-1-22 0,0 1 0,1-1 0,-1 0 0,0 0 0,0 0 0,0 1 0,1-1 0,-1 0 0,0 0 0,0 0 0,1 0 0,-1 1 0,0-1 0,0 0 0,1 0 0,-1 0 0,0 0 0,1 0 0,-1 0 0,0 0 0,0 0 0,1 0 0,-1 0 0,0 0 0,1 0 0,-1 0 0,0 0 0,0 0 0,1 0 0,-1 0 0,0 0 0,0 0 0,1 0 0,-1-1 0,17-4 0,-7 3 0,-7 1 0,0 1 0,0 0 0,1 0 0,-1 0 0,0 0 0,0 0 0,5 2 0,-8-2 0,1 0 0,-1 0 0,1 0 0,-1 0 0,1 0 0,-1 1 0,0-1 0,1 0 0,-1 0 0,1 1 0,-1-1 0,0 0 0,1 1 0,-1-1 0,0 0 0,1 1 0,-1-1 0,0 0 0,1 1 0,-1-1 0,0 1 0,1 0 0,-1 0 0,0-1 0,-1 1 0,1 0 0,0 0 0,0-1 0,0 1 0,0 0 0,-1 0 0,1-1 0,0 1 0,-1 0 0,1 0 0,-1-1 0,1 1 0,0 0 0,-1-1 0,0 1 0,1-1 0,-2 2 0,-8 8 0,-1 0 0,-1-1 0,0 0 0,0-1 0,-18 9 0,-71 29 0,45-21 0,36-13 0,17-7 0,13-7 0,16-9 0,-1 0 0,0-2 0,39-27 0,-49 30 0,-8 7 0,-1-1 0,-1 0 0,1-1 0,0 1 0,-1-1 0,0 0 0,0 0 0,5-7 0,-10 12 0,0-1 0,0 1 0,0 0 0,0-1 0,0 1 0,0 0 0,0 0 0,0-1 0,0 1 0,0 0 0,0-1 0,0 1 0,0 0 0,0 0 0,0-1 0,0 1 0,0 0 0,0 0 0,0-1 0,-1 1 0,1 0 0,0-1 0,0 1 0,0 0 0,0 0 0,-1 0 0,1-1 0,0 1 0,0 0 0,-1 0 0,1 0 0,0 0 0,0-1 0,-1 1 0,1 0 0,0 0 0,0 0 0,-1 0 0,1 0 0,0 0 0,0 0 0,-1 0 0,1 0 0,0 0 0,-1 0 0,1 0 0,0 0 0,0 0 0,-1 0 0,1 0 0,-1 0 0,-17 1 0,-1 4 0,1 1 0,-1 1 0,1 1 0,-26 14 0,-67 48 0,97-61 0,-1 0 0,6-3 0,0-1 0,1 2 0,-1-1 0,-12 15 0,20-21 0,1 0 0,0 0 0,-1 0 0,1 0 0,0 1 0,0-1 0,-1 0 0,1 0 0,0 1 0,0-1 0,0 0 0,-1 0 0,1 1 0,0-1 0,0 0 0,0 1 0,0-1 0,0 0 0,0 1 0,0-1 0,-1 0 0,1 0 0,0 1 0,0-1 0,0 0 0,0 1 0,0-1 0,0 0 0,1 1 0,-1-1 0,0 0 0,0 1 0,0-1 0,0 0 0,0 1 0,13-1 0,16-10 0,4-7 0,0-2 0,-2-1 0,0-1 0,30-29 0,-42 35 0,2-9 0,-21 24 0,0 0 0,0 0 0,0 0 0,1 0 0,-1-1 0,0 1 0,0 0 0,0 0 0,0 0 0,0-1 0,0 1 0,0 0 0,0 0 0,0 0 0,0 0 0,0-1 0,1 1 0,-1 0 0,0 0 0,0-1 0,0 1 0,-1 0 0,1 0 0,0 0 0,0-1 0,0 1 0,0 0 0,0 0 0,0 0 0,0-1 0,0 1 0,0 0 0,0 0 0,0 0 0,-1 0 0,1-1 0,0 1 0,0 0 0,-17 4 0,3 3 0,0 0 0,1 1 0,0 1 0,-17 14 0,-45 47 0,54-50 0,9-9 0,4-4 0,0 0 0,0 1 0,1 0 0,0 0 0,0 1 0,1-1 0,-9 18 0,15-26 0,0 1 0,-1-1 0,1 1 0,0 0 0,0-1 0,0 1 0,-1 0 0,1 0 0,0-1 0,0 1 0,0 0 0,0 0 0,0-1 0,0 1 0,0 0 0,0-1 0,1 1 0,-1 1 0,9-4 0,12-17 0,17-33 0,-34 46 0,0-1 0,0 1 0,-1-1 0,0 0 0,0 0 0,2-10 0,-5 17 0,1 0 0,-1 0 0,0-1 0,0 1 0,0 0 0,0 0 0,0-1 0,0 1 0,0 0 0,0-1 0,0 1 0,0 0 0,0 0 0,0-1 0,0 1 0,0 0 0,0-1 0,0 1 0,0 0 0,0 0 0,-1-1 0,1 1 0,0 0 0,0 0 0,0-1 0,0 1 0,0 0 0,-1 0 0,1-1 0,0 1 0,0 0 0,-1 0 0,1 0 0,0 0 0,0-1 0,-1 1 0,-10 3 0,-12 14 0,6-3 0,0 1 0,1 0 0,1 2 0,-20 27 0,34-43 0,1-1 0,0 1 0,-1-1 0,1 0 0,0 1 0,-1-1 0,1 1 0,0-1 0,-1 1 0,1-1 0,0 1 0,0-1 0,0 1 0,0 0 0,-1-1 0,1 1 0,0-1 0,0 1 0,0-1 0,0 1 0,0-1 0,0 1 0,0 0 0,1-1 0,-1 1 0,0-1 0,0 2 0,1-2 0,0 0 0,0 1 0,-1-1 0,1 0 0,0 0 0,0 0 0,-1 0 0,1 1 0,0-1 0,0 0 0,0 0 0,-1 0 0,1-1 0,0 1 0,0 0 0,-1 0 0,2-1 0,39-14 0,-36 13 0,6-2 0,3-1 0,0-1 0,0 0 0,-1-1 0,1-1 0,-1 0 0,18-15 0,-31 23 0,1 0 0,-1-1 0,0 1 0,0 0 0,1 0 0,-1 0 0,0-1 0,0 1 0,1 0 0,-1-1 0,0 1 0,0 0 0,0 0 0,0-1 0,0 1 0,1 0 0,-1-1 0,0 1 0,0 0 0,0-1 0,0 1 0,0 0 0,0-1 0,0 1 0,0 0 0,0-1 0,0 1 0,0 0 0,0-1 0,0 1 0,-1 0 0,1-1 0,0 1 0,-12-6 0,-19 4 0,29 2 0,-4 0 0,-1 0 0,0 0 0,-1 0 0,1-1 0,0 0 0,-11-2 0,17 2 0,0 1 0,0-1 0,0 1 0,0-1 0,0 1 0,0-1 0,0 1 0,0-1 0,0 0 0,0 1 0,1-1 0,-1 0 0,0 0 0,0 0 0,1 0 0,-1 0 0,0 0 0,1 0 0,-1 0 0,1 0 0,0 0 0,-1 0 0,1 0 0,0 0 0,-1 0 0,1 0 0,0 0 0,0 0 0,0-1 0,0 1 0,0 0 0,0 0 0,0 0 0,1 0 0,-1 0 0,0 0 0,1 0 0,-1 0 0,0 0 0,1-1 0,-1 2 0,1-1 0,1-2 0,0 0 0,-1 0 0,1 0 0,0 0 0,0 0 0,1 1 0,-1-1 0,1 1 0,-1-1 0,1 1 0,4-3 0,-6 5 0,-1-1 0,1 1 0,0-1 0,0 1 0,-1 0 0,1-1 0,0 1 0,0 0 0,0-1 0,0 1 0,0 0 0,-1 0 0,1 0 0,0 0 0,0 0 0,0 0 0,0 0 0,0 0 0,0 0 0,-1 1 0,1-1 0,0 0 0,0 0 0,0 1 0,-1-1 0,1 1 0,0-1 0,0 1 0,-1-1 0,1 1 0,0-1 0,-1 1 0,1-1 0,0 1 0,-1 0 0,1-1 0,-1 1 0,1 0 0,-1 0 0,1-1 0,-1 1 0,0 0 0,1 0 0,-1 0 0,0 1 0,3 7 0,-1 1 0,0-1 0,0 1 0,-1-1 0,-1 1 0,0 0 0,0-1 0,-3 17 0,-1 0 0,-15 49 0,17-66 0,-2 5 0,-1 0 0,0-1 0,-12 23 0,16-35 0,1-1 0,0 1 0,0-1 0,0 1 0,-1-1 0,1 0 0,0 1 0,0-1 0,-1 1 0,1-1 0,0 0 0,-1 1 0,1-1 0,-1 0 0,1 1 0,0-1 0,-1 0 0,1 0 0,-1 1 0,1-1 0,-1 0 0,1 0 0,-1 0 0,1 0 0,-1 1 0,1-1 0,-1 0 0,-4-11 0,4-20 0,17-49 0,-9 49 0,4-39 0,-10 60 0,0-1 0,-1 1 0,-1-1 0,0 1 0,0-1 0,-1 1 0,-5-18 0,6 27 0,1-1 0,-1 1 0,0 0 0,0-1 0,1 1 0,-1 0 0,0 0 0,0-1 0,0 1 0,-1 0 0,0-1 0,-6-7 0,8 7 0,1 1 0,-1 0 0,0 0 0,0 0 0,0 0 0,1 0 0,-1 0 0,1 0 0,-1 0 0,1 0 0,-1 0 0,1 0 0,-1 0 0,1 0 0,1 0 0,14-19 0,1 1 0,23-19 0,-37 37 0,-7 9 0,-9 10 0,5-8 0,-1 0 0,0-1 0,0-1 0,-1 1 0,0-1 0,-1-1 0,-21 12 0,32-19 0,0 0 0,0 0 0,0 0 0,0 0 0,0-1 0,0 1 0,0 0 0,0 0 0,0 0 0,0 0 0,1 0 0,-1 0 0,0 0 0,0 0 0,0 0 0,0 0 0,0 0 0,0 0 0,0 0 0,0 0 0,0 0 0,0 0 0,0-1 0,0 1 0,0 0 0,0 0 0,0 0 0,0 0 0,0 0 0,0 0 0,0 0 0,0 0 0,0 0 0,0 0 0,0 0 0,0 0 0,-1 0 0,1 0 0,0 0 0,0 0 0,0 0 0,0-1 0,0 1 0,0 0 0,0 0 0,0 0 0,0 0 0,0 0 0,0 0 0,0 0 0,0 0 0,0 0 0,8-9 0,10-10 0,48-58 0,-66 76 0,-30 41 0,18-22 0,9-15 0,5-4 0,9-11 0,0-1 0,-1 0 0,-1-1 0,15-26 0,-32 58 0,1 1 0,-7 29 0,13-48 0,1 1 0,0-1 0,0 1 0,0-1 0,0 1 0,0-1 0,-1 1 0,1-1 0,0 1 0,0-1 0,0 1 0,1-1 0,-1 1 0,0-1 0,0 1 0,0-1 0,0 1 0,0-1 0,0 0 0,1 1 0,-1-1 0,0 1 0,0-1 0,1 1 0,-1-1 0,0 0 0,1 1 0,10-6 0,11-18 0,-15 15 0,28-42 0,-32 45 0,0 0 0,0 0 0,0 0 0,-1-1 0,0 1 0,0-1 0,1-10 0,-2 16 0,-1 0 0,0-1 0,0 1 0,0-1 0,0 1 0,0-1 0,0 1 0,0 0 0,0-1 0,0 1 0,0-1 0,0 1 0,-1 0 0,1-1 0,0 1 0,0-1 0,0 1 0,0 0 0,-1-1 0,1 1 0,0 0 0,0-1 0,-1 1 0,1 0 0,0-1 0,0 1 0,-1 0 0,1 0 0,0-1 0,-1 1 0,1 0 0,-1 0 0,1 0 0,0-1 0,-1 1 0,1 0 0,-1 0 0,1 0 0,0 0 0,-1 0 0,1 0 0,-1 0 0,1 0 0,0 0 0,-1 0 0,1 0 0,-1 0 0,1 0 0,0 0 0,-1 0 0,1 1 0,-1-1 0,1 0 0,0 0 0,-1 0 0,1 1 0,0-1 0,-1 0 0,1 0 0,0 1 0,-1-1 0,-26 17 0,25-16 0,-22 22 0,14-14 0,10-9 0,0 0 0,0 0 0,0 0 0,0 0 0,0 0 0,0 0 0,0 0 0,0 0 0,0 0 0,-1 0 0,1 0 0,0 0 0,0 0 0,0 0 0,20-28 0,-1 0 0,15-33 0,-26 49 0,-8 12 0,0 0 0,0 0 0,0 0 0,0 0 0,0 0 0,0 0 0,0 0 0,0 0 0,0 0 0,0 0 0,0 0 0,0 0 0,0 0 0,0 1 0,0-1 0,0 0 0,0 0 0,0 0 0,0 0 0,0 0 0,0 0 0,0 0 0,0 0 0,0 0 0,0 0 0,0 0 0,0 0 0,0 0 0,0 0 0,0 0 0,0 1 0,0-1 0,0 0 0,0 0 0,0 0 0,0 0 0,0 0 0,0 0 0,1 0 0,-1 0 0,0 0 0,0 0 0,0 0 0,0 0 0,0 0 0,0 0 0,0 0 0,0 0 0,0 0 0,0 0 0,0 0 0,0 0 0,0 0 0,0 0 0,1 0 0,-1 0 0,0 0 0,0 0 0,0 0 0,0 0 0,0 0 0,0 0 0,0 0 0,0 0 0,0 0 0,0-1 0,0 1 0,0 0 0,-3 25 0,1-16 0,-9 39 0,7-37 0,1-1 0,1 1 0,0 0 0,0 0 0,1 0 0,0 0 0,2 22 0,-1-33 0,0 1 0,0-1 0,0 1 0,0-1 0,0 0 0,0 1 0,0-1 0,0 0 0,0 1 0,0-1 0,0 0 0,1 1 0,-1-1 0,0 0 0,0 1 0,0-1 0,1 0 0,-1 1 0,0-1 0,0 0 0,0 0 0,1 1 0,-1-1 0,0 0 0,1 0 0,-1 1 0,0-1 0,1 0 0,-1 0 0,0 0 0,1 0 0,-1 1 0,0-1 0,1 0 0,9-9 0,3-20 0,-7 8 0,0-1 0,-1 0 0,1-22 0,-20 93 0,11-17 0,2-20 0,0 0 0,-1 0 0,-5 21 0,5-29 0,1 0 0,-1 0 0,0 0 0,0-1 0,-1 1 0,1 0 0,-1-1 0,1 1 0,-1-1 0,0 0 0,0 0 0,-1 0 0,1-1 0,-6 5 0,3-4 0,1 0 0,-1 0 0,1-1 0,-1 0 0,0 1 0,0-2 0,0 1 0,0-1 0,0 0 0,-8 0 0,-2-1 0,0-1 0,-27-6 0,40 7 0,-14-2 0,13 2 0,1 0 0,0-1 0,-1 1 0,1-1 0,0 1 0,-1-1 0,1 0 0,0 0 0,0-1 0,0 1 0,0 0 0,0-1 0,-4-3 0,26 17 0,-13-9 0,0 0 0,0 1 0,0 0 0,7 7 0,-6-5 0,-2 0 0,1 1 0,-1 0 0,9 15 0,-14-21 0,1 0 0,-1 0 0,1 0 0,-1 0 0,1 1 0,-1-1 0,0 0 0,0 0 0,0 1 0,1-1 0,-1 0 0,0 0 0,-1 1 0,1-1 0,0 0 0,0 0 0,-1 3 0,0-3 0,0 0 0,0 0 0,1 0 0,-1 0 0,0 0 0,0 0 0,0 0 0,-1-1 0,1 1 0,0 0 0,0 0 0,0-1 0,-1 1 0,1-1 0,0 1 0,0-1 0,-1 0 0,1 1 0,-1-1 0,-1 0 0,1 0 0,0 1 0,0-1 0,0 0 0,0 0 0,0 0 0,-1 0 0,1 0 0,0-1 0,0 1 0,0-1 0,0 1 0,0-1 0,0 0 0,0 0 0,0 0 0,0 0 0,1 0 0,-1 0 0,0 0 0,1-1 0,-1 1 0,0 0 0,1-1 0,0 0 0,-1 1 0,-1-4 0,2 3 0,0 0 0,0-1 0,0 1 0,0-1 0,0 0 0,1 1 0,-1-1 0,1 0 0,0 1 0,-1-1 0,1 0 0,0 0 0,1 1 0,-1-1 0,0 0 0,1 1 0,0-1 0,-1 0 0,1 1 0,2-5 0,-3 7 0,1-1 0,-1 0 0,0 1 0,0-1 0,1 1 0,-1-1 0,0 1 0,1-1 0,-1 1 0,0-1 0,1 1 0,-1-1 0,1 1 0,-1 0 0,1-1 0,-1 1 0,1 0 0,-1-1 0,1 1 0,-1 0 0,1-1 0,-1 1 0,1 0 0,0 0 0,-1 0 0,1 0 0,-1 0 0,1 0 0,0 0 0,0 0 0,0 0 0,1 1 0,-1-1 0,0 1 0,0-1 0,1 1 0,-1 0 0,0 0 0,0 0 0,0 0 0,0 0 0,0 0 0,1 1 0,3 5 0,-1-1 0,0 0 0,6 14 0,-7-14 0,0 1 0,-1 0 0,0 0 0,0 0 0,1 11 0,-3-17 0,0 1 0,0 0 0,0-1 0,0 1 0,0-1 0,0 1 0,0 0 0,0-1 0,-1 1 0,1-1 0,-1 1 0,1 0 0,-1-1 0,1 1 0,-1-1 0,0 0 0,0 1 0,0-1 0,0 0 0,0 1 0,0-1 0,0 0 0,0 0 0,-1 0 0,1 0 0,0 0 0,-1 0 0,1 0 0,0-1 0,-3 2 0,-2-1 0,0 1 0,-1-1 0,1 0 0,-1-1 0,1 1 0,-1-1 0,1-1 0,-1 1 0,-6-2 0,10 1 0,0 1 0,0-1 0,0 1 0,0-1 0,0 0 0,1 0 0,-1 0 0,0-1 0,0 1 0,1-1 0,-1 1 0,1-1 0,-1 0 0,1 0 0,0 0 0,0 0 0,0 0 0,0-1 0,0 1 0,0 0 0,-1-4 0,2 5 0,1 0 0,0 0 0,0 0 0,-1 0 0,1 1 0,0-1 0,0 0 0,0 0 0,0 0 0,0 0 0,0 0 0,0 0 0,0 1 0,0-1 0,1 0 0,-1 0 0,0 0 0,1 0 0,-1 1 0,0-1 0,1 0 0,-1 0 0,1 1 0,0-2 0,1 1 0,-1-1 0,1 1 0,-1 0 0,1 0 0,0 0 0,0 0 0,-1 0 0,1 1 0,0-1 0,3 0 0,5-1 0,0 0 0,-1 1 0,15 0 0,-22 1 0,45 4-1365,-28 0-5461</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6T02:10:40.085"/>
    </inkml:context>
    <inkml:brush xml:id="br0">
      <inkml:brushProperty name="width" value="0.05" units="cm"/>
      <inkml:brushProperty name="height" value="0.05" units="cm"/>
    </inkml:brush>
  </inkml:definitions>
  <inkml:trace contextRef="#ctx0" brushRef="#br0">374 77 24575,'-7'-1'0,"-1"0"0,1 0 0,1-1 0,-1 0 0,0 0 0,-9-6 0,-5 0 0,7 3 0,0 1 0,-1 0 0,1 1 0,-1 0 0,0 1 0,0 1 0,0 0 0,-20 2 0,29 0 0,0 0 0,0 0 0,0 1 0,0-1 0,0 1 0,0 0 0,1 1 0,-1 0 0,1-1 0,0 2 0,0-1 0,0 1 0,0-1 0,0 1 0,1 1 0,0-1 0,0 1 0,0-1 0,0 1 0,1 0 0,0 1 0,0-1 0,-3 7 0,1 1 0,1 0 0,0 0 0,0 1 0,2-1 0,-1 1 0,2 0 0,0-1 0,1 1 0,0 0 0,1 0 0,3 19 0,-2-25 0,-1-1 0,1 0 0,0 1 0,1-1 0,0 0 0,0 0 0,0-1 0,1 1 0,0-1 0,0 0 0,1 0 0,-1 0 0,2 0 0,-1-1 0,0 0 0,1 0 0,0 0 0,0-1 0,0 0 0,1 0 0,0 0 0,9 3 0,-5-4 0,1 0 0,0-1 0,-1 0 0,1 0 0,0-1 0,0-1 0,0 0 0,0-1 0,0 0 0,0-1 0,0 0 0,0-1 0,-1 0 0,1-1 0,-1 0 0,0-1 0,0 0 0,-1-1 0,20-14 0,-21 14 0,-1 0 0,-1-1 0,1 0 0,-1 0 0,0-1 0,-1 1 0,0-2 0,0 1 0,-1-1 0,0 0 0,0 0 0,-1 0 0,0 0 0,-1-1 0,0 0 0,0 0 0,-1 1 0,-1-2 0,1 1 0,-2 0 0,1 0 0,-1 0 0,-3-19 0,1 21 17,0 0 0,0 0 0,-1 0 1,0 0-1,0 1 0,-1 0 0,0-1 0,0 1 0,-1 0 0,1 1 0,-2-1 0,1 1 0,-1 0 0,0 1 0,0-1 0,0 1 0,-1 0 0,0 1 1,-15-8-1,13 7-131,-2 1 0,1 1 0,0-1 0,-1 2 1,0-1-1,0 1 0,0 1 0,1 0 1,-1 1-1,0 0 0,0 0 0,0 1 1,0 1-1,-16 4 0,-11 6-6712</inkml:trace>
</inkml:ink>
</file>

<file path=ppt/ink/ink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6T02:13:13.552"/>
    </inkml:context>
    <inkml:brush xml:id="br0">
      <inkml:brushProperty name="width" value="0.05" units="cm"/>
      <inkml:brushProperty name="height" value="0.05" units="cm"/>
    </inkml:brush>
  </inkml:definitions>
  <inkml:trace contextRef="#ctx0" brushRef="#br0">13 19 24575,'-4'3'0,"-5"8"0,12-9 0,9-3 0,44-8 0,1 4 0,106 2 0,-98 4 0,1793 0 0,-1855-1 0,1 0 0,-1-1 0,1 1 0,-1-1 0,0 1 0,0-1 0,4-1 0,-7 2 0,0 0 0,1 0 0,-1 0 0,0 0 0,0 0 0,0 0 0,0 0 0,0 0 0,0 0 0,0 0 0,0-1 0,0 1 0,0 0 0,1 0 0,-1 0 0,0 0 0,0 0 0,0 0 0,0 0 0,0 0 0,0 0 0,0 0 0,0 0 0,0-1 0,0 1 0,0 0 0,0 0 0,0 0 0,0 0 0,0 0 0,0 0 0,0 0 0,0 0 0,0-1 0,0 1 0,0 0 0,0 0 0,0 0 0,0 0 0,0 0 0,0 0 0,0 0 0,0 0 0,0-1 0,0 1 0,0 0 0,0 0 0,0 0 0,0 0 0,0 0 0,0 0 0,0 0 0,-1 0 0,1 0 0,0 0 0,0 0 0,0 0 0,0-1 0,-16-3 0,7 2 0,0 1 0,0 0 0,1 0 0,-17 2 0,23-1 0,0 0 0,0 1 0,1-1 0,-1 0 0,0 1 0,0 0 0,0-1 0,0 1 0,1 0 0,-1 0 0,0 0 0,1 0 0,-1 0 0,1 0 0,-1 1 0,1-1 0,0 0 0,-1 1 0,1-1 0,0 1 0,0-1 0,0 1 0,0 0 0,0-1 0,1 1 0,-1 0 0,0 0 0,0 3 0,-2 16 0,2 0 0,0 0 0,4 40 0,-1-7 0,0 25 0,-5-1 0,-20 133 0,7-135 0,-9 55 0,25-130 0,-1-1 0,1 1 0,0 0 0,0 0 0,0 0 0,0 0 0,0 0 0,0 0 0,0 0 0,0 0 0,0-1 0,0 1 0,0 0 0,0 0 0,1 0 0,-1 0 0,0 0 0,1 0 0,-1-1 0,1 1 0,-1 0 0,1 0 0,-1-1 0,1 1 0,-1 0 0,1-1 0,0 1 0,-1 0 0,1-1 0,0 1 0,0-1 0,-1 1 0,1-1 0,0 0 0,0 1 0,0-1 0,-1 0 0,1 1 0,0-1 0,0 0 0,0 0 0,0 0 0,0 0 0,0 0 0,0 0 0,1 0 0,6-1 0,0-1 0,0 1 0,-1-2 0,14-4 0,1 0 0,16-1 0,0 2 0,47-2 0,81 5 0,-108 4 0,571 28 0,13 0 0,-642-29 0,0 0 0,0 0 0,0-1 0,0 1 0,0 0 0,0 0 0,0 0 0,0 0 0,0 0 0,0 0 0,0 0 0,0 0 0,0 0 0,0 0 0,0-1 0,0 1 0,0 0 0,0 0 0,0 0 0,0 0 0,0 0 0,0 0 0,0 0 0,1 0 0,-1 0 0,0 0 0,0 0 0,0 0 0,-20-5 0,-30-4 0,-20-3-1365,52 7-5461</inkml:trace>
</inkml:ink>
</file>

<file path=ppt/ink/ink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6T02:13:16.679"/>
    </inkml:context>
    <inkml:brush xml:id="br0">
      <inkml:brushProperty name="width" value="0.05" units="cm"/>
      <inkml:brushProperty name="height" value="0.05" units="cm"/>
    </inkml:brush>
  </inkml:definitions>
  <inkml:trace contextRef="#ctx0" brushRef="#br0">49 303 24575,'-1'-3'0,"0"0"0,0 1 0,-1-1 0,1 1 0,-1-1 0,1 1 0,-1-1 0,0 1 0,0 0 0,0 0 0,-2-2 0,-7-8 0,9 9 0,1 1 0,-1 0 0,0-1 0,1 1 0,-1-1 0,1 0 0,0 1 0,0-1 0,0 0 0,0 0 0,1 0 0,-1 0 0,1 0 0,0 0 0,0 1 0,0-1 0,0 0 0,0 0 0,0 0 0,1 0 0,0 0 0,-1 0 0,1 0 0,0 1 0,0-1 0,1 0 0,-1 1 0,1-1 0,-1 0 0,1 1 0,0 0 0,0-1 0,0 1 0,0 0 0,0 0 0,5-3 0,1-1 0,0 1 0,0 1 0,0-1 0,1 1 0,0 1 0,-1-1 0,1 2 0,1-1 0,-1 1 0,14-1 0,-14 2 0,0 1 0,0 0 0,0 0 0,0 1 0,0 0 0,0 1 0,0 0 0,0 1 0,-1-1 0,1 2 0,-1-1 0,0 1 0,0 0 0,0 1 0,0 0 0,11 10 0,-11-7 0,0-1 0,0 2 0,-2-1 0,1 1 0,-1 0 0,0 0 0,0 1 0,-2 0 0,1 0 0,-1 0 0,0 0 0,-1 1 0,3 16 0,-3-10 0,-1 0 0,-1 0 0,-1 0 0,0 0 0,-1 0 0,-4 21 0,3-26 0,-1 0 0,0 0 0,-1-1 0,-1 0 0,1 0 0,-2 0 0,1 0 0,-2-1 0,-12 17 0,16-24 0,1 0 0,-2 0 0,1-1 0,0 1 0,0 0 0,-1-1 0,0 0 0,-6 3 0,9-4 0,1-1 0,-1 0 0,0 0 0,0 1 0,0-1 0,0 0 0,1 0 0,-1 0 0,0 0 0,0 0 0,0 0 0,0 0 0,1 0 0,-1 0 0,0-1 0,0 1 0,0 0 0,0 0 0,0-1 0,0 0 0,0 0 0,0 0 0,1 0 0,-1 0 0,0 0 0,1 0 0,-1 1 0,1-1 0,-1-1 0,1 1 0,-1 0 0,1 0 0,0 0 0,0 0 0,0 0 0,-1 0 0,1 0 0,0 0 0,1-2 0,-1-4 0,0-1 0,1 1 0,1-1 0,-1 1 0,1 0 0,0 0 0,4-8 0,26-50 0,-21 43 0,102-180 0,-86 162 0,1 0 0,59-62 0,-81 96 0,0 0 0,1 0 0,0 1 0,0 0 0,0 0 0,10-5 0,-15 9 0,0 0 0,1 0 0,-1 0 0,0 1 0,1-1 0,-1 1 0,1-1 0,-1 1 0,1 0 0,-1 0 0,1 0 0,-1 0 0,1 0 0,-1 1 0,1-1 0,-1 1 0,1-1 0,-1 1 0,0 0 0,1 0 0,-1 0 0,0 0 0,0 1 0,0-1 0,3 3 0,1 1 0,-1 1 0,0 1 0,0-1 0,-1 1 0,0-1 0,0 1 0,0 0 0,-1 1 0,0-1 0,0 0 0,-1 1 0,0 0 0,2 14 0,-1 6 0,-1 1 0,-1 42 0,-2-36 0,-7 40 0,6-63 0,-1 0 0,0 0 0,0-1 0,-1 1 0,0-1 0,-13 21 0,17-31 0,0-1 0,0 1 0,0-1 0,0 1 0,-1-1 0,1 0 0,0 1 0,-1-1 0,1 1 0,0-1 0,-1 0 0,1 1 0,0-1 0,-1 0 0,1 1 0,-1-1 0,1 0 0,0 0 0,-1 1 0,1-1 0,-1 0 0,1 0 0,-1 0 0,0 1 0,-3-11 0,8-22 0,7 5 0,2 1 0,0 0 0,2 1 0,1 0 0,1 1 0,1 1 0,1 1 0,1 0 0,0 2 0,34-26 0,-40 36 0,0 0 0,1 0 0,0 2 0,1 0 0,0 1 0,0 0 0,18-4 0,-28 10 0,-1-1 0,1 2 0,-1-1 0,1 1 0,-1-1 0,1 1 0,0 1 0,-1-1 0,1 1 0,-1 0 0,8 3 0,-10-3 0,1 1 0,0 0 0,-1 0 0,0 0 0,1 0 0,-1 1 0,0-1 0,0 1 0,0 0 0,-1 0 0,1 0 0,-1 0 0,1 1 0,-1-1 0,0 1 0,0-1 0,2 7 0,0 2 38,0 1 0,-1 0 0,0 1 0,-1-1 0,-1 1 0,0-1 0,0 1 0,-4 25 0,-2 3-892,-17 62 1,15-74-5973</inkml:trace>
</inkml:ink>
</file>

<file path=ppt/ink/ink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6T02:13:17.030"/>
    </inkml:context>
    <inkml:brush xml:id="br0">
      <inkml:brushProperty name="width" value="0.05" units="cm"/>
      <inkml:brushProperty name="height" value="0.05" units="cm"/>
    </inkml:brush>
  </inkml:definitions>
  <inkml:trace contextRef="#ctx0" brushRef="#br0">95 40 24575,'-3'-3'0,"0"1"0,1-1 0,-1 1 0,0 0 0,0 0 0,-1 0 0,1 0 0,0 0 0,-1 1 0,1-1 0,-1 1 0,-3-1 0,5 2 0,1 0 0,-1 0 0,0 0 0,1 0 0,-1 0 0,1 0 0,-1 1 0,1-1 0,-1 1 0,1-1 0,0 1 0,-1-1 0,1 1 0,-1 0 0,1 0 0,0-1 0,0 1 0,0 0 0,-1 0 0,1 0 0,0 1 0,0-1 0,0 0 0,0 0 0,1 1 0,-1-1 0,0 0 0,0 1 0,1-1 0,-1 0 0,0 3 0,-2 6 0,1 0 0,0 0 0,0 0 0,1 0 0,1 0 0,-1 0 0,2 0 0,-1 0 0,1 0 0,3 12 0,4 13 0,18 50 0,-15-52 0,2 0 0,1-1 0,28 49 0,-41-78 0,1-1 0,0 1 0,0-1 0,0 1 0,0-1 0,0 1 0,0-1 0,0 0 0,1 0 0,-1 0 0,1-1 0,0 1 0,-1 0 0,1-1 0,0 0 0,0 0 0,0 0 0,0 0 0,0 0 0,0 0 0,0-1 0,0 1 0,1-1 0,-1 0 0,0 0 0,0 0 0,0-1 0,0 1 0,0-1 0,0 1 0,0-1 0,0 0 0,0 0 0,0-1 0,0 1 0,0-1 0,0 1 0,-1-1 0,1 0 0,-1 0 0,4-3 0,6-6 0,0-1 0,0-1 0,-1 0 0,-1 0 0,0-1 0,-1-1 0,13-26 0,-1-7 0,18-58 0,-36 98 0,19-66 0,-20 64 0,0 1 0,-1-1 0,0 1 0,-1-1 0,0-17 0,0 26-44,0-1 0,0 1 0,0-1 0,-1 1 0,1-1 0,0 1 0,-1-1 0,1 1 0,-1-1 0,1 1 0,-1 0 0,0-1 0,1 1 0,-1 0 0,0 0 0,0-1 0,0 1 0,0 0-1,0 0 1,0 0 0,-1 0 0,1 0 0,0 0 0,0 1 0,-1-1 0,1 0 0,0 0 0,-1 1 0,1-1 0,-3 0 0,-7 3-6782</inkml:trace>
</inkml:ink>
</file>

<file path=ppt/ink/ink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6T02:13:17.434"/>
    </inkml:context>
    <inkml:brush xml:id="br0">
      <inkml:brushProperty name="width" value="0.05" units="cm"/>
      <inkml:brushProperty name="height" value="0.05" units="cm"/>
    </inkml:brush>
  </inkml:definitions>
  <inkml:trace contextRef="#ctx0" brushRef="#br0">339 188 24575,'5'-5'0,"0"0"0,-1-1 0,1 1 0,-1-1 0,0 0 0,0 0 0,-1-1 0,4-8 0,-6 12 0,0 0 0,-1 1 0,1-1 0,-1 0 0,1 0 0,-1 0 0,0 1 0,0-1 0,0 0 0,-1 0 0,1 0 0,-1 1 0,1-1 0,-1 0 0,0 1 0,0-1 0,0 0 0,0 1 0,-1-1 0,1 1 0,-1 0 0,0-1 0,-3-3 0,-1 0 0,-1 1 0,0-1 0,-1 1 0,1 0 0,-1 1 0,0 0 0,0 0 0,0 0 0,-1 1 0,1 1 0,-1-1 0,1 2 0,-1-1 0,-11 0 0,8 1 0,0 0 0,0 1 0,0 0 0,0 1 0,0 1 0,0-1 0,0 2 0,0 0 0,-22 9 0,31-11 0,1 0 0,-1 0 0,0 1 0,1-1 0,-1 1 0,1 0 0,0 0 0,0 0 0,-1 0 0,1 0 0,0 0 0,1 0 0,-1 1 0,0-1 0,1 1 0,-1-1 0,1 1 0,0 0 0,0-1 0,0 1 0,0 0 0,0 0 0,1 0 0,-1 0 0,1 0 0,0 0 0,0 3 0,1-1 0,0 1 0,0 0 0,0-1 0,1 1 0,0-1 0,0 1 0,1-1 0,0 0 0,0 0 0,0 0 0,0-1 0,1 1 0,4 4 0,7 7 0,1-1 0,1-1 0,0 0 0,20 11 0,79 41 0,25 16 0,-136-79 0,-1 1 0,1-1 0,-1 1 0,0 0 0,0 0 0,-1 0 0,1 0 0,4 9 0,-7-11 0,0 0 0,0 0 0,-1 0 0,1-1 0,0 1 0,-1 0 0,0 0 0,0 0 0,1 0 0,-1 0 0,0 0 0,-1 0 0,1 0 0,0 0 0,-1 0 0,1 0 0,-1 0 0,1 0 0,-1 0 0,0 0 0,0 0 0,0-1 0,0 1 0,0 0 0,0-1 0,-3 4 0,-2 1 0,0-1 0,-1 1 0,1-1 0,-1 0 0,-1-1 0,1 1 0,-1-2 0,1 1 0,-1-1 0,0 0 0,-15 3 0,-5 0 0,-1-1 0,-31 2 0,29-5 0,-63-3 0,85 1 0,0-1 0,0-1 0,0 1 0,0-1 0,0-1 0,1 0 0,-1 0 0,1-1 0,0 0 0,0 0 0,-12-9 0,18 12 18,0-1 0,1 1 0,-1-1 0,1 0 0,0 1 0,-1-1 0,1 0 0,0 0 0,0 0 0,0 0 0,0 0 0,0 0 0,1 0 0,-1 0 0,0 0 0,1-1 0,0 1 0,-1-4 0,2 2-208,-1 0 0,1 0 1,0 0-1,0-1 0,0 1 1,0 0-1,1 1 1,3-8-1,12-19-6636</inkml:trace>
</inkml:ink>
</file>

<file path=ppt/ink/ink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6T02:13:17.650"/>
    </inkml:context>
    <inkml:brush xml:id="br0">
      <inkml:brushProperty name="width" value="0.05" units="cm"/>
      <inkml:brushProperty name="height" value="0.05" units="cm"/>
    </inkml:brush>
  </inkml:definitions>
  <inkml:trace contextRef="#ctx0" brushRef="#br0">1 47 24575,'3'-4'0,"1"-1"0,0 1 0,-1-1 0,5-9 0,0 0 0,-8 14 0,0 0 0,0 0 0,0 0 0,1 0 0,-1 0 0,0 0 0,0 0 0,0 0 0,0 0 0,0 0 0,0 0 0,0-1 0,0 1 0,0 0 0,0 0 0,0 0 0,0 0 0,1 0 0,-1 0 0,0 0 0,0 0 0,0 0 0,0 0 0,0 0 0,0 0 0,0 0 0,0 0 0,0 0 0,0 0 0,1 0 0,-1 0 0,0 0 0,0 0 0,0 0 0,0 1 0,0-1 0,0 0 0,0 0 0,0 0 0,0 0 0,0 0 0,0 0 0,0 0 0,0 0 0,1 0 0,-1 0 0,0 0 0,0 0 0,0 0 0,0 0 0,0 1 0,0-1 0,0 0 0,0 0 0,0 0 0,0 0 0,0 0 0,0 0 0,0 0 0,0 0 0,0 0 0,0 0 0,0 1 0,0-1 0,0 0 0,0 0 0,0 0 0,0 0 0,2 13 0,0 15 0,1 65 171,20 127 0,34 89-1878,-52-284-5119</inkml:trace>
</inkml:ink>
</file>

<file path=ppt/ink/ink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6T02:13:17.818"/>
    </inkml:context>
    <inkml:brush xml:id="br0">
      <inkml:brushProperty name="width" value="0.05" units="cm"/>
      <inkml:brushProperty name="height" value="0.05" units="cm"/>
    </inkml:brush>
  </inkml:definitions>
  <inkml:trace contextRef="#ctx0" brushRef="#br0">58 160 24575,'-6'-7'0,"-6"-4"0,-3-4 0,0-3 0,6-1 0,9-1 0,12 4 0,14 3 0,12 2 0,12 3 0,14 2 0,7 3 0,5 1 0,2 1 0,-3 1 0,-8-2 0,-12-2 0,-15 0-8191</inkml:trace>
</inkml:ink>
</file>

<file path=ppt/ink/ink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6T02:13:18.545"/>
    </inkml:context>
    <inkml:brush xml:id="br0">
      <inkml:brushProperty name="width" value="0.05" units="cm"/>
      <inkml:brushProperty name="height" value="0.05" units="cm"/>
    </inkml:brush>
  </inkml:definitions>
  <inkml:trace contextRef="#ctx0" brushRef="#br0">53 260 24575,'-11'-23'0,"1"-1"0,-13-44 0,21 59 0,0-1 0,0 1 0,1-1 0,0 0 0,1 1 0,0-1 0,0 0 0,1 1 0,0-1 0,4-14 0,-5 23 0,1-1 0,-1 1 0,1-1 0,-1 1 0,1-1 0,-1 1 0,1-1 0,0 1 0,0 0 0,0-1 0,0 1 0,0 0 0,0 0 0,0-1 0,0 1 0,2-1 0,-2 2 0,0-1 0,-1 1 0,1 0 0,-1 0 0,1 1 0,0-1 0,-1 0 0,1 0 0,-1 0 0,1 0 0,0 0 0,-1 1 0,1-1 0,-1 0 0,1 1 0,-1-1 0,1 0 0,-1 1 0,1-1 0,-1 0 0,1 1 0,-1-1 0,0 1 0,1-1 0,-1 1 0,0-1 0,1 1 0,-1 0 0,4 5 0,-1 0 0,0 0 0,-1 1 0,1-1 0,-1 1 0,1 8 0,7 55 0,0 103 0,-7-84 0,1 47 0,-1-39 0,14 98 0,-17-195 0,0 1 0,0-1 0,0 0 0,0 0 0,0 0 0,-1 0 0,1 0 0,0 1 0,0-1 0,0 0 0,0 0 0,0 0 0,0 0 0,0 1 0,0-1 0,0 0 0,0 0 0,0 0 0,1 0 0,-1 1 0,0-1 0,0 0 0,0 0 0,0 0 0,0 0 0,0 0 0,0 1 0,0-1 0,0 0 0,0 0 0,1 0 0,-1 0 0,0 0 0,0 0 0,0 0 0,0 0 0,0 1 0,1-1 0,-1 0 0,0 0 0,0 0 0,0 0 0,0 0 0,0 0 0,1 0 0,-1 0 0,0 0 0,0 0 0,0 0 0,0 0 0,1 0 0,-1 0 0,0 0 0,0 0 0,0 0 0,1 0 0,6-12 0,4-21 0,58-170 0,-57 175 0,2 1 0,0 0 0,2 1 0,1 0 0,20-23 0,-32 43 0,0 1 0,1-1 0,-1 1 0,1 0 0,0 0 0,13-7 0,-17 11 0,0 0 0,0 0 0,0 1 0,0-1 0,0 0 0,0 1 0,0-1 0,1 1 0,-1 0 0,0-1 0,0 1 0,1 0 0,-1 1 0,0-1 0,0 0 0,0 1 0,1-1 0,-1 1 0,0-1 0,0 1 0,0 0 0,0 0 0,0 0 0,0 0 0,0 0 0,0 1 0,2 1 0,2 4 0,0-1 0,-1 1 0,0 0 0,0 0 0,0 1 0,-1-1 0,0 1 0,-1 0 0,0 0 0,4 14 0,1 12 0,6 43 0,-12-59 0,4 27 98,-3-14 6,13 50 0,-14-73-243,1 0-1,-1 0 1,1-1 0,1 1 0,0-1-1,0 0 1,0 0 0,1 0 0,0-1-1,0 1 1,7 6 0,7 1-6687</inkml:trace>
</inkml:ink>
</file>

<file path=ppt/ink/ink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6T02:13:19.592"/>
    </inkml:context>
    <inkml:brush xml:id="br0">
      <inkml:brushProperty name="width" value="0.05" units="cm"/>
      <inkml:brushProperty name="height" value="0.05" units="cm"/>
    </inkml:brush>
  </inkml:definitions>
  <inkml:trace contextRef="#ctx0" brushRef="#br0">290 228 24575,'3'-6'0,"-1"-1"0,1 1 0,-1-1 0,-1 1 0,1-1 0,-1 0 0,0 0 0,-1 0 0,0 0 0,-1-13 0,1 17 0,0 1 0,0-1 0,-1 0 0,1 0 0,-1 0 0,0 1 0,0-1 0,0 1 0,0-1 0,-1 0 0,1 1 0,0 0 0,-1-1 0,0 1 0,0 0 0,1 0 0,-1 0 0,-1 0 0,1 0 0,0 0 0,0 1 0,-1-1 0,1 1 0,-1-1 0,1 1 0,-1 0 0,1 0 0,-5-1 0,-1 1 0,0 1 0,0-1 0,0 2 0,0-1 0,0 1 0,0 0 0,0 1 0,0 0 0,0 0 0,0 0 0,0 1 0,1 0 0,0 1 0,-1 0 0,1 0 0,1 0 0,-11 9 0,7-4 0,-1 0 0,2 1 0,-1 0 0,1 0 0,1 1 0,0 0 0,0 1 0,1-1 0,-9 23 0,14-30 0,0 1 0,1 0 0,0 0 0,-1 0 0,2 0 0,-1 0 0,0 0 0,1 0 0,0 0 0,0 1 0,1-1 0,-1 0 0,1 0 0,0 0 0,1 0 0,1 5 0,-1-6 0,0-1 0,0 1 0,1-1 0,-1 1 0,0-1 0,1 0 0,0 0 0,0 0 0,0-1 0,0 1 0,1-1 0,-1 1 0,0-1 0,1 0 0,0 0 0,0-1 0,-1 1 0,1-1 0,0 0 0,7 1 0,0 1 0,0-2 0,0 1 0,1-2 0,-1 1 0,1-1 0,-1-1 0,0 0 0,1-1 0,-1 0 0,16-5 0,-21 4 0,0 1 0,0-1 0,0 0 0,0-1 0,0 1 0,-1-1 0,0 0 0,0-1 0,0 1 0,0-1 0,-1 0 0,1 0 0,-1-1 0,0 1 0,-1-1 0,0 0 0,0 1 0,0-2 0,2-5 0,22-85 0,-27 96 0,0 1 0,0-1 0,0 0 0,1 0 0,-1 0 0,0 0 0,1 1 0,-1-1 0,0 0 0,1 0 0,-1 1 0,1-1 0,0 0 0,-1 1 0,1-1 0,1 0 0,-2 0 0,0 1 0,1 0 0,-1 0 0,0 1 0,1-1 0,-1 0 0,0 0 0,1 0 0,-1 0 0,0 0 0,1 0 0,-1 0 0,0 0 0,0 1 0,1-1 0,-1 0 0,0 0 0,1 0 0,-1 1 0,0-1 0,0 0 0,0 1 0,1-1 0,-1 0 0,0 0 0,0 1 0,0-1 0,1 1 0,12 32 0,-10-25 0,11 33 0,-5-13 0,20 45 0,-26-67 0,0 0 0,1 1 0,0-2 0,0 1 0,0 0 0,1-1 0,-1 0 0,2 0 0,-1 0 0,0 0 0,1-1 0,8 5 0,-13-8 0,1 0 0,0 0 0,0 0 0,0 0 0,0-1 0,0 1 0,0 0 0,0-1 0,0 0 0,0 1 0,0-1 0,0 0 0,0 0 0,0 0 0,0 0 0,0-1 0,0 1 0,0 0 0,0-1 0,4-1 0,-5 1 0,1-1 0,0 1 0,0-1 0,0 1 0,-1-1 0,1 0 0,-1 0 0,1 0 0,-1 0 0,0 0 0,0 0 0,0 0 0,0 0 0,0 0 0,1-4 0,1-8 0,-1 0 0,0-1 0,0 1 0,-2-24 0,0 34 0,-1-32 0,1 1 0,3-35 0,-2 60 0,1 0 0,-1 0 0,2 1 0,-1-1 0,2 1 0,-1 0 0,1 0 0,7-12 0,-10 19 0,0 1 0,0-1 0,0 0 0,0 1 0,0-1 0,1 1 0,-1-1 0,0 1 0,1 0 0,0-1 0,-1 1 0,1 0 0,0 0 0,-1 0 0,1 0 0,0 1 0,0-1 0,0 0 0,0 1 0,3-1 0,-3 1 0,0 0 0,0 1 0,0-1 0,0 1 0,0-1 0,0 1 0,0 0 0,-1 0 0,1 0 0,0 0 0,0 0 0,-1 0 0,1 0 0,0 0 0,-1 1 0,1-1 0,-1 1 0,0-1 0,1 1 0,0 1 0,14 23 0,-1 0 0,-1 1 0,-1 1 0,16 48 0,-3-8 0,-16-41 0,-6-15 0,1-1 0,0 1 0,0-1 0,10 14 0,-14-24 0,0 1 0,-1-1 0,1 0 0,0-1 0,0 1 0,0 0 0,-1 0 0,1 0 0,0 0 0,0-1 0,0 1 0,1 0 0,-1-1 0,0 1 0,0-1 0,0 1 0,0-1 0,0 0 0,1 1 0,-1-1 0,0 0 0,0 0 0,1 0 0,-1 0 0,0 0 0,0 0 0,0 0 0,1 0 0,-1-1 0,0 1 0,0 0 0,0-1 0,1 1 0,-1-1 0,0 1 0,0-1 0,0 0 0,0 1 0,0-1 0,0 0 0,0 0 0,0 0 0,1-1 0,2-3 0,1 0 0,-1-1 0,0 0 0,0 1 0,0-2 0,4-8 0,67-196 0,-61 169 0,-14 39 0,1 0 0,0 0 0,1 0 0,-1 0 0,0 0 0,1 1 0,3-6 0,-5 8 0,0 0 0,0 0 0,0 0 0,1 0 0,-1 0 0,0-1 0,0 1 0,0 0 0,1 0 0,-1 0 0,0 0 0,0 0 0,0 0 0,1 0 0,-1 0 0,0 0 0,0 0 0,0 0 0,1 0 0,-1 0 0,0 0 0,0 0 0,1 0 0,-1 0 0,0 0 0,0 0 0,0 0 0,1 0 0,-1 0 0,0 0 0,0 0 0,0 1 0,1-1 0,-1 0 0,0 0 0,8 16 0,-6-11 0,0 1 0,0 0 0,1-1 0,-1 0 0,1 0 0,0 0 0,1 0 0,-1 0 0,1 0 0,0-1 0,0 0 0,1 0 0,-1 0 0,1 0 0,0-1 0,0 1 0,0-1 0,0 0 0,0-1 0,1 0 0,0 1 0,-1-2 0,1 1 0,6 1 0,-2-1 0,6 2 0,0 0 0,27 1 0,-38-5 0,0 0 0,1 0 0,-1 0 0,1-1 0,-1 0 0,0 0 0,1-1 0,-1 1 0,0-1 0,0 0 0,9-5 0,8-7 0,0-1 0,-1 0 0,-1-1 0,0-1 0,-1-1 0,-1-1 0,23-31 0,-40 48 0,1 0 0,-1 0 0,0-1 0,0 1 0,0-1 0,0 1 0,0-1 0,0 1 0,0-6 0,-1 8 0,0-1 0,0 1 0,0-1 0,0 0 0,0 1 0,-1-1 0,1 1 0,0-1 0,0 0 0,-1 1 0,1-1 0,0 1 0,-1-1 0,1 1 0,0-1 0,-1 1 0,1-1 0,-1 1 0,1-1 0,0 1 0,-1 0 0,1-1 0,-1 1 0,0 0 0,1-1 0,-1 1 0,1 0 0,-1 0 0,1 0 0,-1-1 0,0 1 0,1 0 0,-1 0 0,1 0 0,-1 0 0,0 0 0,1 0 0,-1 0 0,0 0 0,1 0 0,-1 0 0,1 1 0,-1-1 0,0 0 0,1 0 0,-2 1 0,-7 2 0,-1-1 0,1 2 0,-1-1 0,1 1 0,0 1 0,-12 8 0,-51 39 0,59-42 0,0 0 0,0 0 0,1 2 0,0-1 0,-17 23 0,27-31 0,-1 1 0,1 0 0,0 0 0,0 0 0,0 0 0,1 0 0,0 0 0,-1 0 0,1 0 0,0 6 0,1-7 0,0-1 0,0 1 0,0-1 0,0 1 0,1-1 0,0 0 0,-1 1 0,1-1 0,0 1 0,0-1 0,0 0 0,0 0 0,0 0 0,1 0 0,-1 0 0,1 0 0,0 0 0,-1 0 0,4 2 0,1 1 0,1 0 0,0 0 0,0-1 0,1 0 0,-1 0 0,1-1 0,0 0 0,0-1 0,0 1 0,12 1 0,12 0 0,42 1 0,-68-5 0,31 1-455,0-2 0,60-9 0,-51 1-6371</inkml:trace>
</inkml:ink>
</file>

<file path=ppt/ink/ink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6T02:13:20.313"/>
    </inkml:context>
    <inkml:brush xml:id="br0">
      <inkml:brushProperty name="width" value="0.05" units="cm"/>
      <inkml:brushProperty name="height" value="0.05" units="cm"/>
    </inkml:brush>
  </inkml:definitions>
  <inkml:trace contextRef="#ctx0" brushRef="#br0">70 146 24575,'0'-25'0,"-1"4"0,2 1 0,0 0 0,6-31 0,-5 43 0,-2 15 0,-4 20 0,-51 283 0,44-228 0,1 150 0,11-200-227,1 0-1,1 0 1,2 0-1,1 0 1,13 36-1,-7-37-6598</inkml:trace>
</inkml:ink>
</file>

<file path=ppt/ink/ink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6T02:13:20.638"/>
    </inkml:context>
    <inkml:brush xml:id="br0">
      <inkml:brushProperty name="width" value="0.05" units="cm"/>
      <inkml:brushProperty name="height" value="0.05" units="cm"/>
    </inkml:brush>
  </inkml:definitions>
  <inkml:trace contextRef="#ctx0" brushRef="#br0">27 273 24575,'-6'-13'0,"2"6"0,0 0 0,1-1 0,1 1 0,-5-14 0,7 19 0,0-1 0,-1 1 0,1 0 0,0 0 0,0 0 0,1-1 0,-1 1 0,0 0 0,1 0 0,-1 0 0,1-1 0,0 1 0,0 0 0,0 0 0,0 0 0,0 0 0,0 1 0,0-1 0,1 0 0,-1 0 0,4-2 0,0-1 0,1 1 0,-1 0 0,1 0 0,1 1 0,-1 0 0,0 0 0,1 0 0,12-2 0,60-11 0,-62 14 0,249-29 0,22-4 0,-278 34 0,27-6 0,-36 7 0,1-1 0,-1 1 0,1-1 0,-1 1 0,1-1 0,-1 1 0,0-1 0,1 0 0,-1 1 0,0-1 0,1 0 0,-1 0 0,0 0 0,0 0 0,0 0 0,0-1 0,0 1 0,1-2 0,-2 3 0,0-1 0,0 0 0,0 0 0,0 1 0,-1-1 0,1 0 0,0 1 0,0-1 0,-1 0 0,1 1 0,0-1 0,-1 0 0,1 1 0,-1-1 0,1 1 0,0-1 0,-1 1 0,1-1 0,-1 1 0,0-1 0,1 1 0,-1-1 0,1 1 0,-1-1 0,0 1 0,1 0 0,-1 0 0,0-1 0,1 1 0,-1 0 0,0 0 0,0 0 0,1 0 0,-1 0 0,0 0 0,0 0 0,0 0 0,-31-3 0,28 4 0,0-1 0,-1 1 0,1 0 0,0 0 0,0 0 0,-1 1 0,1-1 0,0 1 0,0 0 0,0 0 0,1 1 0,-1-1 0,1 1 0,-1-1 0,1 1 0,0 0 0,0 1 0,0-1 0,0 0 0,0 1 0,1 0 0,0-1 0,0 1 0,0 0 0,0 0 0,0 0 0,1 1 0,0-1 0,0 0 0,-1 8 0,0 2 0,1 0 0,0 0 0,1 1 0,1-1 0,0 0 0,1 0 0,1 0 0,5 18 0,-2-12 86,1 0-1,0 0 0,16 26 1,-20-39-208,1 0 0,1-1 0,-1 0 0,1 0 0,0 0 0,0-1 0,1 0 0,-1 0 0,1 0 1,0-1-1,1 1 0,-1-2 0,8 5 0,5-2-6704</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6T02:10:40.383"/>
    </inkml:context>
    <inkml:brush xml:id="br0">
      <inkml:brushProperty name="width" value="0.05" units="cm"/>
      <inkml:brushProperty name="height" value="0.05" units="cm"/>
    </inkml:brush>
  </inkml:definitions>
  <inkml:trace contextRef="#ctx0" brushRef="#br0">364 179 24575,'2'-2'0,"0"0"0,0-1 0,-1 1 0,1-1 0,-1 1 0,1-1 0,-1 0 0,0 0 0,0 1 0,0-1 0,-1 0 0,1 0 0,-1 0 0,0 0 0,0 0 0,0 0 0,0 0 0,0 0 0,0 0 0,-2-6 0,0 3 0,1 0 0,-1 0 0,-1 0 0,1 0 0,-1 0 0,0 1 0,0-1 0,-8-8 0,7 9 0,0 0 0,0 1 0,-1 0 0,1 0 0,-1 0 0,0 0 0,-1 1 0,1 0 0,0 0 0,-1 0 0,0 1 0,0 0 0,1 0 0,-1 0 0,0 1 0,-1 0 0,1 0 0,0 0 0,0 1 0,0 0 0,-1 0 0,1 1 0,0 0 0,0 0 0,0 0 0,0 1 0,0-1 0,0 1 0,-6 4 0,1-1 0,0 1 0,0 0 0,0 1 0,1 0 0,1 1 0,-1 0 0,1 0 0,0 1 0,1 0 0,0 1 0,0 0 0,1 0 0,-10 21 0,10-17 0,1 1 0,1 0 0,1 0 0,0 0 0,1 1 0,0 0 0,1-1 0,1 1 0,1 0 0,0 0 0,1 0 0,1 0 0,0-1 0,1 1 0,5 15 0,-3-17 0,0-1 0,0 1 0,2-1 0,0 0 0,0 0 0,1-1 0,1 0 0,0 0 0,0-1 0,1 0 0,1-1 0,0 0 0,0-1 0,1 0 0,0-1 0,18 10 0,-11-10-170,-1 0-1,1-2 0,1 0 1,-1-1-1,1-1 0,0 0 1,40 0-1,2-4-6655</inkml:trace>
</inkml:ink>
</file>

<file path=ppt/ink/ink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6T02:13:20.779"/>
    </inkml:context>
    <inkml:brush xml:id="br0">
      <inkml:brushProperty name="width" value="0.05" units="cm"/>
      <inkml:brushProperty name="height" value="0.05" units="cm"/>
    </inkml:brush>
  </inkml:definitions>
  <inkml:trace contextRef="#ctx0" brushRef="#br0">73 108 24575,'-3'-6'0,"-1"-8"0,-3-9 0,0-3 0,-3 3 0,-2 9 0,1 12 0,2 10 0,3 10 0,2 2-8191</inkml:trace>
</inkml:ink>
</file>

<file path=ppt/ink/ink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6T02:13:22.019"/>
    </inkml:context>
    <inkml:brush xml:id="br0">
      <inkml:brushProperty name="width" value="0.05" units="cm"/>
      <inkml:brushProperty name="height" value="0.05" units="cm"/>
    </inkml:brush>
  </inkml:definitions>
  <inkml:trace contextRef="#ctx0" brushRef="#br0">266 652 24575,'1'-1'0,"0"1"0,0-1 0,1 1 0,-1-1 0,0 1 0,0-1 0,0 0 0,1 1 0,-1-1 0,0 0 0,0 0 0,0 0 0,-1 0 0,1 0 0,0 0 0,0 0 0,0 0 0,-1 0 0,1 0 0,-1-1 0,1 1 0,-1 0 0,1-2 0,9-31 0,-8 26 0,-1-1 0,0 1 0,-1-1 0,0 0 0,0 1 0,0-1 0,-1 0 0,-4-14 0,4 21 0,0-1 0,0 1 0,0-1 0,0 1 0,0 0 0,-1 0 0,1 0 0,-1-1 0,1 1 0,-1 1 0,0-1 0,0 0 0,0 0 0,0 1 0,0-1 0,0 1 0,0 0 0,-1-1 0,1 1 0,-1 0 0,1 0 0,0 1 0,-1-1 0,1 0 0,-1 1 0,0-1 0,1 1 0,-1 0 0,1 0 0,-1 0 0,0 0 0,1 1 0,-4 0 0,-4 1 0,-1 1 0,1 0 0,0 0 0,0 1 0,0 0 0,1 1 0,-1 0 0,1 1 0,1 0 0,-1 0 0,-11 11 0,8-6 0,1 1 0,0 0 0,1 0 0,0 1 0,1 0 0,-15 28 0,22-38 0,1 0 0,-1 1 0,1-1 0,0 0 0,0 1 0,0-1 0,1 0 0,-1 1 0,1-1 0,-1 1 0,1-1 0,1 1 0,-1-1 0,0 1 0,1-1 0,-1 1 0,1-1 0,0 1 0,0-1 0,1 0 0,-1 0 0,1 1 0,-1-1 0,3 3 0,0-2 0,0 0 0,1 1 0,-1-1 0,1-1 0,0 1 0,-1-1 0,2 0 0,-1 0 0,0 0 0,1-1 0,-1 1 0,1-2 0,8 3 0,6 1 0,1-2 0,0 0 0,0-1 0,0-2 0,0 0 0,0-1 0,0 0 0,-1-2 0,38-10 0,-42 10 0,-9 7 0,-6-2 0,-1 0 0,0 1 0,0-1 0,0 1 0,0-1 0,-1 0 0,1 1 0,-1-1 0,-1 4 0,-20 118 0,-12 187 0,30-251 0,2-41 0,-6 52 0,8-65 0,-2-1 0,1 1 0,-1-1 0,0 1 0,0-1 0,0 0 0,-1 0 0,0 0 0,-6 8 0,8-12 0,0 1 0,-1-1 0,1 0 0,0 0 0,-1 0 0,1 0 0,-1 0 0,0 0 0,1 0 0,-1 0 0,0-1 0,1 1 0,-1 0 0,0-1 0,0 0 0,0 1 0,1-1 0,-1 0 0,-2 0 0,0 0 0,0-1 0,0 0 0,0 0 0,1 0 0,-1 0 0,0-1 0,1 1 0,-7-4 0,0-2 0,0 0 0,0-1 0,1 0 0,-15-17 0,10 9 0,2-2 0,0 1 0,1-2 0,1 1 0,1-2 0,0 1 0,2-1 0,0 0 0,1-1 0,1 1 0,1-1 0,1 0 0,1 0 0,0-1 0,2 1 0,1 0 0,3-27 0,-1 28 0,1 0 0,1 1 0,0 0 0,2 0 0,0 0 0,1 0 0,1 1 0,12-19 0,-12 24 0,1-1 0,0 2 0,1-1 0,1 2 0,0-1 0,0 1 0,1 1 0,0 1 0,1 0 0,22-12 0,2 6 0,66-20 0,-75 27 0,-1-1 0,0-1 0,0-1 0,47-28 0,-69 35 0,0 0 0,0 0 0,0-1 0,-1 0 0,0-1 0,1 1 0,-2-1 0,1 0 0,-1 0 0,0 0 0,0 0 0,-1-1 0,1 0 0,-2 0 0,1 0 0,-1 0 0,0 0 0,0 0 0,-1-1 0,0 1 0,0-1 0,-1 1 0,0 0 0,0-1 0,-1 1 0,-2-10 0,-7-33 0,-19-57 0,-9-43 0,37 148 0,0-2 0,1 0 0,-1 0 0,1 0 0,-1 0 0,1 0 0,1 0 0,-1 0 0,1-5 0,-1 8 0,0 1 0,1 0 0,-1 0 0,0 0 0,0 0 0,0 0 0,0 0 0,1-1 0,-1 1 0,0 0 0,0 0 0,0 0 0,0 0 0,1 0 0,-1 0 0,0 0 0,0 0 0,0 0 0,1 0 0,-1 0 0,0 0 0,0 0 0,0 0 0,1 0 0,-1 0 0,0 0 0,0 0 0,0 0 0,0 0 0,1 0 0,-1 0 0,0 1 0,0-1 0,0 0 0,0 0 0,1 0 0,-1 0 0,0 0 0,0 0 0,0 1 0,0-1 0,0 0 0,0 0 0,1 0 0,-1 0 0,0 1 0,0-1 0,0 0 0,0 0 0,0 0 0,0 1 0,0-1 0,0 0 0,0 0 0,7 13 0,5 22 0,-1 1 0,-2-1 0,8 72 0,-7-47 0,22 225 0,-15-116 0,-17-168 0,0 1 0,0 0 0,1-1 0,-1 1 0,0 0 0,1-1 0,-1 1 0,1-1 0,0 1 0,-1-1 0,3 3 0,-3-4 0,0 0 0,0 1 0,1-1 0,-1 0 0,0 0 0,1 0 0,-1 1 0,0-1 0,1 0 0,-1 0 0,0 0 0,1 0 0,-1 0 0,0 0 0,1 0 0,-1 0 0,0 0 0,1 0 0,-1 0 0,0 0 0,1 0 0,-1 0 0,0 0 0,1 0 0,-1 0 0,0 0 0,1 0 0,-1-1 0,0 1 0,1 0 0,0 0 0,3-4 0,0 0 0,0 0 0,-1 0 0,1 0 0,4-7 0,-7 10 0,25-36 0,53-67 0,-68 91 0,1 1 0,0 0 0,1 0 0,1 2 0,20-14 0,-31 22 0,0 0 0,0 0 0,0 1 0,0 0 0,1-1 0,-1 1 0,0 0 0,0 1 0,1-1 0,-1 1 0,0-1 0,1 1 0,-1 0 0,1 0 0,-1 0 0,0 1 0,1-1 0,-1 1 0,6 1 0,-5 0 0,-1 1 0,1-1 0,0 0 0,-1 1 0,1 0 0,-1 0 0,0 0 0,0 0 0,0 1 0,0-1 0,0 1 0,-1-1 0,0 1 0,3 6 0,4 10 0,-2 1 0,0-1 0,5 28 0,-10-33 0,1 0 0,1 0 0,1 0 0,0-1 0,1 0 0,1 0 0,0 0 0,12 17 0,-18-29 0,1 0 0,0 0 0,-1-1 0,1 1 0,0 0 0,0-1 0,0 1 0,0-1 0,0 0 0,0 0 0,1 0 0,-1 0 0,0 0 0,0 0 0,1 0 0,-1-1 0,1 1 0,-1-1 0,0 0 0,5 0 0,-3 0 0,1-1 0,-1 0 0,0 0 0,0 0 0,1-1 0,-1 0 0,0 1 0,0-1 0,0-1 0,6-3 0,2-4 0,-1 0 0,0-1 0,0 0 0,-1-1 0,15-20 0,-7 2 0,-1 0 0,-1-1 0,-2-1 0,-1 0 0,-2-1 0,13-59 0,-15 44 0,-2-1 0,-3 0 0,-1 1 0,-6-61 0,-5 32 0,6 69 0,0 0 0,0 0 0,-1 0 0,0 0 0,0 0 0,-8-13 0,10 20 0,1 0 0,-1 0 0,1 0 0,-1 0 0,1 0 0,-1 0 0,0 0 0,0 1 0,1-1 0,-1 0 0,0 0 0,0 1 0,0-1 0,0 0 0,0 1 0,0-1 0,0 1 0,0-1 0,0 1 0,0-1 0,0 1 0,0 0 0,0 0 0,0 0 0,0-1 0,0 1 0,0 0 0,0 0 0,0 0 0,-1 1 0,1-1 0,0 0 0,0 0 0,0 1 0,0-1 0,0 0 0,0 1 0,0-1 0,0 1 0,0-1 0,0 1 0,0 0 0,1-1 0,-1 1 0,0 0 0,0 0 0,0-1 0,1 1 0,-2 1 0,-2 4 0,-1 0 0,1 0 0,0 1 0,1 0 0,-7 13 0,2 6 0,1 1 0,1-1 0,1 1 0,1 0 0,1 0 0,2 0 0,0 0 0,5 32 0,2-7 0,2 0 0,2-1 0,23 66 0,-29-105 0,0 2 0,1 0 0,0 0 0,1 0 0,0-1 0,14 22 0,-19-34 0,0 0 0,-1 0 0,1 0 0,0 0 0,-1 0 0,1 0 0,0 0 0,0-1 0,0 1 0,0 0 0,0 0 0,0-1 0,0 1 0,0-1 0,0 1 0,0-1 0,2 1 0,-3-1 0,1 0 0,-1 0 0,1-1 0,-1 1 0,1 0 0,-1 0 0,0-1 0,1 1 0,-1 0 0,0-1 0,1 1 0,-1 0 0,0-1 0,0 1 0,1-1 0,-1 1 0,0 0 0,0-1 0,0 1 0,0-1 0,1 1 0,-1-1 0,0 1 0,0-1 0,0 1 0,0-1 0,0 1 0,0-1 0,0-5 0,0 0 0,0 0 0,-1 0 0,1 0 0,-3-8 0,-5-11 0,-16-32 0,15 39 0,2 0 0,0-1 0,-8-35 0,14 51 10,1 0-1,0 1 1,-1-1-1,1 0 1,1 0-1,-1 0 1,0 0-1,1 1 1,-1-1-1,1 0 1,0 0-1,0 1 0,0-1 1,0 0-1,1 1 1,-1-1-1,4-3 1,-2 2 7,1 0 0,0 0 0,0 1 0,0 0 0,0 0 0,1 0 0,-1 0 0,1 1 1,5-2-1,9-3-359,-1 1 1,1 1 0,1 1-1,18-1 1,5 0-6485</inkml:trace>
</inkml:ink>
</file>

<file path=ppt/ink/ink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6T02:13:23.614"/>
    </inkml:context>
    <inkml:brush xml:id="br0">
      <inkml:brushProperty name="width" value="0.05" units="cm"/>
      <inkml:brushProperty name="height" value="0.05" units="cm"/>
    </inkml:brush>
  </inkml:definitions>
  <inkml:trace contextRef="#ctx0" brushRef="#br0">320 29 24575,'-6'-3'0,"-1"-1"0,1 1 0,-1 0 0,0 0 0,0 0 0,0 1 0,0 0 0,-1 1 0,-13-2 0,14 2 0,0 1 0,-1-1 0,1 2 0,0-1 0,-1 1 0,1 0 0,0 0 0,0 0 0,0 1 0,-1 1 0,2-1 0,-1 1 0,0 0 0,1 1 0,-1-1 0,1 1 0,0 1 0,0-1 0,1 1 0,-11 10 0,8-4 0,-1 0 0,2 0 0,0 0 0,0 1 0,1 0 0,1 0 0,-1 1 0,2 0 0,0-1 0,-4 25 0,3-4 0,1 1 0,1-1 0,2 1 0,4 52 0,-2-73 0,1 0 0,0-1 0,1 1 0,0-1 0,1 0 0,1 0 0,0 0 0,0 0 0,1-1 0,0 0 0,1 0 0,1-1 0,-1 0 0,2 0 0,10 10 0,-10-13 0,0-1 0,0-1 0,0 1 0,1-1 0,0-1 0,-1 0 0,2 0 0,-1-1 0,0-1 0,1 1 0,-1-2 0,1 1 0,0-2 0,-1 1 0,13-2 0,4-1 0,0-1 0,-1-2 0,1 0 0,46-17 0,-53 15 0,0-2 0,-1 0 0,0-1 0,0-1 0,-1 0 0,0-2 0,-1 0 0,17-18 0,-24 22 0,-1-1 0,0 0 0,-1-1 0,0 0 0,-1 0 0,0-1 0,-1 1 0,0-1 0,-1-1 0,0 1 0,-1-1 0,-1 0 0,0 0 0,2-16 0,-5 23 0,0 1 0,0-1 0,0 1 0,-1-1 0,1 0 0,-1 1 0,-1 0 0,1-1 0,-1 1 0,0 0 0,0-1 0,-1 1 0,-5-8 0,7 11 0,-1 0 0,1 0 0,-1 0 0,0 1 0,0-1 0,0 0 0,0 1 0,0 0 0,0-1 0,0 1 0,0 0 0,0 0 0,0 0 0,-1 1 0,1-1 0,0 0 0,-1 1 0,1 0 0,0-1 0,-1 1 0,1 0 0,-1 0 0,1 0 0,0 1 0,-1-1 0,1 0 0,-1 1 0,1 0 0,0-1 0,0 1 0,-1 0 0,1 0 0,-4 3 0,0 0 0,0 0 0,0 0 0,1 1 0,-1 0 0,1 0 0,0 0 0,0 1 0,1 0 0,-1-1 0,1 2 0,1-1 0,-1 0 0,1 1 0,0 0 0,0-1 0,1 1 0,0 0 0,0 1 0,1-1 0,0 0 0,0 14 0,0-10 0,1-1 0,1 1 0,0 0 0,0 0 0,1 0 0,1-1 0,-1 1 0,2-1 0,0 1 0,0-1 0,0-1 0,1 1 0,1 0 0,6 8 0,-6-11 0,0-1 0,0 0 0,1 0 0,0-1 0,0 0 0,0 0 0,0 0 0,1-1 0,0 0 0,0-1 0,0 1 0,16 3 0,-13-5 0,1 0 0,0 0 0,-1-1 0,1 0 0,0-1 0,0-1 0,0 0 0,0 0 0,13-4 0,-16 2 0,0 1 0,0-1 0,0-1 0,-1 0 0,1 0 0,-1-1 0,0 1 0,0-2 0,-1 1 0,0-1 0,11-11 0,-13 12 0,-1-1 0,0 0 0,0 0 0,-1 0 0,1 0 0,-1 0 0,-1-1 0,1 1 0,-1-1 0,0 1 0,-1-1 0,0 0 0,0 0 0,0 0 0,-1 0 0,0-12 0,-1 7 0,-1 0 0,-1 0 0,0 0 0,0 0 0,-1 0 0,0 1 0,-1 0 0,-1 0 0,0 0 0,0 0 0,-1 1 0,0 0 0,-1 1 0,0-1 0,0 2 0,-1-1 0,-1 1 0,1 0 0,-1 1 0,0 0 0,-22-10 0,2 10 0,14 8 0,16-1 0,0 0 0,0 0 0,0 0 0,-1 0 0,1 0 0,0 0 0,0 1 0,0-1 0,-1 0 0,1 0 0,0 0 0,0 0 0,0 1 0,0-1 0,-1 0 0,1 0 0,0 0 0,0 1 0,0-1 0,0 0 0,0 0 0,0 1 0,0-1 0,0 0 0,0 0 0,0 1 0,0-1 0,0 0 0,0 0 0,0 1 0,0-1 0,0 0 0,0 0 0,0 1 0,0-1 0,0 0 0,0 0 0,0 0 0,0 1 0,0-1 0,0 0 0,1 1 0,0 0 0,0 1 0,1 0 0,-1-1 0,0 1 0,1-1 0,0 1 0,-1-1 0,1 0 0,0 0 0,0 0 0,0 0 0,0 0 0,-1 0 0,1 0 0,0 0 0,1-1 0,-1 1 0,2-1 0,43 6 0,-43-6 0,40 0 0,0-3 0,0-1 0,86-19 0,-91 10 0,-41 15 0,1-1 0,0 0 0,0 1 0,0-1 0,-1 1 0,1-1 0,0 1 0,1 0 0,-1-1 0,0 1 0,0 0 0,1 0 0,-1 0 0,1-1 0,0 1 0,-1 0 0,1 0 0,0 0 0,0 0 0,0 0 0,1 2 0,-1 1 0,0 1 0,0-1 0,1 0 0,0 1 0,0-1 0,1 0 0,-1 0 0,5 9 0,4 2 0,1-1 0,0 0 0,2-1 0,-1 0 0,1-1 0,1 0 0,1-1 0,-1-1 0,2-1 0,0 0 0,0 0 0,0-2 0,21 8 0,-31-14 0,0 0 0,0 0 0,0-1 0,1 0 0,-1 0 0,0-1 0,10 0 0,-14 0 0,0 0 0,0 0 0,0-1 0,0 1 0,0-1 0,0 0 0,0 0 0,0 1 0,0-1 0,0 0 0,0-1 0,-1 1 0,1 0 0,0 0 0,-1-1 0,1 1 0,-1-1 0,0 1 0,1-1 0,-1 0 0,0 0 0,0 1 0,0-1 0,0 0 0,0 0 0,0-3 0,5-14 0,-2-1 0,4-32 0,-7 36 0,1 0 0,1 1 0,1-1 0,9-27 0,-13 43 0,0 0 0,0-1 0,0 1 0,0-1 0,0 1 0,1 0 0,-1-1 0,0 1 0,0 0 0,0-1 0,0 1 0,1 0 0,-1 0 0,0-1 0,0 1 0,1 0 0,-1-1 0,0 1 0,0 0 0,1 0 0,-1 0 0,0-1 0,1 1 0,-1 0 0,0 0 0,1 0 0,-1 0 0,0 0 0,1-1 0,-1 1 0,1 0 0,4 10 0,0 19 0,-4-7 0,1-1 0,1 1 0,1-1 0,1 0 0,12 33 0,-14-47 0,1 0 0,-1 0 0,1 0 0,0-1 0,0 1 0,1-1 0,0 0 0,0-1 0,0 1 0,1-1 0,0 0 0,0 0 0,0-1 0,1 0 0,-1 0 0,1 0 0,0-1 0,0 0 0,11 3 0,-5-3 0,0-1 0,1 0 0,-1-1 0,1-1 0,0 0 0,-1-1 0,1 0 0,-1-1 0,0-1 0,1 0 0,-1-1 0,-1 0 0,24-12 0,-28 12 0,0 0 0,0-1 0,-1 0 0,1 0 0,-2-1 0,1 0 0,0 0 0,-1-1 0,9-13 0,-11 15 0,-1-1 0,0 1 0,-1-1 0,1 0 0,-1 0 0,0 0 0,0 0 0,-1-1 0,0 1 0,0 0 0,-1-1 0,1 1 0,-1 0 0,-2-12 0,-1 3 0,0 0 0,-1 0 0,-1 0 0,-1 0 0,-11-22 0,4 13 0,-1 1 0,-22-28 0,67 127 0,-5-16 0,-3 2 0,-3 1 0,-2 0 0,15 117 0,-30-152 0,-2-14 0,0-1 0,0 0 0,2 0 0,0 0 0,9 25 0,-12-37 0,0-1 0,0 0 0,0 0 0,0 1 0,0-1 0,0 0 0,0 1 0,0-1 0,0 0 0,0 0 0,1 1 0,-1-1 0,0 0 0,0 0 0,0 1 0,0-1 0,1 0 0,-1 0 0,0 0 0,0 1 0,1-1 0,-1 0 0,0 0 0,0 0 0,1 0 0,-1 1 0,0-1 0,0 0 0,1 0 0,-1 0 0,0 0 0,1 0 0,-1 0 0,0 0 0,0 0 0,1 0 0,-1 0 0,1 0 0,4-12 0,-2-19 0,-6-16 0,-10-47 0,-2-23 0,14 107 0,-6-178 0,7 162 0,2-1 0,1 1 0,1 0 0,1 0 0,9-26 0,-13 48 0,1-1 0,-1 1 0,1 0 0,0 0 0,1 0 0,-1 0 0,1 0 0,-1 1 0,1-1 0,0 1 0,7-6 0,-8 7 0,0 2 0,-1-1 0,1 0 0,0 0 0,0 0 0,0 1 0,0-1 0,0 1 0,0 0 0,0-1 0,0 1 0,0 0 0,0 0 0,0 0 0,0 0 0,0 1 0,-1-1 0,1 1 0,0-1 0,0 1 0,0-1 0,0 1 0,0 0 0,-1 0 0,1 0 0,0 0 0,-1 0 0,1 0 0,1 3 0,5 3 0,0 0 0,0 1 0,-1 0 0,-1 0 0,1 1 0,-2 0 0,1 0 0,7 16 0,-7-11 0,0 0 0,-2 0 0,1 1 0,-2-1 0,4 25 0,-7-33 15,0 0 0,0 0 0,0 0 0,-1 0-1,0 0 1,0 0 0,-1 0 0,0 0 0,0 0 0,0-1-1,-1 1 1,1 0 0,-1-1 0,-1 0 0,1 0 0,-1 0 0,0 0-1,0-1 1,0 1 0,-1-1 0,1 0 0,-10 5 0,6-3-137,0-1 0,-1 0 0,0-1 0,0 0 0,0 0 0,0-1 0,-1 0 0,1-1 0,-1 0 1,0-1-1,1 1 0,-1-2 0,-15 0 0,4-3-6704</inkml:trace>
</inkml:ink>
</file>

<file path=ppt/ink/ink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6T02:13:23.829"/>
    </inkml:context>
    <inkml:brush xml:id="br0">
      <inkml:brushProperty name="width" value="0.05" units="cm"/>
      <inkml:brushProperty name="height" value="0.05" units="cm"/>
    </inkml:brush>
  </inkml:definitions>
  <inkml:trace contextRef="#ctx0" brushRef="#br0">12 55 24575,'0'-10'0,"1"8"0,-1-1 0,0 0 0,0 0 0,0 0 0,0 1 0,0-1 0,0 0 0,-1 0 0,1 1 0,-1-1 0,0 0 0,0 1 0,0-1 0,-3-4 0,4 7 0,0 0 0,0 0 0,0 0 0,0 0 0,0 0 0,-1 0 0,1 0 0,0 0 0,0 0 0,0 0 0,0 0 0,0 0 0,0 0 0,-1 1 0,1-1 0,0 0 0,0 0 0,0 0 0,0 0 0,0 0 0,0 0 0,-1 0 0,1 0 0,0 0 0,0 1 0,0-1 0,0 0 0,0 0 0,0 0 0,0 0 0,0 0 0,0 0 0,0 1 0,0-1 0,0 0 0,0 0 0,0 0 0,0 0 0,0 0 0,0 1 0,0-1 0,0 0 0,0 0 0,0 0 0,0 0 0,0 0 0,0 1 0,0-1 0,0 0 0,0 0 0,0 11 0,5 39 0,3 0 0,2-1 0,18 52 0,0 4 0,-10-20 260,22 78-1885,-31-137-5201</inkml:trace>
</inkml:ink>
</file>

<file path=ppt/ink/ink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6T02:13:24.017"/>
    </inkml:context>
    <inkml:brush xml:id="br0">
      <inkml:brushProperty name="width" value="0.05" units="cm"/>
      <inkml:brushProperty name="height" value="0.05" units="cm"/>
    </inkml:brush>
  </inkml:definitions>
  <inkml:trace contextRef="#ctx0" brushRef="#br0">1 56 24575,'3'-6'0,"1"-9"0,4-4 0,2 7 0,1 8 0,-3 12 0,-2 13 0,1 10 0,0 9 0,-2 4 0,1 0 0,1 0 0,-2-5 0,1-6 0,0-9-8191</inkml:trace>
</inkml:ink>
</file>

<file path=ppt/ink/ink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6T02:13:24.161"/>
    </inkml:context>
    <inkml:brush xml:id="br0">
      <inkml:brushProperty name="width" value="0.05" units="cm"/>
      <inkml:brushProperty name="height" value="0.05" units="cm"/>
    </inkml:brush>
  </inkml:definitions>
  <inkml:trace contextRef="#ctx0" brushRef="#br0">30 105 24575,'-3'-10'0,"-1"-9"0,-3-4 0,-1-2 0,2 7 0,4 9 0</inkml:trace>
</inkml:ink>
</file>

<file path=ppt/ink/ink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6T02:13:24.915"/>
    </inkml:context>
    <inkml:brush xml:id="br0">
      <inkml:brushProperty name="width" value="0.05" units="cm"/>
      <inkml:brushProperty name="height" value="0.05" units="cm"/>
    </inkml:brush>
  </inkml:definitions>
  <inkml:trace contextRef="#ctx0" brushRef="#br0">0 29 24575,'0'-1'0,"1"1"0,-1-1 0,0 0 0,0 1 0,1-1 0,-1 0 0,0 1 0,1-1 0,-1 0 0,1 1 0,-1-1 0,0 1 0,1-1 0,-1 1 0,1-1 0,0 1 0,-1-1 0,1 1 0,-1 0 0,1-1 0,0 1 0,-1 0 0,1-1 0,0 1 0,0 0 0,-1 0 0,1 0 0,0-1 0,-1 1 0,1 0 0,0 0 0,0 0 0,-1 0 0,1 0 0,0 1 0,1-1 0,1 0 0,0 0 0,0 1 0,0-1 0,0 1 0,0 0 0,0 0 0,4 2 0,-3-1 0,0 1 0,0 0 0,-1 0 0,1 1 0,-1-1 0,0 1 0,0 0 0,-1-1 0,1 1 0,-1 1 0,1-1 0,-1 0 0,-1 0 0,3 9 0,1 6 0,0 1 0,1 25 0,-1-7 0,-4-33 0,0-1 0,0 0 0,0 1 0,0-1 0,1 0 0,0 0 0,0 0 0,0 0 0,0 0 0,1 0 0,-1-1 0,1 1 0,0-1 0,5 5 0,-5-6 0,-1 0 0,0-1 0,1 0 0,-1 0 0,1 0 0,0 0 0,-1 0 0,1 0 0,0-1 0,0 1 0,-1-1 0,1 0 0,0 0 0,0 0 0,0 0 0,0 0 0,-1 0 0,1-1 0,0 0 0,0 1 0,-1-1 0,1 0 0,-1 0 0,4-2 0,1-1 0,0 0 0,-1 0 0,0 0 0,0 0 0,0-1 0,0 0 0,-1-1 0,1 1 0,-1-1 0,-1 0 0,7-11 0,1-5 0,0-1 0,9-28 0,-13 29 0,1 1 0,18-31 0,-27 52 0,0-1 0,0 1 0,1-1 0,-1 1 0,0-1 0,1 1 0,-1 0 0,0-1 0,1 1 0,-1-1 0,0 1 0,1 0 0,-1-1 0,1 1 0,-1 0 0,0-1 0,1 1 0,-1 0 0,1 0 0,-1 0 0,1-1 0,-1 1 0,1 0 0,-1 0 0,1 0 0,0 0 0,0 0 0,-1 0 0,1 1 0,0-1 0,-1 1 0,1-1 0,-1 1 0,1-1 0,0 1 0,-1-1 0,1 1 0,-1-1 0,0 1 0,1 0 0,-1-1 0,0 1 0,1 0 0,-1 1 0,9 37 0,-8-33 0,2 8 0,0 1 0,0-1 0,1 1 0,10 20 0,-12-30 0,1-1 0,0 1 0,0 0 0,0-1 0,1 1 0,0-1 0,0 0 0,0-1 0,0 1 0,0 0 0,1-1 0,-1 0 0,1 0 0,0-1 0,7 4 0,-4-4 0,0 1 0,0-1 0,0 0 0,0-1 0,1 0 0,-1 0 0,0-1 0,0 0 0,1-1 0,-1 1 0,0-2 0,0 1 0,0-1 0,0 0 0,0-1 0,0 0 0,-1 0 0,1 0 0,-1-1 0,12-8 0,-12 7 0,0 0 0,-1-1 0,1 0 0,-1 0 0,-1 0 0,1-1 0,-1 0 0,0 0 0,0 0 0,-1 0 0,0-1 0,0 0 0,-1 0 0,0 0 0,-1 0 0,1 0 0,-2 0 0,1-1 0,0-14 0,-2 21 0,0 0 0,0 1 0,0-1 0,0 0 0,0 1 0,0-1 0,-1 0 0,1 1 0,0-1 0,-1 0 0,0 1 0,1-1 0,-1 1 0,0-1 0,0 1 0,0 0 0,0-1 0,0 1 0,0 0 0,0 0 0,0-1 0,0 1 0,-2-1 0,1 2 0,1-1 0,-1 1 0,1 0 0,0-1 0,-1 1 0,1 0 0,-1 0 0,1 0 0,0 0 0,-1 1 0,1-1 0,-1 0 0,1 0 0,0 1 0,-1-1 0,1 1 0,0-1 0,-1 1 0,1 0 0,0 0 0,0-1 0,0 1 0,-1 0 0,1 0 0,0 0 0,0 0 0,-1 2 0,-6 7 0,1-1 0,0 1 0,0 0 0,1 1 0,0-1 0,1 1 0,0 0 0,-3 12 0,1 3 0,0 0 0,-4 43 0,8-31 0,3 1 0,0-1 0,3 0 0,1 1 0,2-1 0,2 0 0,1-1 0,18 47 0,19 31 0,72 131 0,-87-188 0,26 54 0,-48-92 0,-1 0 0,-1 0 0,7 34 0,-14-50 0,1-1 0,-1 0 0,1 0 0,-1 1 0,0-1 0,0 0 0,-1 1 0,1-1 0,-1 0 0,0 0 0,1 0 0,-3 4 0,2-5 0,1-1 0,-1 0 0,0 0 0,0 0 0,0 0 0,0 1 0,0-1 0,0-1 0,0 1 0,-1 0 0,1 0 0,0 0 0,0 0 0,-1-1 0,1 1 0,0-1 0,-1 1 0,1-1 0,-1 1 0,1-1 0,-1 0 0,1 0 0,-1 0 0,1 0 0,-1 0 0,1 0 0,-3 0 0,-4-2 0,0 0 0,0 0 0,1 0 0,-1-1 0,0 0 0,1-1 0,0 0 0,0 0 0,0 0 0,0-1 0,1 0 0,-1 0 0,1-1 0,-7-8 0,3 2 0,0 0 0,1 0 0,0-1 0,1 0 0,1 0 0,-11-27 0,11 19 0,2 0 0,0 0 0,1 0 0,2-1 0,0 1 0,1-1 0,1 0 0,1 1 0,1-1 0,1 1 0,1-1 0,10-31 0,-3 20 0,1 0 0,2 1 0,1 0 0,1 1 0,2 1 0,1 0 0,23-26 0,-26 37 0,0 2 0,1 0 0,0 0 0,2 2 0,0 0 0,39-22 0,-50 32 0,1 0 0,1 1 0,-1 0 0,1 0 0,-1 1 0,1 1 0,0-1 0,0 2 0,0-1 0,0 1 0,1 1 0,-1 0 0,0 0 0,0 1 0,0 1 0,0-1 0,0 2 0,16 5 0,-19-5-124,-1 0 0,1 1 0,-1 0 0,0 0 0,0 1 0,0-1-1,0 1 1,-1 1 0,0-1 0,6 9 0,10 19-6702</inkml:trace>
</inkml:ink>
</file>

<file path=ppt/ink/ink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6T02:13:26.390"/>
    </inkml:context>
    <inkml:brush xml:id="br0">
      <inkml:brushProperty name="width" value="0.05" units="cm"/>
      <inkml:brushProperty name="height" value="0.05" units="cm"/>
    </inkml:brush>
  </inkml:definitions>
  <inkml:trace contextRef="#ctx0" brushRef="#br0">1 194 24575,'0'-12'0,"1"1"0,1-1 0,-1 1 0,2 0 0,0-1 0,0 1 0,1 0 0,0 1 0,1-1 0,1 1 0,-1 0 0,1 0 0,1 0 0,8-9 0,-14 17 0,1 1 0,-1-1 0,1 0 0,0 1 0,-1-1 0,1 1 0,0-1 0,0 1 0,0 0 0,0 0 0,0 0 0,0 0 0,0 0 0,1 0 0,-1 0 0,0 1 0,0 0 0,1-1 0,-1 1 0,0 0 0,4 0 0,-4 1 0,0 0 0,0 0 0,0 0 0,-1 0 0,1 0 0,0 1 0,0-1 0,0 0 0,-1 1 0,1 0 0,-1-1 0,0 1 0,1 0 0,-1 0 0,0 0 0,0 0 0,0 0 0,0 0 0,0 0 0,-1 0 0,1 0 0,0 4 0,7 31 0,-1 1 0,-2-1 0,-1 44 0,1 0 0,67 429 0,-71-508 0,1 10 0,0 0 0,0 20 0,-2-32 0,0 0 0,0 0 0,0 1 0,0-1 0,1 0 0,-1 0 0,0 1 0,0-1 0,0 0 0,0 1 0,0-1 0,0 0 0,0 0 0,0 1 0,-1-1 0,1 0 0,0 0 0,0 1 0,0-1 0,0 0 0,0 0 0,0 0 0,0 1 0,-1-1 0,1 0 0,0 0 0,0 0 0,0 1 0,0-1 0,-1 0 0,1 0 0,0 0 0,0 0 0,0 1 0,-1-1 0,1 0 0,0 0 0,0 0 0,-1 0 0,1 0 0,0 0 0,-1 0 0,-8-9 0,-9-19 0,2-12 0,2 0 0,1 0 0,2-2 0,2 1 0,-5-51 0,11 63 0,2 0 0,0 0 0,7-57 0,-4 73 0,0 0 0,1 0 0,1 0 0,0 0 0,0 1 0,1-1 0,1 1 0,0 0 0,1 1 0,15-21 0,-17 27 0,1-1 0,0 1 0,0 0 0,0 0 0,0 0 0,1 1 0,0 0 0,0 0 0,0 1 0,0 0 0,10-3 0,-5 3 0,1 1 0,0 0 0,-1 0 0,1 1 0,0 1 0,17 2 0,-3 1 0,-1 1 0,-1 2 0,1 1 0,-1 1 0,0 1 0,26 13 0,-49-21 0,8 4 0,0 0 0,0 0 0,0 1 0,10 10 0,-18-15 0,-1 0 0,1 0 0,-1 0 0,0 0 0,0 1 0,1-1 0,-1 0 0,0 1 0,0-1 0,0 1 0,-1-1 0,1 1 0,0-1 0,0 1 0,-1-1 0,1 1 0,-1 0 0,0 0 0,1-1 0,-1 1 0,0 0 0,0-1 0,0 1 0,0 0 0,0 0 0,-1-1 0,1 1 0,0 0 0,-1-1 0,1 1 0,-1 0 0,0-1 0,1 1 0,-1-1 0,0 1 0,0-1 0,-2 2 0,-1 3 0,-2-1 0,1 0 0,0-1 0,-1 1 0,0-1 0,0 0 0,-1-1 0,-8 5 0,-59 19 0,54-20 0,-88 23 0,-16 6 0,123-36 0,0 1 0,0-1 0,0 0 0,0 0 0,0 1 0,0-1 0,0 1 0,0-1 0,0 1 0,0-1 0,0 1 0,0 0 0,0-1 0,0 1 0,0 0 0,0 0 0,1 0 0,-1 0 0,0 0 0,1-1 0,-2 3 0,3-2 0,-1 0 0,0 0 0,1-1 0,-1 1 0,1 0 0,-1-1 0,1 1 0,-1-1 0,1 1 0,0 0 0,-1-1 0,1 1 0,0-1 0,0 0 0,-1 1 0,1-1 0,0 0 0,0 1 0,-1-1 0,1 0 0,1 1 0,11 2 0,0 0 0,17 1 0,70 7 0,-10-3 0,113 27 0,-193-33 0,0 1 0,0 1 0,0-1 0,-1 2 0,0-1 0,0 1 0,10 7 0,-18-11 0,1 0 0,0 1 0,0-1 0,-1 1 0,1-1 0,-1 1 0,1 0 0,-1-1 0,0 1 0,1 0 0,-1 0 0,0 0 0,0 0 0,-1 0 0,1 0 0,0 0 0,-1 0 0,1 0 0,-1 0 0,1 1 0,-1-1 0,0 0 0,0 0 0,0 0 0,0 1 0,-1-1 0,1 0 0,-1 0 0,1 0 0,-1 0 0,0 0 0,1 0 0,-1 0 0,0 0 0,-1 0 0,1 0 0,0 0 0,0 0 0,-3 1 0,-3 6 0,0-2 0,-1 1 0,0-1 0,-1-1 0,1 1 0,-1-1 0,-1-1 0,-11 6 0,-9 2 0,-45 14 0,42-16 0,0-3 0,0 0 0,-1-2 0,1-2 0,-64 1 0,70-10 342,26 5-417,0 0 1,0-1 0,0 1 0,0-1 0,0 1-1,0-1 1,0 1 0,1-1 0,-1 0 0,0 1-1,0-1 1,1 0 0,-1 0 0,0 1 0,1-1-1,-1 0 1,1 0 0,-1 0 0,1 0 0,-1 0-1,1 0 1,-1-2 0,1-9-6752</inkml:trace>
</inkml:ink>
</file>

<file path=ppt/ink/ink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6T02:13:26.766"/>
    </inkml:context>
    <inkml:brush xml:id="br0">
      <inkml:brushProperty name="width" value="0.05" units="cm"/>
      <inkml:brushProperty name="height" value="0.05" units="cm"/>
    </inkml:brush>
  </inkml:definitions>
  <inkml:trace contextRef="#ctx0" brushRef="#br0">0 1 24575,'43'0'0,"-43"0"0,1 0 0,-1 1 0,0-1 0,0 0 0,0 0 0,1 0 0,-1 0 0,0 0 0,0 0 0,0 0 0,0 1 0,1-1 0,-1 0 0,0 0 0,0 0 0,0 0 0,0 1 0,0-1 0,1 0 0,-1 0 0,0 0 0,0 1 0,0-1 0,0 0 0,0 0 0,0 0 0,0 1 0,0-1 0,0 0 0,0 0 0,0 1 0,0-1 0,0 0 0,0 0 0,0 0 0,0 1 0,0-1 0,0 0 0,0 0 0,0 1 0,0-1 0,-1 0 0,1 0 0,0 0 0,0 0 0,0 1 0,0-1 0,0 0 0,-1 0 0,1 0 0,0 0 0,0 1 0,0-1 0,-1 0 0,-12 14 0,8-8 0,2-3 0,0 1 0,1-1 0,-1 1 0,1 0 0,0 0 0,0 0 0,1 0 0,-1 0 0,1 1 0,0-1 0,0 1 0,0-1 0,1 0 0,-1 1 0,1-1 0,1 6 0,-1-4 0,2 0 0,-1-1 0,1 1 0,0 0 0,0-1 0,0 1 0,1-1 0,0 0 0,0 1 0,7 7 0,0-2 0,0 0 0,1-1 0,0 0 0,1-1 0,0 0 0,0-1 0,1 0 0,25 11 0,-26-15 0,0 1 0,0-2 0,1 0 0,-1 0 0,1-1 0,22 1 0,-30-3 0,-1 0 0,0-1 0,0 1 0,1-1 0,-1 0 0,0 0 0,0 0 0,0-1 0,0 0 0,5-2 0,-6 2 0,-1 1 0,0-1 0,0 0 0,0 0 0,0 0 0,0 0 0,-1 0 0,1 0 0,-1-1 0,1 1 0,-1-1 0,0 1 0,0-1 0,0 1 0,0-1 0,0 1 0,0-6 0,0 2 0,-1 1 0,0-1 0,-1 0 0,1 0 0,-1 1 0,0-1 0,-1 0 0,1 1 0,-1-1 0,0 1 0,0-1 0,-6-8 0,3 5 0,-1 0 0,0 0 0,0 1 0,-1 0 0,0 0 0,-9-8 0,9 11 0,0 1 0,0-1 0,0 1 0,-1 1 0,1 0 0,-1 0 0,-8-3 0,12 6 0,1-1 0,0 0 0,0 1 0,-1 0 0,1-1 0,0 1 0,0 1 0,-1-1 0,-3 1 0,5-1 0,1 1 0,0-1 0,-1 1 0,1-1 0,0 1 0,0 0 0,-1 0 0,1-1 0,0 1 0,0 0 0,0 0 0,0 0 0,0 0 0,0 0 0,0 0 0,0 1 0,1-1 0,-1 0 0,0 0 0,1 1 0,-2 1 0,2-1 0,0-1 0,0 1 0,0-1 0,-1 1 0,1-1 0,1 1 0,-1-1 0,0 1 0,0-1 0,1 1 0,-1-1 0,0 1 0,1-1 0,0 1 0,-1-1 0,1 0 0,0 1 0,-1-1 0,1 0 0,0 0 0,0 0 0,0 0 0,0 1 0,1-1 0,-1 0 0,0-1 0,0 1 0,0 0 0,1 0 0,-1 0 0,2 0 0,5 3 0,0-1 0,0 1 0,0-1 0,9 2 0,18 2-1365,0-2-5461</inkml:trace>
</inkml:ink>
</file>

<file path=ppt/ink/ink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6T02:13:26.953"/>
    </inkml:context>
    <inkml:brush xml:id="br0">
      <inkml:brushProperty name="width" value="0.05" units="cm"/>
      <inkml:brushProperty name="height" value="0.05" units="cm"/>
    </inkml:brush>
  </inkml:definitions>
  <inkml:trace contextRef="#ctx0" brushRef="#br0">0 217 24575,'7'-8'0,"-1"-1"0,-1 0 0,1 0 0,-1 0 0,-1-1 0,0 1 0,5-18 0,0 0 0,23-72 0,-32 99 0,1 0 0,-1 0 0,0 0 0,0 0 0,0 0 0,0 0 0,0 0 0,0 0 0,0 0 0,0 0 0,0 0 0,0 0 0,0 0 0,0 0 0,1 0 0,-1 0 0,0 1 0,0-1 0,0 0 0,0 0 0,0 0 0,0 0 0,0 0 0,0 0 0,0 0 0,1 0 0,-1 0 0,0 0 0,0-1 0,0 1 0,0 0 0,0 0 0,0 0 0,0 0 0,0 0 0,0 0 0,0 0 0,1 0 0,-1 0 0,0 0 0,0 0 0,0 0 0,0 0 0,0 0 0,0 0 0,0 0 0,0-1 0,2 20 0,0 27 0,-1 34 0,12 89 0,-6-118 0,3-1 0,29 93 0,-32-124-455,1 0 0,13 21 0,-5-15-6371</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6T02:10:40.566"/>
    </inkml:context>
    <inkml:brush xml:id="br0">
      <inkml:brushProperty name="width" value="0.05" units="cm"/>
      <inkml:brushProperty name="height" value="0.05" units="cm"/>
    </inkml:brush>
  </inkml:definitions>
  <inkml:trace contextRef="#ctx0" brushRef="#br0">56 1 24575,'-3'0'0,"-1"6"0,-3 9 0,0 7 0,-3 7 0,2 5 0,1 2 0,2 5 0,2 2 0,2-1 0,0 0 0,4-2 0,1-2 0,4-3 0,-1-5 0,3-7 0,2-8 0,-1-7-8191</inkml:trace>
</inkml:ink>
</file>

<file path=ppt/ink/ink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6T02:13:27.416"/>
    </inkml:context>
    <inkml:brush xml:id="br0">
      <inkml:brushProperty name="width" value="0.05" units="cm"/>
      <inkml:brushProperty name="height" value="0.05" units="cm"/>
    </inkml:brush>
  </inkml:definitions>
  <inkml:trace contextRef="#ctx0" brushRef="#br0">40 214 24575,'-16'-23'0,"-2"-5"0,17 27 0,0-1 0,0 1 0,1 0 0,-1-1 0,1 1 0,-1-1 0,1 0 0,0 1 0,0-1 0,0 1 0,-1-1 0,1 1 0,1-1 0,-1 0 0,0 1 0,1-3 0,-1 3 0,1 0 0,0 0 0,0 0 0,0-1 0,0 1 0,0 0 0,0 0 0,1 0 0,-1 0 0,0 1 0,0-1 0,1 0 0,-1 0 0,0 1 0,1-1 0,-1 1 0,1-1 0,1 1 0,32-7 0,-28 6 0,70-10 0,61-10 0,-111 16 0,0-2 0,49-20 0,-67 23 0,-1-1 0,1 0 0,10-8 0,-3 1 0,-16 12 0,1 0 0,-1 0 0,0 0 0,0 0 0,0 0 0,0-1 0,0 1 0,0 0 0,0 0 0,0 0 0,1 0 0,-1 0 0,0 0 0,0 0 0,0 0 0,0 0 0,0 0 0,0 0 0,0 0 0,1 0 0,-1 0 0,0 0 0,0 0 0,0 0 0,0 0 0,0 0 0,0 0 0,0 0 0,0 0 0,1 1 0,-1-1 0,0 0 0,0 0 0,0 0 0,0 0 0,0 0 0,0 0 0,0 0 0,0 0 0,0 0 0,0 0 0,1 0 0,-1 1 0,0-1 0,0 0 0,0 0 0,0 0 0,0 0 0,0 0 0,0 0 0,0 0 0,0 1 0,0-1 0,0 0 0,0 12 0,-5 24 0,3-22 0,-4 29 0,2 53 0,4-78 0,1 0 0,1-1 0,1 1 0,0 0 0,10 29 0,-12-45 0,0 0 0,-1 0 0,1 0 0,0 0 0,0 0 0,0 0 0,0 0 0,1 0 0,-1-1 0,0 1 0,1 0 0,-1-1 0,1 1 0,0-1 0,-1 0 0,1 1 0,2 0 0,-3-2 0,1 0 0,-1 0 0,0 0 0,1 0 0,-1 0 0,0 0 0,1 0 0,-1 0 0,0-1 0,1 1 0,-1 0 0,0-1 0,1 1 0,-1-1 0,0 0 0,0 1 0,0-1 0,0 0 0,1 0 0,-1 0 0,0 0 0,0 0 0,-1 0 0,1 0 0,0 0 0,0 0 0,1-2 0,51-72 0,-29 40 0,44-52 0,-59 78 0,0 0 0,0 1 0,0 0 0,1 0 0,1 1 0,-1 0 0,1 1 0,0 1 0,23-10 0,-29 14 18,-1 0 0,0 0 0,1 0 0,-1 0 0,1 1 0,0-1 0,-1 1 0,1 0 0,-1 1 0,1-1 0,0 1 0,-1 0 0,1 0 0,-1 0 0,0 1 0,1-1 0,-1 1 0,5 3 0,-1 0-208,-1 1 0,0 0 1,-1 0-1,0 0 0,0 1 1,0 0-1,0 0 1,5 10-1,4 8-6636</inkml:trace>
</inkml:ink>
</file>

<file path=ppt/ink/ink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6T02:13:28.901"/>
    </inkml:context>
    <inkml:brush xml:id="br0">
      <inkml:brushProperty name="width" value="0.05" units="cm"/>
      <inkml:brushProperty name="height" value="0.05" units="cm"/>
    </inkml:brush>
  </inkml:definitions>
  <inkml:trace contextRef="#ctx0" brushRef="#br0">29 275 24575,'-1'0'0,"0"-1"0,0 1 0,0 0 0,-1-1 0,1 0 0,0 1 0,0-1 0,0 1 0,0-1 0,0 0 0,0 0 0,0 0 0,0 0 0,0 0 0,0 1 0,1-2 0,-1 1 0,0 0 0,1 0 0,-1 0 0,1 0 0,-1 0 0,1 0 0,-1-1 0,0-1 0,0-2 0,0 1 0,0-1 0,0 1 0,1-1 0,-1-8 0,2 8 0,-1 0 0,1 0 0,1 0 0,-1 1 0,1-1 0,0 0 0,0 1 0,0-1 0,0 1 0,1 0 0,0 0 0,0 0 0,0 0 0,0 0 0,1 0 0,0 1 0,-1 0 0,1 0 0,9-6 0,-11 8 0,1 0 0,0-1 0,-1 1 0,1 0 0,0 0 0,0 0 0,0 1 0,0-1 0,0 1 0,-1-1 0,1 1 0,0 0 0,0 0 0,0 0 0,0 1 0,0-1 0,0 1 0,0 0 0,0-1 0,0 1 0,-1 1 0,1-1 0,0 0 0,-1 1 0,1-1 0,-1 1 0,1 0 0,-1-1 0,0 1 0,0 0 0,0 1 0,0-1 0,0 0 0,2 4 0,3 6 0,-1-1 0,0 1 0,-1 0 0,0 0 0,-1 1 0,-1 0 0,0-1 0,0 1 0,-1 0 0,0 22 0,-2-7 0,0 0 0,-2 0 0,-12 54 0,8-57 0,3-14 0,1 0 0,-3 21 0,5-32 0,0 0 0,0 0 0,0 1 0,-1-1 0,1 0 0,0 1 0,0-1 0,0 0 0,0 0 0,0 1 0,0-1 0,0 0 0,0 0 0,0 1 0,0-1 0,0 0 0,0 1 0,1-1 0,-1 0 0,0 0 0,0 1 0,0-1 0,0 0 0,0 0 0,0 1 0,1-1 0,-1 0 0,0 0 0,0 0 0,0 1 0,1-1 0,-1 0 0,0 0 0,0 0 0,0 0 0,1 1 0,-1-1 0,9-8 0,8-16 0,57-122 0,-56 104 0,2 1 0,2 1 0,2 1 0,36-46 0,-57 82 0,-1 0 0,1 0 0,0 0 0,0 1 0,1-1 0,-1 1 0,0 0 0,1-1 0,-1 1 0,1 1 0,0-1 0,0 1 0,7-2 0,-9 2 0,0 1 0,0 0 0,0 0 0,0 0 0,1 1 0,-1-1 0,0 1 0,0-1 0,0 1 0,0-1 0,0 1 0,0 0 0,0 0 0,0 0 0,0 0 0,-1 1 0,1-1 0,0 0 0,-1 1 0,1-1 0,0 1 0,-1-1 0,0 1 0,1 0 0,-1 0 0,0 0 0,1 2 0,4 11 0,0 0 0,-1 0 0,0 1 0,-2-1 0,0 1 0,0 0 0,-1 25 0,2-6 0,-2 1 0,-2-25 0,0-1 0,1 0 0,0 0 0,1 0 0,0 0 0,1 0 0,-1 0 0,8 16 0,-9-25 0,-1-1 0,1 1 0,-1 0 0,1-1 0,-1 1 0,1 0 0,-1-1 0,1 1 0,0-1 0,-1 1 0,1-1 0,0 1 0,0-1 0,-1 1 0,1-1 0,0 0 0,0 1 0,0-1 0,-1 0 0,1 0 0,0 0 0,0 1 0,0-1 0,1 0 0,0-1 0,-1 1 0,1-1 0,0 1 0,0-1 0,-1 1 0,1-1 0,-1 0 0,1 0 0,-1 0 0,1 0 0,1-2 0,4-3 0,-1-1 0,1 0 0,7-11 0,-13 16 0,72-105 0,-34 48 0,64-74 0,-99 129 0,0-1 0,0 1 0,1-1 0,0 2 0,0-1 0,7-4 0,-11 8 0,-1-1 0,1 1 0,0 0 0,-1 0 0,1-1 0,0 1 0,-1 0 0,1 0 0,0 0 0,0 0 0,-1 0 0,1 0 0,0 0 0,-1 0 0,1 0 0,0 0 0,-1 0 0,1 0 0,0 0 0,0 1 0,-1-1 0,1 0 0,-1 1 0,2-1 0,-1 2 0,0-1 0,0 0 0,-1 1 0,1-1 0,0 0 0,0 1 0,-1-1 0,1 1 0,-1-1 0,0 1 0,1-1 0,-1 1 0,0-1 0,0 1 0,0-1 0,0 3 0,-1 25 0,0-1 0,-8 35 0,5-42 0,1 0 0,1 0 0,1 1 0,0-1 0,5 38 0,-3-57 0,-1 0 0,0 0 0,1 0 0,-1 0 0,1 0 0,-1 0 0,1 0 0,0-1 0,0 1 0,0 0 0,0 0 0,0-1 0,0 1 0,1 0 0,-1-1 0,0 0 0,1 1 0,-1-1 0,1 0 0,0 1 0,-1-1 0,1 0 0,0 0 0,0-1 0,-1 1 0,1 0 0,0 0 0,0-1 0,0 1 0,0-1 0,0 0 0,0 0 0,0 0 0,0 1 0,0-2 0,0 1 0,4-1 0,0 0 0,1-1 0,-1 0 0,1 0 0,-1-1 0,0 1 0,0-1 0,0-1 0,-1 1 0,1-1 0,6-6 0,0-2 0,0-1 0,0 0 0,-2-1 0,0 0 0,0 0 0,10-23 0,-2-1 0,20-60 0,-18 14 0,-29 119 0,1 1 0,2 0 0,1 1 0,2-1 0,2 1 0,3 40 0,-1-70 0,0 0 0,0 0 0,1 0 0,0 0 0,0-1 0,1 1 0,0-1 0,0 0 0,1 0 0,-1 0 0,1 0 0,6 6 0,-8-9 0,1-1 0,0 1 0,0-1 0,0 0 0,0 0 0,0 0 0,0 0 0,1 0 0,-1-1 0,0 0 0,1 0 0,0 0 0,-1 0 0,1 0 0,-1 0 0,1-1 0,0 0 0,0 0 0,-1 0 0,1 0 0,0-1 0,-1 1 0,1-1 0,4-1 0,5-3 0,-1 0 0,0-1 0,0 0 0,-1 0 0,0-1 0,0-1 0,-1 0 0,1-1 0,-2 0 0,1 0 0,-2-1 0,1 0 0,9-15 0,2-6 0,-1 0 0,-2-1 0,21-55 0,-20 35 0,-18 52 0,0 0 0,0 0 0,0 0 0,0 1 0,0-1 0,0 0 0,0 0 0,0 0 0,0 0 0,0 0 0,1 0 0,-1 0 0,0 0 0,0 0 0,0 0 0,0 0 0,0 0 0,0 0 0,0 0 0,0 0 0,0 0 0,0 0 0,0 0 0,0 0 0,1 0 0,-1 0 0,0 0 0,0 0 0,0 0 0,0 0 0,0-1 0,-1 19 0,-4 23 0,2-24 0,0 1 0,2-1 0,0 1 0,1 25 0,1-38 0,0 0 0,0 0 0,0-1 0,0 1 0,1-1 0,-1 1 0,1-1 0,0 0 0,5 7 0,-6-8 0,1-1 0,0 0 0,0 0 0,0 0 0,0-1 0,1 1 0,-1 0 0,0-1 0,1 0 0,-1 1 0,1-1 0,-1 0 0,1 0 0,-1 0 0,1-1 0,0 1 0,5 0 0,-1-1 0,-1 0 0,1-1 0,-1 0 0,1 0 0,-1-1 0,1 1 0,-1-1 0,0-1 0,0 1 0,0-1 0,0 0 0,0-1 0,9-6 0,-1-1 0,0-1 0,-1 0 0,23-26 0,-25 23 0,-1 0 0,-1 0 0,0-1 0,-1-1 0,0 1 0,-2-1 0,0-1 0,-1 1 0,-1-1 0,0 0 0,1-23 0,-5 39 0,1 0 0,-1 0 0,0 0 0,-1 0 0,1 0 0,0 0 0,-1 0 0,1 0 0,-1 0 0,1 0 0,-1 0 0,-1-3 0,1 4 0,0 1 0,1-1 0,-1 0 0,0 0 0,1 1 0,-1-1 0,0 0 0,0 1 0,0-1 0,0 1 0,0-1 0,0 1 0,1-1 0,-1 1 0,0 0 0,0-1 0,0 1 0,-2 0 0,0 0 0,0 0 0,1 0 0,-1 0 0,0 1 0,0 0 0,1-1 0,-1 1 0,0 0 0,1 0 0,-1 0 0,1 1 0,-1-1 0,1 1 0,0-1 0,-1 1 0,-2 3 0,0-1 0,0 1 0,0 1 0,0-1 0,1 1 0,0-1 0,0 1 0,0 0 0,1 1 0,-3 6 0,5-10 0,0 1 0,0-1 0,0 0 0,1 1 0,-1-1 0,1 1 0,0-1 0,0 1 0,0-1 0,0 1 0,1-1 0,-1 1 0,1-1 0,0 1 0,0-1 0,0 0 0,1 1 0,-1-1 0,1 0 0,3 4 0,2 4 0,2-1 0,0 0 0,0 0 0,0-1 0,14 10 0,58 36 0,-56-40 0,-1 2 0,36 31 0,-58-46 0,0 0 0,0 0 0,0 0 0,0 0 0,0 0 0,-1 0 0,1 0 0,-1 1 0,1-1 0,-1 1 0,0-1 0,0 1 0,0-1 0,-1 1 0,1 0 0,-1-1 0,1 1 0,-1 0 0,0 4 0,0-5 0,-1 1 0,0-1 0,0 0 0,0 0 0,0 0 0,0 0 0,-1-1 0,1 1 0,-1 0 0,1 0 0,-1-1 0,1 1 0,-1-1 0,0 0 0,0 1 0,0-1 0,0 0 0,0 0 0,0 0 0,0 0 0,0 0 0,0-1 0,0 1 0,-4 0 0,-16 4 0,1-1 0,-1-1 0,-39 0 0,-66-10 0,76 0-1365,9-2-5461</inkml:trace>
</inkml:ink>
</file>

<file path=ppt/ink/ink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6T02:13:29.148"/>
    </inkml:context>
    <inkml:brush xml:id="br0">
      <inkml:brushProperty name="width" value="0.05" units="cm"/>
      <inkml:brushProperty name="height" value="0.05" units="cm"/>
    </inkml:brush>
  </inkml:definitions>
  <inkml:trace contextRef="#ctx0" brushRef="#br0">1 24 24575,'0'-2'0,"-1"1"0,1 0 0,0 0 0,0 0 0,0 0 0,0-1 0,0 1 0,1 0 0,-1 0 0,0 0 0,1 0 0,-1 0 0,0-1 0,1 1 0,-1 0 0,1 0 0,0 0 0,0-1 0,0 2 0,0 1 0,0-1 0,0 0 0,0 1 0,0 0 0,0-1 0,0 1 0,-1-1 0,1 1 0,0 0 0,0 0 0,-1-1 0,1 1 0,0 0 0,-1 0 0,1 0 0,-1 0 0,1 0 0,-1 0 0,0 0 0,1 0 0,-1 2 0,9 17 0,-1 1 0,0 0 0,6 35 0,6 69 0,-18-112 0,28 370 0,-30-364-341,1 0 0,1 0-1,8 32 1,-3-31-6485</inkml:trace>
</inkml:ink>
</file>

<file path=ppt/ink/ink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6T02:13:29.286"/>
    </inkml:context>
    <inkml:brush xml:id="br0">
      <inkml:brushProperty name="width" value="0.05" units="cm"/>
      <inkml:brushProperty name="height" value="0.05" units="cm"/>
    </inkml:brush>
  </inkml:definitions>
  <inkml:trace contextRef="#ctx0" brushRef="#br0">78 224 24575,'-6'-6'0,"-6"-6"0,-3-6 0,-3-7 0,2-2 0,7 0 0,8 2 0,10 2 0,11 5 0,10 5 0,10 2 0,8 3 0,4 2 0,4 3 0,-2 2 0,-11 0-8191</inkml:trace>
</inkml:ink>
</file>

<file path=ppt/ink/ink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6T02:13:30.233"/>
    </inkml:context>
    <inkml:brush xml:id="br0">
      <inkml:brushProperty name="width" value="0.05" units="cm"/>
      <inkml:brushProperty name="height" value="0.05" units="cm"/>
    </inkml:brush>
  </inkml:definitions>
  <inkml:trace contextRef="#ctx0" brushRef="#br0">496 290 24575,'2'-1'0,"0"-1"0,0 1 0,-1-1 0,1 0 0,0 0 0,0 0 0,-1 0 0,1 0 0,-1 0 0,0 0 0,1 0 0,-1-1 0,1-3 0,1 0 0,5-8 0,-1-1 0,-1 0 0,0 0 0,-1 0 0,4-24 0,-7 33 0,-1 1 0,0-1 0,-1 1 0,1-1 0,-1 0 0,-1 1 0,1-1 0,-1 0 0,1 1 0,-2-1 0,1 1 0,-1-1 0,1 1 0,-2 0 0,1-1 0,0 1 0,-1 0 0,-7-9 0,7 12 0,0-1 0,-1 0 0,1 1 0,-1-1 0,1 1 0,-1 0 0,0 1 0,0-1 0,0 0 0,0 1 0,0 0 0,-1 0 0,1 0 0,0 1 0,0-1 0,-1 1 0,1 0 0,0 0 0,-1 1 0,1-1 0,0 1 0,0 0 0,0 0 0,-6 3 0,-5 1 0,0 1 0,1 0 0,0 1 0,0 1 0,-17 12 0,4 1 0,1 0 0,1 2 0,0 1 0,2 1 0,1 1 0,2 1 0,-24 39 0,25-34 0,1 2 0,2 0 0,2 1 0,1 0 0,2 1 0,-11 53 0,19-72 0,1-1 0,1 1 0,0 0 0,1-1 0,1 1 0,1 0 0,0-1 0,1 1 0,6 17 0,-5-23 0,0 0 0,0-1 0,1 0 0,1 0 0,0 0 0,0-1 0,1 0 0,0 0 0,1 0 0,0-1 0,0 0 0,0-1 0,1 0 0,13 8 0,-4-5 0,1-1 0,-1 0 0,2-2 0,-1 0 0,1-1 0,0-1 0,0-1 0,1-1 0,30 1 0,-20-3 0,0-2 0,0-1 0,0-1 0,0-2 0,48-14 0,-63 15 0,-1-2 0,0 0 0,0 0 0,0-1 0,-1-1 0,0-1 0,0 0 0,-1 0 0,16-17 0,-22 19 0,0-1 0,-1 0 0,0 0 0,0 0 0,-1-1 0,0 0 0,0 0 0,-1 0 0,-1-1 0,1 1 0,-1-1 0,-1 0 0,0 0 0,0 0 0,-1 0 0,0-12 0,-1 6 0,-1-1 0,0 0 0,-2 1 0,1 0 0,-2-1 0,0 1 0,-1 1 0,-1-1 0,0 1 0,-11-19 0,17 33 0,-1 0 0,1 0 0,-1-1 0,0 1 0,0 0 0,1 0 0,-1 1 0,0-1 0,0 0 0,0 0 0,0 0 0,0 0 0,0 1 0,0-1 0,0 0 0,0 1 0,0-1 0,0 1 0,0-1 0,-3 1 0,3 0 0,1 0 0,-1 0 0,0 1 0,0-1 0,0 0 0,0 1 0,0-1 0,0 1 0,1-1 0,-1 1 0,0-1 0,0 1 0,1 0 0,-1-1 0,0 1 0,1 0 0,-1-1 0,1 1 0,-1 0 0,0 1 0,-3 8 0,-1 0 0,2 0 0,-6 19 0,6-17 0,0-2 0,-2 7 0,0 0 0,1 1 0,-3 31 0,6-44 0,1 0 0,0 0 0,1 0 0,-1 1 0,1-1 0,0 0 0,0 0 0,1 0 0,0 0 0,0-1 0,0 1 0,0 0 0,0-1 0,1 1 0,0-1 0,0 0 0,7 7 0,-4-5 0,1 0 0,0-1 0,0 0 0,0-1 0,1 1 0,0-1 0,0-1 0,0 0 0,0 0 0,15 4 0,-7-4 0,0-1 0,1 0 0,-1-1 0,30-2 0,-43 1 0,0-1 0,1 1 0,-1 0 0,0-1 0,1 0 0,-1 0 0,0 0 0,0 0 0,0-1 0,0 1 0,0-1 0,0 0 0,0 1 0,0-1 0,-1-1 0,5-3 0,-5 3 0,-1 1 0,0 0 0,0 0 0,0 0 0,0-1 0,0 1 0,0-1 0,0 1 0,-1-1 0,0 1 0,1-1 0,-1 1 0,0-1 0,0 1 0,0-1 0,0 1 0,-1-1 0,1 1 0,-1-1 0,0 1 0,1-1 0,-1 1 0,-1-3 0,-1-1 0,-1-1 0,0 1 0,1-1 0,-2 1 0,1 0 0,-1 1 0,0-1 0,0 1 0,-1 0 0,1 0 0,-1 0 0,0 1 0,0 0 0,-1 0 0,1 1 0,-1 0 0,0 0 0,0 0 0,0 1 0,0 0 0,0 0 0,-1 1 0,1 0 0,0 0 0,-1 1 0,1 0 0,-1 0 0,1 1 0,-1 0 0,-6 2 0,12-3-80,0 0 0,1 1-1,-1 0 1,0-1 0,1 1-1,-1 0 1,1 0 0,-1 0-1,1 0 1,-1 0 0,1 0 0,0 0-1,-1 1 1,1-1 0,0 0-1,-1 3 1,-2 7-6746</inkml:trace>
</inkml:ink>
</file>

<file path=ppt/ink/ink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6T02:13:30.449"/>
    </inkml:context>
    <inkml:brush xml:id="br0">
      <inkml:brushProperty name="width" value="0.05" units="cm"/>
      <inkml:brushProperty name="height" value="0.05" units="cm"/>
    </inkml:brush>
  </inkml:definitions>
  <inkml:trace contextRef="#ctx0" brushRef="#br0">96 75 24575,'-3'0'0,"-4"-3"0,-4-1 0,-4 0 0,-2-2 0,-1 0 0,2-3 0,8 1 0,7-2 0,11 1 0,9 3 0,12 1 0,6 2 0,7 2 0,1 0 0,0 1 0,-2 1 0,-7-1-8191</inkml:trace>
</inkml:ink>
</file>

<file path=ppt/ink/ink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6T02:13:30.712"/>
    </inkml:context>
    <inkml:brush xml:id="br0">
      <inkml:brushProperty name="width" value="0.05" units="cm"/>
      <inkml:brushProperty name="height" value="0.05" units="cm"/>
    </inkml:brush>
  </inkml:definitions>
  <inkml:trace contextRef="#ctx0" brushRef="#br0">58 15 24575,'-3'0'0,"-4"0"0,-4 0 0,-4 0 0,2-3 0,5-1 0,8 0 0,6 1 0</inkml:trace>
</inkml:ink>
</file>

<file path=ppt/ink/ink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6T02:13:31.240"/>
    </inkml:context>
    <inkml:brush xml:id="br0">
      <inkml:brushProperty name="width" value="0.05" units="cm"/>
      <inkml:brushProperty name="height" value="0.05" units="cm"/>
    </inkml:brush>
  </inkml:definitions>
  <inkml:trace contextRef="#ctx0" brushRef="#br0">51 235 24575,'-4'-4'0,"-12"-13"0,16 10 0,13 7 0,34 12 0,-34-8 0,-1 0 0,1-1 0,20 2 0,-22-5 0,0 0 0,0-1 0,1 0 0,-1 0 0,0-1 0,-1-1 0,1 0 0,0 0 0,18-9 0,-24 10 0,0-1 0,-1 0 0,1 0 0,0 0 0,-1 0 0,0-1 0,0 0 0,0 1 0,0-2 0,-1 1 0,0 0 0,0-1 0,0 1 0,0-1 0,0 0 0,-1 0 0,0 0 0,0 0 0,-1 0 0,1-1 0,-1 1 0,1-6 0,-2 8 0,0-1 0,0 1 0,0 0 0,-1 0 0,1-1 0,-1 1 0,1 0 0,-1 0 0,0 0 0,0 0 0,0 0 0,-1 0 0,1 0 0,-1 0 0,0 0 0,0 0 0,-2-2 0,0 1 0,0 1 0,0-1 0,-1 0 0,1 1 0,-1 0 0,0 0 0,0 1 0,0-1 0,-7-1 0,0 0 0,0 0 0,0 2 0,0 0 0,0 0 0,0 1 0,-1 0 0,1 1 0,-18 2 0,22-1 0,0 1 0,0 0 0,1 0 0,-1 0 0,1 1 0,-1 0 0,1 1 0,0-1 0,0 2 0,1-1 0,-1 0 0,1 1 0,0 1 0,0-1 0,1 1 0,-1 0 0,-6 10 0,7-7 0,0-1 0,1 1 0,0 0 0,0 1 0,1-1 0,0 1 0,1-1 0,0 1 0,0 0 0,1 0 0,1-1 0,0 1 0,1 18 0,1-14 0,0 0 0,1 0 0,1 0 0,0-1 0,0 1 0,1-1 0,1 0 0,1 0 0,0-1 0,0 0 0,1 0 0,0-1 0,1 0 0,16 16 0,-13-17 0,0 0 0,1-1 0,0 0 0,0-1 0,1 0 0,0-2 0,0 1 0,1-1 0,-1-1 0,1-1 0,1 0 0,-1-1 0,18 1 0,-11-2-273,0-2 0,0-1 0,0 0 0,24-5 0,13-7-6553</inkml:trace>
</inkml:ink>
</file>

<file path=ppt/ink/ink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6T02:13:31.440"/>
    </inkml:context>
    <inkml:brush xml:id="br0">
      <inkml:brushProperty name="width" value="0.05" units="cm"/>
      <inkml:brushProperty name="height" value="0.05" units="cm"/>
    </inkml:brush>
  </inkml:definitions>
  <inkml:trace contextRef="#ctx0" brushRef="#br0">164 133 24575,'-38'-44'0,"32"35"0,-1 0 0,0 1 0,-1-1 0,1 1 0,-2 1 0,1 0 0,-1 0 0,0 0 0,-16-7 0,24 13 0,0 1 0,1-1 0,-1 1 0,0 0 0,0-1 0,0 1 0,1 0 0,-1 0 0,0-1 0,0 1 0,0 0 0,0 0 0,0 0 0,1 0 0,-1 0 0,0 0 0,0 1 0,0-1 0,0 0 0,0 0 0,1 0 0,-1 1 0,0-1 0,0 1 0,0-1 0,1 0 0,-1 1 0,0-1 0,0 2 0,0-1 0,0 1 0,0-1 0,1 1 0,-1 0 0,1-1 0,-1 1 0,1 0 0,0 0 0,-1-1 0,1 1 0,0 0 0,0-1 0,1 4 0,1 7 0,0 0 0,1 0 0,4 12 0,14 29 0,2 0 0,2-2 0,34 49 0,-59-99 0,7 11 114,1-1 0,16 20 0,-22-29-204,0 1 0,0-1 0,1 0 0,-1 0 0,1 0 1,-1 0-1,1-1 0,0 1 0,-1-1 0,1 0 1,0 1-1,0-1 0,0 0 0,0-1 0,0 1 0,0-1 1,0 1-1,6-1 0,6-3-6736</inkml:trace>
</inkml:ink>
</file>

<file path=ppt/ink/ink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6T02:13:31.595"/>
    </inkml:context>
    <inkml:brush xml:id="br0">
      <inkml:brushProperty name="width" value="0.05" units="cm"/>
      <inkml:brushProperty name="height" value="0.05" units="cm"/>
    </inkml:brush>
  </inkml:definitions>
  <inkml:trace contextRef="#ctx0" brushRef="#br0">349 207 24575,'-12'-35'0,"-2"0"0,-1 1 0,-23-39 0,37 71 0,-1 0 0,1-1 0,-1 1 0,0 0 0,0 0 0,0 0 0,0 0 0,0 0 0,0 1 0,0-1 0,0 1 0,-1-1 0,1 1 0,-5-2 0,5 3 0,0-1 0,0 1 0,0 0 0,1 0 0,-1 0 0,0 0 0,0 1 0,0-1 0,0 0 0,0 1 0,0-1 0,1 1 0,-1 0 0,0 0 0,0 0 0,1 0 0,-1 0 0,1 0 0,-1 0 0,1 0 0,-1 0 0,-1 2 0,-4 5 0,-1 1 0,1 0 0,1 0 0,-1 0 0,-6 15 0,-24 57 0,30-64 0,-23 57-682,-34 127-1,56-166-6143</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6T02:10:40.722"/>
    </inkml:context>
    <inkml:brush xml:id="br0">
      <inkml:brushProperty name="width" value="0.05" units="cm"/>
      <inkml:brushProperty name="height" value="0.05" units="cm"/>
    </inkml:brush>
  </inkml:definitions>
  <inkml:trace contextRef="#ctx0" brushRef="#br0">136 1 24575,'-6'0'0,"-6"0"0,-6 0 0,-4 3 0,-1 1 0,1 3 0,3 4 0,5-1-8191</inkml:trace>
</inkml:ink>
</file>

<file path=ppt/ink/ink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6T02:13:31.811"/>
    </inkml:context>
    <inkml:brush xml:id="br0">
      <inkml:brushProperty name="width" value="0.05" units="cm"/>
      <inkml:brushProperty name="height" value="0.05" units="cm"/>
    </inkml:brush>
  </inkml:definitions>
  <inkml:trace contextRef="#ctx0" brushRef="#br0">0 4 24575,'0'-3'0,"0"2"0,0 4 0,4 9 0,0 7 0,3 11 0,3 6 0,4 6 0,2 6 0,1 1 0,-1-2 0,-2-3 0,1-5 0,-2-7 0,0-8 0,0-8 0,-2-8-8191</inkml:trace>
</inkml:ink>
</file>

<file path=ppt/ink/ink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6T02:13:31.949"/>
    </inkml:context>
    <inkml:brush xml:id="br0">
      <inkml:brushProperty name="width" value="0.05" units="cm"/>
      <inkml:brushProperty name="height" value="0.05" units="cm"/>
    </inkml:brush>
  </inkml:definitions>
  <inkml:trace contextRef="#ctx0" brushRef="#br0">37 89 24575,'-3'-7'0,"-1"-7"0,0-8 0,-2-1 0,-4 7 0,1 10 0</inkml:trace>
</inkml:ink>
</file>

<file path=ppt/ink/ink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6T02:13:32.290"/>
    </inkml:context>
    <inkml:brush xml:id="br0">
      <inkml:brushProperty name="width" value="0.05" units="cm"/>
      <inkml:brushProperty name="height" value="0.05" units="cm"/>
    </inkml:brush>
  </inkml:definitions>
  <inkml:trace contextRef="#ctx0" brushRef="#br0">153 214 24575,'10'-26'0,"-3"11"0,-6 13 0,4-12 0,0-1 0,-1 0 0,-1 0 0,3-30 0,-5 43 0,-1-1 0,0 1 0,0-1 0,0 1 0,0-1 0,-1 1 0,1-1 0,-1 0 0,1 1 0,-1 0 0,0-1 0,0 1 0,0 0 0,0-1 0,-1 1 0,1 0 0,-1 0 0,1 0 0,-1 0 0,0 0 0,1 0 0,-1 0 0,0 1 0,0-1 0,0 1 0,-1 0 0,1-1 0,0 1 0,0 0 0,-1 0 0,1 0 0,-1 0 0,1 1 0,-1-1 0,1 1 0,-1 0 0,1-1 0,-4 1 0,-1 0 0,0 1 0,1 0 0,-1 0 0,1 0 0,-1 1 0,1-1 0,-1 2 0,1-1 0,0 1 0,0 0 0,0 0 0,1 0 0,-1 1 0,-6 6 0,9-8 0,0 0 0,1 0 0,-1 1 0,1-1 0,-1 1 0,1-1 0,0 1 0,0 0 0,1 0 0,-1 0 0,0 0 0,1 0 0,0 0 0,0 0 0,0 1 0,0-1 0,0 0 0,1 1 0,-1-1 0,1 1 0,0-1 0,0 0 0,0 1 0,1-1 0,-1 1 0,1-1 0,0 0 0,0 1 0,1 3 0,3 2 0,0 0 0,1-1 0,-1 1 0,1-1 0,1-1 0,11 12 0,52 38 0,2 1 0,-65-51 0,0 0 0,-1 1 0,0-1 0,0 1 0,-1 0 0,0 1 0,5 11 0,-8-17 0,-1 0 0,0 1 0,0-1 0,0 1 0,0-1 0,-1 1 0,1-1 0,-1 1 0,0 0 0,0-1 0,-1 1 0,1 0 0,-1-1 0,1 1 0,-1-1 0,0 1 0,0-1 0,-1 0 0,1 1 0,-1-1 0,0 0 0,1 0 0,-1 0 0,-1 0 0,1 0 0,0 0 0,-1-1 0,1 1 0,-1-1 0,0 0 0,-6 4 0,2-1 0,-1-1 0,1 0 0,-1 0 0,0-1 0,-1 0 0,1 0 0,-1-1 0,1 0 0,-1 0 0,0-1 0,1 0 0,-11-1 0,17 0-49,1 0 1,-1 0-1,0 0 0,0 0 0,1 0 1,-1-1-1,1 1 0,-1-1 0,0 1 1,1-1-1,-1 0 0,1 1 0,-1-1 1,1 0-1,-1 0 0,1 0 0,0 0 1,-1 0-1,1-1 0,0 1 0,0 0 1,0 0-1,0-1 0,0 1 0,0-1 0,0 1 1,0-4-1,-4-11-6777</inkml:trace>
</inkml:ink>
</file>

<file path=ppt/ink/ink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6T02:13:32.523"/>
    </inkml:context>
    <inkml:brush xml:id="br0">
      <inkml:brushProperty name="width" value="0.05" units="cm"/>
      <inkml:brushProperty name="height" value="0.05" units="cm"/>
    </inkml:brush>
  </inkml:definitions>
  <inkml:trace contextRef="#ctx0" brushRef="#br0">0 395 24575,'59'-155'0,"-30"84"0,-22 50 0,-1 4 0,0 1 0,1-1 0,1 1 0,1 0 0,0 1 0,18-23 0,-27 37 0,1 0 0,0 0 0,0 0 0,0 0 0,0 0 0,0 1 0,0-1 0,0 0 0,0 0 0,0 1 0,0-1 0,0 1 0,0-1 0,0 1 0,1-1 0,-1 1 0,0 0 0,0 0 0,1-1 0,-1 1 0,0 0 0,0 0 0,1 0 0,-1 0 0,2 1 0,-1 0 0,0 0 0,0 0 0,-1 0 0,1 0 0,-1 1 0,1-1 0,-1 1 0,0-1 0,1 1 0,-1-1 0,0 1 0,0-1 0,0 1 0,1 3 0,3 7 0,0 1 0,-1 0 0,4 22 0,3 40 0,1 124 0,-8-114 0,-1 22 0,-2-39 0,3 0 0,21 118 0,-24-183-136,0 1-1,0 0 1,0-1-1,1 1 1,-1 0-1,1-1 1,0 0-1,0 1 0,4 5 1,5 0-6690</inkml:trace>
</inkml:ink>
</file>

<file path=ppt/ink/ink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6T02:13:32.674"/>
    </inkml:context>
    <inkml:brush xml:id="br0">
      <inkml:brushProperty name="width" value="0.05" units="cm"/>
      <inkml:brushProperty name="height" value="0.05" units="cm"/>
    </inkml:brush>
  </inkml:definitions>
  <inkml:trace contextRef="#ctx0" brushRef="#br0">1 76 24575,'0'-3'0,"0"-4"0,0-4 0,3-4 0,4 2 0,4 2 0,7 3 0,6 4 0,5 1 0,5 2 0,-1 1 0,0 1 0,-5 2 0,-8 5 0,-7 4 0,-6 0-8191</inkml:trace>
</inkml:ink>
</file>

<file path=ppt/ink/ink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6T02:13:40.717"/>
    </inkml:context>
    <inkml:brush xml:id="br0">
      <inkml:brushProperty name="width" value="0.05" units="cm"/>
      <inkml:brushProperty name="height" value="0.05" units="cm"/>
    </inkml:brush>
  </inkml:definitions>
  <inkml:trace contextRef="#ctx0" brushRef="#br0">169 262 24575,'-23'17'0,"19"-15"0,1-1 0,0 2 0,-1-1 0,1 0 0,0 0 0,1 1 0,-5 4 0,5-4 0,0 1 0,0-1 0,0 1 0,0 0 0,1-1 0,-1 1 0,1 0 0,0 0 0,0 0 0,1 0 0,-1 0 0,1 0 0,0 0 0,0 0 0,1 7 0,2 5 0,0 0 0,10 26 0,-1-3 0,20 117 0,-28-126 0,-1 0 0,-2 0 0,-3 39 0,3-68 0,-1 0 0,0 0 0,0 0 0,0 1 0,0-1 0,-1 0 0,1 0 0,0 0 0,0 1 0,-1-1 0,1 0 0,-1 0 0,1 0 0,-1 0 0,1 0 0,-1 0 0,0 0 0,1 0 0,-1 0 0,0 0 0,0 0 0,0-1 0,1 1 0,-1 0 0,0 0 0,0-1 0,0 1 0,0-1 0,-2 1 0,1-1 0,1 0 0,-1 0 0,1-1 0,-1 1 0,1-1 0,0 1 0,-1-1 0,1 0 0,-1 0 0,1 1 0,0-1 0,0 0 0,0 0 0,-1 0 0,1 0 0,0-1 0,0 1 0,0 0 0,1 0 0,-1-1 0,0 1 0,-1-2 0,-9-18 0,0-1 0,2 0 0,0 0 0,-11-48 0,-8-96 0,24 132 0,1-1 0,2 0 0,1 0 0,6-34 0,-4 49 0,2 1 0,0 1 0,1-1 0,0 0 0,2 1 0,0 1 0,1-1 0,19-29 0,-22 41 0,0-1 0,0 1 0,1 0 0,0 0 0,0 1 0,0 0 0,1 0 0,0 0 0,0 1 0,0 0 0,0 0 0,0 1 0,1 0 0,0 0 0,12-2 0,-16 4 0,1 1 0,-1-1 0,0 1 0,1 0 0,-1 0 0,0 1 0,1-1 0,-1 1 0,0 0 0,0 0 0,0 0 0,1 1 0,-1-1 0,0 1 0,-1 0 0,1 0 0,0 1 0,-1-1 0,1 1 0,-1-1 0,1 1 0,-1 0 0,0 1 0,-1-1 0,1 0 0,0 1 0,-1 0 0,0-1 0,0 1 0,2 5 0,1 4 0,0 0 0,-2 1 0,1-1 0,-2 1 0,0-1 0,0 1 0,-1 0 0,-1 0 0,0 0 0,-1 0 0,-1-1 0,0 1 0,-1 0 0,-7 22 0,-4 4 0,-2 0 0,-2-2 0,-33 55 0,44-82 0,-9 16 0,16-27 0,0 1 0,0-1 0,-1 1 0,1-1 0,0 1 0,0 0 0,0-1 0,0 1 0,0-1 0,0 1 0,1-1 0,-1 1 0,0 0 0,0-1 0,0 1 0,0-1 0,1 1 0,-1-1 0,0 1 0,0-1 0,1 1 0,-1-1 0,1 1 0,-1-1 0,0 1 0,1-1 0,-1 0 0,1 1 0,-1-1 0,1 0 0,-1 1 0,1-1 0,-1 0 0,1 1 0,-1-1 0,1 0 0,-1 0 0,1 0 0,0 0 0,-1 0 0,1 0 0,-1 0 0,1 0 0,0 0 0,45 8 0,-12-3 0,0 1 0,58 19 0,-84-23 0,1 2 0,-1-1 0,0 1 0,0 1 0,-1-1 0,1 1 0,-1 1 0,0-1 0,0 1 0,-1 0 0,1 1 0,-1 0 0,-1 0 0,0 0 0,8 13 0,-12-17 0,0 0 0,1 0 0,-1 1 0,-1-1 0,1 0 0,-1 0 0,1 1 0,-1-1 0,0 0 0,0 1 0,0-1 0,0 0 0,-1 0 0,0 1 0,1-1 0,-1 0 0,0 0 0,0 0 0,-1 0 0,1 0 0,-1 0 0,1 0 0,-1 0 0,0 0 0,0-1 0,0 1 0,-1-1 0,1 0 0,-5 4 0,-2 2 0,-1-1 0,0 0 0,0-1 0,0 0 0,-1 0 0,-22 7 0,1-2 0,-1-3 0,1 0 0,-53 4 0,61-10 0,0-1 0,0-1 0,-1-1 0,1-1 0,-40-10 0,23-2-1365,11-1-5461</inkml:trace>
</inkml:ink>
</file>

<file path=ppt/ink/ink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6T02:13:41.101"/>
    </inkml:context>
    <inkml:brush xml:id="br0">
      <inkml:brushProperty name="width" value="0.05" units="cm"/>
      <inkml:brushProperty name="height" value="0.05" units="cm"/>
    </inkml:brush>
  </inkml:definitions>
  <inkml:trace contextRef="#ctx0" brushRef="#br0">89 1 24575,'1'0'0,"-1"0"0,1 0 0,-1 0 0,1 0 0,-1 0 0,1 0 0,-1 0 0,1 0 0,-1 0 0,1 0 0,-1 1 0,1-1 0,-1 0 0,1 0 0,-1 0 0,0 1 0,1-1 0,-1 0 0,1 0 0,-1 1 0,0-1 0,1 0 0,-1 1 0,0-1 0,1 1 0,-1-1 0,0 0 0,1 1 0,-1-1 0,0 1 0,0-1 0,0 1 0,0-1 0,1 1 0,-1-1 0,0 1 0,0-1 0,0 1 0,0-1 0,0 1 0,0-1 0,0 1 0,0-1 0,0 1 0,0-1 0,0 0 0,-1 1 0,1-1 0,0 1 0,0-1 0,0 1 0,-1-1 0,1 1 0,-1 0 0,-18 32 0,11-20 0,-4 8 0,2 0 0,0 1 0,1 0 0,2 1 0,0 0 0,1 0 0,2 0 0,-4 40 0,8-53 0,0 1 0,1-1 0,0 1 0,1-1 0,0 0 0,0 0 0,1 0 0,1 0 0,6 15 0,-6-18 0,1 1 0,0-1 0,0-1 0,0 1 0,1-1 0,0 0 0,0 0 0,0 0 0,1-1 0,0 0 0,0 0 0,0-1 0,10 4 0,-3-2 0,0-1 0,1 0 0,0-1 0,0-1 0,0 0 0,0-1 0,1-1 0,-1 0 0,0-1 0,1-1 0,-1 0 0,21-5 0,-22 3 0,1-1 0,-1 0 0,0 0 0,0-2 0,0 0 0,-1-1 0,1 0 0,-2 0 0,1-2 0,-1 0 0,0 0 0,17-18 0,-25 21 0,1 1 0,-1-1 0,0 0 0,0 0 0,0-1 0,-1 1 0,0-1 0,0 1 0,-1-1 0,0 0 0,0 0 0,-1 0 0,0-1 0,0 1 0,0 0 0,-1 0 0,-1-10 0,0 8 0,-1 0 0,0 1 0,0-1 0,-1 1 0,0-1 0,-1 1 0,1 0 0,-2 0 0,1 1 0,-1-1 0,0 1 0,-1 0 0,-11-11 0,5 7 0,-2 0 0,1 1 0,-1 1 0,-1 0 0,1 0 0,-1 2 0,-1 0 0,0 1 0,0 0 0,-19-4 0,10 5 0,1 1 0,-1 0 0,1 2 0,-1 1 0,0 1 0,-33 5 0,52-5-136,0 1-1,0 0 1,0 0-1,0 1 1,0 0-1,1 0 1,-1 0-1,0 1 0,-5 3 1,-3 7-6690</inkml:trace>
</inkml:ink>
</file>

<file path=ppt/ink/ink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6T02:13:41.810"/>
    </inkml:context>
    <inkml:brush xml:id="br0">
      <inkml:brushProperty name="width" value="0.05" units="cm"/>
      <inkml:brushProperty name="height" value="0.05" units="cm"/>
    </inkml:brush>
  </inkml:definitions>
  <inkml:trace contextRef="#ctx0" brushRef="#br0">39 1 24575,'-3'4'0,"0"1"0,0 0 0,1 0 0,-1 1 0,1-1 0,1 0 0,-1 1 0,1-1 0,0 1 0,0-1 0,0 9 0,0-3 0,-8 70 0,4 0 0,7 118 0,33 163 0,75 355-278,-21-160-81,-34 5 178,-49 188 181,-7-236 0,28-111 715,-16-289-612,-11-111-103,0 0 0,1 0 0,-1 0 0,1 0 0,0 0 0,0 0 0,0 0 0,1 0 0,-1 0 0,1-1 0,-1 1 0,1 0 0,0-1 0,0 0 0,0 1 0,0-1 0,0 0 0,1 0 0,-1 0 0,1 0 0,-1-1 0,1 1 0,0-1 0,-1 1 0,1-1 0,0 0 0,0 0 0,5 1 0,7 1 0,1-1 0,0-1 0,0 0 0,24-2 0,-12 1 0,69 0-20,958 19-1704,79 80-182,-838-69 1129,-118-12-2987</inkml:trace>
</inkml:ink>
</file>

<file path=ppt/ink/ink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6T02:13:43.249"/>
    </inkml:context>
    <inkml:brush xml:id="br0">
      <inkml:brushProperty name="width" value="0.05" units="cm"/>
      <inkml:brushProperty name="height" value="0.05" units="cm"/>
    </inkml:brush>
  </inkml:definitions>
  <inkml:trace contextRef="#ctx0" brushRef="#br0">0 235 24575,'1'-2'0,"-1"-1"0,1 1 0,-1 0 0,1-1 0,0 1 0,-1 0 0,1 0 0,0 0 0,1 0 0,-1-1 0,0 1 0,1 1 0,-1-1 0,1 0 0,-1 0 0,1 0 0,0 1 0,0-1 0,0 1 0,0 0 0,0-1 0,0 1 0,0 0 0,0 0 0,0 0 0,1 1 0,2-2 0,10-2 0,0 0 0,1 0 0,17 0 0,-17 2 0,396-37-891,-292 31 537,1621-77-6238,4 64 2287,-365 30 3863,256 0 148,-1538-9 504,315-6 1237,-138-11 2355,-254 15-3026,-13 2-289,-1-1 0,1 0 1,0 0-1,10-4 0,-22 7 899,1-2-1165,-1 2-1,1-1 1,0 0 0,0 1-1,0-1 1,0 1-1,0 0 1,0 0 0,0 0-1,1 1 1,-4 2-1,2 1-211,-1 0-1,1 1 0,1 0 0,-1-1 0,1 1 1,0 0-1,1 1 0,0-1 0,0 0 1,0 1-1,1-1 0,0 15 0,0 8 25,6 56 0,-4-73-32,29 310-137,71 678-639,-15-235-172,-46 5-208,-40-751 1133,32 900-274,-10-726 413,10 147 2074,-31-315-2034,-1 1-1,-1-1 1,-8 42 0,6-57-121,1 0 0,-2 0 0,1 0 0,-2 0 0,1-1 0,-2 1 0,1-1 0,-1-1 0,-1 1 0,-13 15 0,15-21-36,0 1 0,0-1 0,-1 0 0,0-1 0,0 0 0,0 1 0,0-2 0,-13 5 0,-56 11 0,60-15 0,-36 6 0,-89 3 0,-55-12 0,93-1 0,-128 1-99,-1192 5-3227,0 43 592,1053-26 3076,-535 29-1713,2-28 1785,523-26 4227,361 3-10699</inkml:trace>
</inkml:ink>
</file>

<file path=ppt/ink/ink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6T02:13:44.265"/>
    </inkml:context>
    <inkml:brush xml:id="br0">
      <inkml:brushProperty name="width" value="0.05" units="cm"/>
      <inkml:brushProperty name="height" value="0.05" units="cm"/>
    </inkml:brush>
  </inkml:definitions>
  <inkml:trace contextRef="#ctx0" brushRef="#br0">1044 281 24575,'0'-4'0,"0"-1"0,0 1 0,0 0 0,-1 0 0,0 0 0,0 0 0,0 0 0,0 1 0,-1-1 0,1 0 0,-1 0 0,0 1 0,0-1 0,0 1 0,-1 0 0,-5-7 0,4 7 0,-1-1 0,0 1 0,0-1 0,0 1 0,0 1 0,-1-1 0,1 1 0,-1 0 0,1 0 0,-1 0 0,-8 0 0,-10-2 0,0 2 0,0 1 0,-1 1 0,1 1 0,0 1 0,0 2 0,-46 11 0,20 0 0,1 1 0,-80 41 0,93-38 0,1 2 0,0 2 0,1 0 0,2 3 0,1 1 0,1 1 0,1 1 0,1 2 0,2 0 0,-35 55 0,46-59 0,1 0 0,0 0 0,2 1 0,2 1 0,0 0 0,-7 41 0,13-45 0,1-1 0,1 1 0,1-1 0,2 1 0,0-1 0,1 1 0,2-1 0,9 37 0,-7-42-7,1 0-1,1 0 1,0-1 0,1 1-1,1-2 1,1 0-1,1 0 1,21 24 0,-15-22-17,2 0 0,0-2 0,0-1 1,2 0-1,0-1 0,24 11 0,-4-6-30,1-2 0,1-2 0,1-2 0,0-1 0,0-3 0,1-2 0,58 3 0,-28-7 33,0-3 0,-1-4 0,1-4 1,-1-2-1,0-4 0,92-28 1,-105 22 21,-2-3 1,-1-3-1,-1-1 1,-1-4-1,-2-2 0,-1-2 1,89-74-1,-117 85-11,-1-2 0,-1 0 0,-1-2 0,-2 0 0,0-2 0,-2 0 0,-1-1 0,17-40 0,-27 50 4,0 0 0,-2-1 0,0 0 0,-1-1 0,-1 1 0,-1-1 0,-1 0 0,-1 1 0,-1-1 0,-1 0 0,-1 0 0,-1 0 0,0 1 0,-9-26-1,5 25 7,-1 1 0,-1 0 0,-1 0 0,-1 1 0,-1 0 0,-1 1 0,-21-25 0,12 20 0,0 1 0,-2 2 0,-1 0 0,-46-30 0,17 20 0,-2 2 0,0 2 0,-2 4 0,-118-33 0,110 39 151,-135-15-1,162 29-451,0 2 1,1 1-1,-1 2 1,-74 14-1,49 1-5708</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6T02:10:41.423"/>
    </inkml:context>
    <inkml:brush xml:id="br0">
      <inkml:brushProperty name="width" value="0.05" units="cm"/>
      <inkml:brushProperty name="height" value="0.05" units="cm"/>
    </inkml:brush>
  </inkml:definitions>
  <inkml:trace contextRef="#ctx0" brushRef="#br0">308 649 24575,'0'-14'0,"0"0"0,-1-1 0,0 1 0,-2 0 0,1 0 0,-8-21 0,8 31 0,1 0 0,-1 1 0,0-1 0,0 1 0,0 0 0,0-1 0,0 1 0,-1 0 0,0 0 0,0 1 0,1-1 0,-1 1 0,-1-1 0,1 1 0,0 0 0,-1 0 0,1 0 0,-1 0 0,1 1 0,-1 0 0,0-1 0,1 1 0,-1 1 0,0-1 0,0 1 0,0-1 0,0 1 0,-7 1 0,4-1 0,0 1 0,0 0 0,0 0 0,1 1 0,-1 0 0,1 0 0,-1 1 0,1 0 0,0 0 0,0 0 0,0 1 0,-11 8 0,9-5 0,0 1 0,1 0 0,0 0 0,0 0 0,1 1 0,0 0 0,-9 18 0,9-12 0,-1 1 0,2-1 0,0 1 0,1 0 0,1 0 0,0 1 0,1-1 0,1 1 0,1-1 0,2 32 0,0-39 0,-1 1 0,2-1 0,-1 1 0,2-1 0,-1 0 0,1 0 0,0 0 0,1-1 0,0 1 0,0-1 0,1 0 0,0 0 0,11 10 0,-10-13 0,-1 1 0,1-1 0,0-1 0,0 1 0,1-1 0,-1-1 0,1 1 0,0-1 0,0 0 0,0-1 0,0 0 0,0 0 0,1-1 0,-1 0 0,17-1 0,-15 0 0,0 0 0,0-1 0,-1-1 0,1 1 0,0-2 0,-1 1 0,1-1 0,-1-1 0,0 0 0,0 0 0,0 0 0,0-1 0,-1-1 0,0 0 0,0 0 0,-1 0 0,1-1 0,-1 0 0,-1 0 0,1-1 0,-1 0 0,-1 0 0,0 0 0,0-1 0,0 0 0,-1 0 0,0 0 0,-1 0 0,0-1 0,-1 1 0,1-1 0,-2 0 0,1-10 0,-1 6 0,-1 1 0,0-1 0,-1 0 0,-1 1 0,-4-18 0,4 22 0,0 1 0,-1 0 0,0 0 0,-1 0 0,0 0 0,0 0 0,-1 1 0,1 0 0,-9-9 0,13 15 0,-1 0 0,0 0 0,0 0 0,0 0 0,0 0 0,0 0 0,0 1 0,0-1 0,0 0 0,0 1 0,0-1 0,0 0 0,-1 1 0,1-1 0,0 1 0,0 0 0,-1-1 0,1 1 0,0 0 0,0 0 0,-3 0 0,3 0 0,0 1 0,0-1 0,0 1 0,0-1 0,0 1 0,0 0 0,0-1 0,0 1 0,0 0 0,0 0 0,0 0 0,0 0 0,1 0 0,-1 0 0,0 0 0,1 0 0,-1 0 0,0 2 0,-1 3 0,-1 0 0,2 0 0,-1 0 0,1 0 0,0 1 0,0-1 0,0 10 0,2 6 0,2 0 0,0 0 0,1-1 0,1 1 0,1-1 0,1 0 0,1 0 0,1-1 0,0 0 0,2-1 0,0 0 0,1 0 0,1-1 0,18 19 0,-25-31 0,1 0 0,0 0 0,0 0 0,0-1 0,1 0 0,0-1 0,0 0 0,0 0 0,0 0 0,0-1 0,1 0 0,0-1 0,-1 0 0,15 1 0,-15-2 0,1-1 0,-1-1 0,0 0 0,0 0 0,0 0 0,0-1 0,0-1 0,0 1 0,-1-1 0,1 0 0,-1-1 0,0 0 0,0 0 0,0 0 0,0-1 0,7-7 0,1-2 0,-2-1 0,0 0 0,0-1 0,-2 0 0,0-1 0,0 0 0,-2 0 0,13-34 0,-6 6 0,-1-1 0,11-72 0,-13 43 0,-4-1 0,-3-1 0,-3 1 0,-12-122 0,7 181 0,0 1 0,-9-32 0,4 37 0,3 16 0,-1 21 0,0 133 0,30 305 0,19-183-1365,-33-237-5461</inkml:trace>
</inkml:ink>
</file>

<file path=ppt/ink/ink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6T02:13:44.768"/>
    </inkml:context>
    <inkml:brush xml:id="br0">
      <inkml:brushProperty name="width" value="0.05" units="cm"/>
      <inkml:brushProperty name="height" value="0.05" units="cm"/>
    </inkml:brush>
  </inkml:definitions>
  <inkml:trace contextRef="#ctx0" brushRef="#br0">1 0 24575,'3'0'0,"4"0"0</inkml:trace>
</inkml:ink>
</file>

<file path=ppt/ink/ink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6T02:13:45.443"/>
    </inkml:context>
    <inkml:brush xml:id="br0">
      <inkml:brushProperty name="width" value="0.05" units="cm"/>
      <inkml:brushProperty name="height" value="0.05" units="cm"/>
    </inkml:brush>
  </inkml:definitions>
  <inkml:trace contextRef="#ctx0" brushRef="#br0">55 292 24575,'-1'-1'0,"1"1"0,-1 0 0,0 0 0,1-1 0,-1 1 0,0 0 0,1-1 0,-1 1 0,0 0 0,1-1 0,-1 1 0,1-1 0,-1 1 0,1-1 0,-1 1 0,1-1 0,-1 0 0,0 0 0,-3-3 0,2 18 0,3 14 0,1-1 0,2 0 0,0 0 0,13 41 0,2 10 0,-11-39 0,-2-16 0,-2 0 0,4 42 0,-8-63 0,0-1 0,0 1 0,0 0 0,0-1 0,0 1 0,-1-1 0,1 1 0,-1-1 0,1 1 0,-1-1 0,1 1 0,-1-1 0,0 1 0,-1 1 0,2-3 0,-1 1 0,1-1 0,-1 1 0,1-1 0,-1 0 0,1 1 0,-1-1 0,0 0 0,1 1 0,-1-1 0,1 0 0,-1 0 0,0 0 0,1 1 0,-1-1 0,0 0 0,1 0 0,-1 0 0,0 0 0,1 0 0,-1 0 0,0 0 0,0-1 0,-2 0 0,0 0 0,0 0 0,0-1 0,1 1 0,-1-1 0,0 0 0,1 1 0,0-1 0,-1 0 0,1-1 0,0 1 0,-3-4 0,-2-5 0,0 1 0,1-1 0,1-1 0,0 1 0,0-1 0,1 0 0,1 0 0,0 0 0,0 0 0,2 0 0,-1-1 0,2 1 0,0-19 0,2 2 0,1 0 0,1 1 0,2-1 0,16-47 0,-11 43 0,2 1 0,1 0 0,30-47 0,-35 65 0,0 0 0,1 1 0,1 0 0,0 1 0,1 0 0,1 0 0,-1 2 0,2-1 0,21-12 0,-30 20 0,0 1 0,0 0 0,0 0 0,0 0 0,1 0 0,-1 1 0,1 0 0,-1 0 0,1 1 0,-1-1 0,1 1 0,-1 0 0,1 1 0,-1-1 0,1 1 0,-1 0 0,1 0 0,-1 1 0,0 0 0,8 3 0,-6-1 0,0 0 0,-1 0 0,0 1 0,1 0 0,-1 0 0,-1 1 0,1 0 0,-1 0 0,0 0 0,-1 0 0,1 1 0,-1 0 0,6 13 0,-7-14 0,-1 1 0,1 0 0,-1 0 0,-1 0 0,1 0 0,-1 0 0,0 1 0,-1-1 0,0 0 0,0 1 0,0-1 0,-1 0 0,0 0 0,0 0 0,-1 0 0,0 0 0,-1 0 0,1 0 0,-1 0 0,0-1 0,-1 1 0,0-1 0,0 0 0,-8 10 0,2-5 0,0-1 0,-1 0 0,0-1 0,0 0 0,-1 0 0,-1-1 0,1-1 0,-1 0 0,-1-1 0,1 0 0,-21 5 0,-53 9 0,41-11 0,45-9 0,0 0 0,0 0 0,0 0 0,0 0 0,-1 1 0,1-1 0,0 1 0,0-1 0,0 1 0,0-1 0,0 1 0,0-1 0,0 1 0,0 0 0,1-1 0,-3 3 0,3-3 0,0 1 0,0-1 0,0 1 0,0-1 0,0 0 0,0 1 0,0-1 0,1 1 0,-1-1 0,0 1 0,0-1 0,0 0 0,0 1 0,1-1 0,-1 1 0,0-1 0,0 0 0,1 1 0,-1-1 0,0 0 0,0 1 0,1-1 0,-1 0 0,0 0 0,1 1 0,-1-1 0,1 0 0,-1 1 0,8 3 0,0 0 0,0 0 0,10 3 0,-10-4 0,75 35 0,99 59 0,69 63 0,-218-139 0,2 1-1365,-7-5-5461</inkml:trace>
</inkml:ink>
</file>

<file path=ppt/ink/ink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6T02:13:53.727"/>
    </inkml:context>
    <inkml:brush xml:id="br0">
      <inkml:brushProperty name="width" value="0.05" units="cm"/>
      <inkml:brushProperty name="height" value="0.05" units="cm"/>
    </inkml:brush>
  </inkml:definitions>
  <inkml:trace contextRef="#ctx0" brushRef="#br0">521 47 24575,'-9'1'0,"-1"0"0,0 1 0,0 0 0,1 1 0,-1-1 0,-9 6 0,-66 31 0,45-20 0,-36 14 0,26-12 0,1 2 0,-76 49 0,107-54 0,17-11 0,15-6 0,-11-2 0,0 1 0,0 0 0,1 0 0,-1 0 0,0 0 0,1 1 0,-1-1 0,0 1 0,0 0 0,0 0 0,0 0 0,0 0 0,0 1 0,3 1 0,42 30 0,-18-10 0,201 140 0,-189-127 0,-1 1 0,-1 2 0,36 49 0,-66-72 0,-9-13 0,0-1 0,0 1 0,1-1 0,-1 0 0,1 0 0,-1 0 0,1 1 0,0-2 0,-1 1 0,1 0 0,4 3 0,-5-6 0,0 1 0,0-1 0,0 0 0,-1 1 0,1-1 0,0 0 0,0 0 0,-1 0 0,1 1 0,0-1 0,-1 0 0,1 0 0,-1 0 0,0 0 0,1 0 0,-1 0 0,1 0 0,-1 0 0,0 0 0,0 0 0,0-2 0,1 0 0,24-86 0,-13 40 0,2 1 0,3 1 0,25-54 0,-39 97 0,-1 1 0,1-1 0,0 0 0,0 1 0,0-1 0,0 1 0,0 0 0,1 0 0,0 0 0,-1 1 0,8-4 0,2-1 0,1 1 0,18-5 0,-21 8 0,1-1 0,-1-1 0,0 1 0,14-10 0,-19 10 0,0 0 0,0-1 0,-1 0 0,1 0 0,8-10 0,-13 13 0,0 1 0,0 0 0,0 0 0,-1-1 0,1 1 0,0-1 0,-1 1 0,1 0 0,-1-1 0,0 1 0,1-1 0,-1 1 0,0-1 0,0 1 0,0-1 0,0 1 0,0-1 0,0 0 0,0 1 0,-1-1 0,1 1 0,0 0 0,-1-1 0,1 1 0,-1-1 0,0 1 0,0 0 0,1-1 0,-1 1 0,0 0 0,0 0 0,0-1 0,0 1 0,-2-1 0,-14-12 0,0 1 0,-2 0 0,1 2 0,-40-18 0,26 13 0,8 4 0,0-2 0,1 0 0,1-1 0,0-1 0,-34-33 0,55 48 0,0 0 0,1 0 0,-1 0 0,0 0 0,0 0 0,0 0 0,0 0 0,0 1 0,0-1 0,0 0 0,0 0 0,-1 1 0,1-1 0,0 1 0,0-1 0,-1 1 0,1 0 0,0-1 0,0 1 0,-1 0 0,1 0 0,0 0 0,-1 0 0,1 0 0,0 0 0,-1 0 0,1 0 0,0 1 0,-2-1 0,0 3 0,-1-1 0,1 1 0,0 0 0,0 0 0,0 0 0,0 0 0,-4 7 0,6-10 0,-4 6 0,-1 1 0,0-1 0,-1-1 0,0 1 0,0-1 0,-13 7 0,-50 22 0,44-22 0,-121 43 0,133-50 0,1 0 0,16-3 0,23-6 0,15-9 0,72-36 0,-67 28 0,-72 35 0,-1 1 0,-38 29 0,-53 52 0,108-88 0,5-4 0,-1 1 0,1-1 0,0 1 0,0 0 0,1 1 0,-1-1 0,1 1 0,-6 11 0,10-17 0,-1 1 0,1-1 0,0 1 0,0-1 0,-1 1 0,1-1 0,0 1 0,0-1 0,0 1 0,0 0 0,0-1 0,0 1 0,0-1 0,0 1 0,0 0 0,0-1 0,0 1 0,0-1 0,0 1 0,0-1 0,0 1 0,1 0 0,-1-1 0,0 1 0,0-1 0,1 1 0,-1-1 0,0 1 0,1-1 0,-1 0 0,0 1 0,1-1 0,-1 1 0,1-1 0,-1 0 0,1 1 0,-1-1 0,1 0 0,-1 1 0,1-1 0,-1 0 0,1 0 0,-1 0 0,1 1 0,0-1 0,-1 0 0,1 0 0,-1 0 0,1 0 0,0 0 0,33-3 0,-34 3 0,24-6 0,0 0 0,0-2 0,-1 0 0,0-2 0,-1-1 0,0 0 0,32-24 0,-29 17 0,-1-1 0,-1-1 0,-1-1 0,0-1 0,31-44 0,-38 36 0,-14 30 0,-1-1 0,0 1 0,0 0 0,0-1 0,0 1 0,0-1 0,0 1 0,0-1 0,0 1 0,0-1 0,0 1 0,0-1 0,0 1 0,0-1 0,0 1 0,0-1 0,0 1 0,0-1 0,-1 1 0,1 0 0,0-1 0,-1 0 0,0 1 0,1 0 0,-1-1 0,0 1 0,1 0 0,-1 0 0,0 0 0,0 0 0,1 0 0,-1 0 0,0 0 0,0 0 0,1 0 0,-1 0 0,0 0 0,1 0 0,-1 1 0,0-1 0,1 0 0,-1 0 0,-1 1 0,-20 10 0,1 1 0,1 1 0,0 0 0,0 2 0,-21 20 0,-21 16 0,27-25 0,-4 1 0,-68 64 0,100-81 0,17-14 0,18-15 0,148-155 0,-94 88 0,-131 116 0,-254 157 0,283-176 0,14-7 0,-3 1 0,-1 0 0,1 1 0,-12 11 0,20-17 0,1 0 0,0 1 0,-1-1 0,1 0 0,0 1 0,-1-1 0,1 0 0,0 1 0,-1-1 0,1 0 0,0 1 0,0-1 0,-1 1 0,1-1 0,0 1 0,0-1 0,0 1 0,0-1 0,0 0 0,0 1 0,-1-1 0,1 1 0,0 0 0,9 2 0,16-6 0,27-11 0,-1-2 0,-1-3 0,-1-2 0,-1-1 0,85-56 0,-128 75 0,54-39 0,-53 37 0,0-1 0,-1 1 0,0-1 0,1 0 0,-2 0 0,9-13 0,-13 19 0,1-1 0,0 0 0,-1 0 0,1 1 0,-1-1 0,0 0 0,1 0 0,-1 0 0,1 1 0,-1-1 0,0 0 0,0 0 0,0 0 0,1 0 0,-1 0 0,0 0 0,0 1 0,0-1 0,0 0 0,-1 0 0,1 0 0,0 0 0,0 0 0,0 0 0,-1 0 0,1 1 0,0-1 0,-1 0 0,1 0 0,-1 0 0,1 1 0,-1-1 0,1 0 0,-1 1 0,0-1 0,1 0 0,-1 1 0,0-1 0,1 1 0,-1-1 0,0 1 0,0-1 0,1 1 0,-1 0 0,0-1 0,0 1 0,0 0 0,0 0 0,0-1 0,0 1 0,-1 0 0,-4-1 0,0 1 0,0 0 0,0 0 0,0 0 0,-1 1 0,-6 1 0,-9 4 0,-1 1 0,1 0 0,1 2 0,-33 17 0,17-5 0,-53 42 0,79-56 0,1 1 0,0 1 0,1 0 0,0 0 0,0 1 0,-7 11 0,16-21 0,-1 1 0,1 0 0,-1-1 0,1 1 0,0-1 0,-1 1 0,1-1 0,0 1 0,0 0 0,0-1 0,-1 1 0,1 0 0,0-1 0,0 1 0,0 0 0,0-1 0,0 1 0,0 0 0,0-1 0,0 1 0,0 0 0,0-1 0,1 2 0,-1-2 0,1 1 0,-1-1 0,1 1 0,0-1 0,-1 0 0,1 1 0,-1-1 0,1 0 0,-1 0 0,1 1 0,0-1 0,-1 0 0,1 0 0,0 0 0,-1 0 0,1 0 0,-1 0 0,1 0 0,1 0 0,32-8 0,180-88 0,-172 76 0,-38 18 0,-1 0 0,1 1 0,-1-1 0,0 1 0,1 0 0,-1-1 0,0 2 0,6-2 0,-9 2 0,1 0 0,-1 0 0,0 0 0,0 0 0,0 0 0,0 0 0,0 0 0,1 0 0,-1 0 0,0 0 0,0 0 0,0 0 0,0 0 0,0 0 0,0 0 0,0 0 0,1 1 0,-1-1 0,0 0 0,0 0 0,0 0 0,0 0 0,0 0 0,0 0 0,0 0 0,0 0 0,0 1 0,0-1 0,0 0 0,1 0 0,-1 0 0,0 0 0,0 0 0,0 0 0,0 1 0,0-1 0,0 0 0,0 0 0,0 0 0,0 0 0,0 0 0,0 0 0,0 1 0,0-1 0,0 0 0,0 0 0,-1 0 0,1 0 0,0 0 0,0 0 0,0 0 0,0 1 0,0-1 0,-7 11 0,-10 8 0,-68 53 0,52-46 0,1 1 0,-45 51 0,76-76 0,-1 0 0,1 0 0,-1 0 0,1 0 0,0 0 0,-1 1 0,1-1 0,1 0 0,-1 1 0,0-1 0,0 5 0,1-6 0,-1-1 0,2 0 0,-1 1 0,0-1 0,0 0 0,0 1 0,0-1 0,0 0 0,0 1 0,0-1 0,0 1 0,1-1 0,-1 0 0,0 0 0,0 1 0,0-1 0,1 0 0,-1 1 0,0-1 0,0 0 0,1 0 0,-1 1 0,0-1 0,1 0 0,-1 0 0,0 0 0,0 0 0,1 1 0,0-1 0,0 0 0,1 0 0,-1 0 0,1 0 0,-1 0 0,1 0 0,-1 0 0,1 0 0,-1 0 0,0-1 0,1 1 0,2-2 0,12-5 0,1-2 0,-1 0 0,0-1 0,0 0 0,20-20 0,-7 7 0,-19 15 0,88-69 0,-80 61 0,-2 0 0,1 0 0,15-23 0,-31 39 0,-1-1 0,0 1 0,1 0 0,-1-1 0,0 1 0,1-1 0,-1 1 0,0 0 0,1-1 0,-1 1 0,0-1 0,0 1 0,1-1 0,-1 1 0,0 0 0,0-1 0,0 1 0,0-1 0,0 1 0,0-1 0,0 1 0,0-1 0,0 1 0,0-1 0,0 1 0,0-1 0,0 1 0,0-1 0,0 0 0,-14 3 0,-23 17 0,35-18 0,-127 80 0,-42 24 0,399-247 0,-103 48 0,-199 149 0,-129 121 0,198-171 0,-15 16 0,20-20 0,-1 0 0,0 0 0,0 0 0,1 1 0,-1-1 0,0 0 0,1 0 0,-1 0 0,1 1 0,0-1 0,-1 0 0,1 0 0,0 1 0,0-1 0,0 0 0,0 1 0,0 1 0,0-3 0,0 1 0,1-1 0,-1 1 0,0-1 0,1 1 0,-1-1 0,1 1 0,-1-1 0,0 1 0,1-1 0,-1 0 0,1 1 0,0-1 0,-1 0 0,1 1 0,-1-1 0,1 0 0,-1 0 0,1 1 0,0-1 0,-1 0 0,1 0 0,-1 0 0,1 0 0,0 0 0,-1 0 0,1 0 0,0 0 0,-1 0 0,1 0 0,0 0 0,-1 0 0,1-1 0,23-5 0,-10-1 0,1 0 0,-2 0 0,1-2 0,-1 1 0,16-15 0,59-58 0,-69 61 0,0 3 0,-11 10 0,-1 0 0,1 0 0,-1 0 0,0-1 0,-1 0 0,9-16 0,-15 18 0,-7 8 0,-9 9 0,-78 78 0,45-39 0,20-23 0,-36 37 0,65-64 0,0 0 0,0 0 0,0 0 0,-1 0 0,1 0 0,0 1 0,0-1 0,0 0 0,0 0 0,-1 0 0,1 0 0,0 0 0,0 0 0,0 1 0,0-1 0,0 0 0,0 0 0,0 0 0,-1 0 0,1 1 0,0-1 0,0 0 0,0 0 0,0 0 0,0 1 0,0-1 0,0 0 0,0 0 0,0 0 0,0 1 0,0-1 0,0 0 0,0 0 0,0 0 0,0 1 0,0-1 0,0 0 0,0 0 0,1 0 0,-1 0 0,0 1 0,0-1 0,0 0 0,0 0 0,0 0 0,12-1 0,14-9 0,14-10 0,-1-2 0,55-40 0,64-64 0,-109 78 0,-203 165 0,-31 27 0,174-129 0,12-13 0,8-7 0,22-21 0,76-67 0,-87 74 0,-2-1 0,0 0 0,17-26 0,-27 29 0,-8 17 0,0 0 0,0 0 0,0 0 0,0 0 0,0 0 0,0-1 0,0 1 0,0 0 0,0 0 0,0 0 0,0 0 0,0 0 0,0 0 0,0-1 0,0 1 0,0 0 0,0 0 0,-1 0 0,1 0 0,0 0 0,0 0 0,0-1 0,0 1 0,0 0 0,0 0 0,0 0 0,-1 0 0,1 0 0,0 0 0,0 0 0,0 0 0,0 0 0,0 0 0,0 0 0,-1 0 0,1 0 0,0 0 0,0 0 0,0 0 0,0 0 0,0 0 0,-1 0 0,1 0 0,0 0 0,0 0 0,0 0 0,0 0 0,0 0 0,0 0 0,-1 0 0,-2 1 0,-1 1 0,1-1 0,-1 1 0,1 0 0,0 0 0,-5 4 0,-217 170 0,220-173 0,3-1 0,-1 0 0,0-1 0,1 1 0,-1 0 0,1 1 0,0-1 0,0 0 0,0 0 0,0 1 0,0 0 0,-2 3 0,20-11 0,88-44 0,67-33 0,-127 60 0,-105 61 0,38-26 0,2 2 0,-1 0 0,-24 24 0,45-39 0,0 1 0,0 0 0,0-1 0,1 1 0,-1 0 0,1 0 0,-1 0 0,0-1 0,1 1 0,-1 0 0,1 0 0,0 0 0,-1 0 0,1 0 0,-1 2 0,1-3 0,1 0 0,-1 0 0,0 1 0,0-1 0,0 0 0,0 1 0,1-1 0,-1 0 0,0 0 0,0 1 0,0-1 0,1 0 0,-1 0 0,0 0 0,0 1 0,1-1 0,-1 0 0,0 0 0,1 0 0,-1 0 0,0 0 0,0 0 0,1 0 0,-1 1 0,0-1 0,1 0 0,-1 0 0,0 0 0,1 0 0,-1 0 0,4-1 0,0 1 0,0 0 0,0-1 0,-1 1 0,1-1 0,5-2 0,19-8 0,-1 0 0,-1-2 0,0 0 0,-1-2 0,-1-1 0,26-22 0,-37 23 0,-13 15 0,1 0 0,-1 0 0,0 0 0,0 0 0,0 0 0,0-1 0,0 1 0,0 0 0,0 0 0,0 0 0,0 0 0,0 0 0,0 0 0,0 0 0,0 0 0,0-1 0,0 1 0,0 0 0,0 0 0,0 0 0,0 0 0,0 0 0,0 0 0,0 0 0,0 0 0,0 0 0,-1-1 0,1 1 0,0 0 0,0 0 0,0 0 0,0 0 0,0 0 0,0 0 0,0 0 0,0 0 0,0 0 0,0 0 0,0 0 0,-1 0 0,1 0 0,0 0 0,0 0 0,0-1 0,0 1 0,0 0 0,0 0 0,0 0 0,0 0 0,-1 0 0,1 0 0,0 0 0,0 0 0,0 0 0,0 0 0,0 1 0,0-1 0,0 0 0,0 0 0,0 0 0,-1 0 0,1 0 0,0 0 0,0 0 0,0 0 0,0 0 0,0 0 0,-33 15 0,-97 62 0,-25 13 0,155-90 0,1 0 0,-1 0 0,0 0 0,0 0 0,0 0 0,0 1 0,0-1 0,0 0 0,0 0 0,0 0 0,0 0 0,0 0 0,0 0 0,0 0 0,0 0 0,0 0 0,0 0 0,0 0 0,0 0 0,1 1 0,-1-1 0,0 0 0,0 0 0,0 0 0,0 0 0,0 0 0,0 0 0,0 0 0,0 0 0,0 0 0,0 0 0,0 1 0,-1-1 0,1 0 0,0 0 0,0 0 0,0 0 0,0 0 0,0 0 0,0 0 0,0 0 0,0 0 0,0 0 0,0 0 0,0 0 0,0 1 0,0-1 0,0 0 0,0 0 0,0 0 0,0 0 0,-1 0 0,1 0 0,0 0 0,0 0 0,0 0 0,0 0 0,14 0 0,18-3 0,-10-1 0,0-2 0,24-10 0,-38 13 0,1-1 0,-1 0 0,1-1 0,-1 1 0,0-2 0,-1 1 0,14-13 0,-19 15 0,0 1 0,0-1 0,-1 1 0,1-1 0,-1 0 0,1 0 0,0-3 0,-1 5 0,-1 1 0,0-1 0,0 1 0,0 0 0,0-1 0,0 1 0,0-1 0,0 1 0,0-1 0,0 1 0,0 0 0,0-1 0,0 1 0,0-1 0,0 1 0,0-1 0,0 1 0,0 0 0,0-1 0,0 1 0,-1-1 0,1 1 0,0 0 0,0-1 0,-1 1 0,1 0 0,0-1 0,0 1 0,-1 0 0,1-1 0,0 1 0,-1 0 0,1 0 0,-1-1 0,1 1 0,0 0 0,-1 0 0,1 0 0,0-1 0,-1 1 0,1 0 0,-1 0 0,1 0 0,-1 0 0,1 0 0,0 0 0,-1 0 0,1 0 0,-1 0 0,1 0 0,-1 0 0,1 0 0,0 0 0,-1 1 0,1-1 0,-1 0 0,1 0 0,0 0 0,-1 1 0,0-1 0,-10 4 0,0 1 0,0 0 0,0 1 0,1 0 0,0 0 0,0 1 0,-18 16 0,0-1 0,21-17 0,-55 45 0,57-45 0,0-1 0,0 1 0,1 1 0,0-1 0,0 1 0,0-1 0,1 1 0,-1 0 0,-1 7 0,4-13 0,1 1 0,0-1 0,-1 1 0,1-1 0,0 1 0,-1 0 0,1-1 0,0 1 0,0-1 0,0 1 0,-1 0 0,1-1 0,0 1 0,0-1 0,0 1 0,0 0 0,0-1 0,0 1 0,1 0 0,-1-1 0,0 1 0,0-1 0,0 1 0,0 0 0,1-1 0,-1 1 0,0-1 0,1 1 0,-1-1 0,0 1 0,1-1 0,-1 1 0,1-1 0,-1 1 0,0-1 0,1 0 0,-1 1 0,1-1 0,0 1 0,-1-1 0,1 0 0,-1 0 0,1 1 0,-1-1 0,1 0 0,0 0 0,-1 0 0,1 0 0,0 0 0,-1 0 0,1 0 0,-1 0 0,1 0 0,0 0 0,-1 0 0,1 0 0,0 0 0,-1 0 0,1 0 0,0-1 0,4 0 0,-1 0 0,1-1 0,0 0 0,-1 1 0,1-2 0,4-2 0,14-12 0,-1-2 0,-1 0 0,0-1 0,-2-1 0,0-1 0,28-43 0,-41 49 0,-6 15 0,0 1 0,-1 0 0,1 0 0,0 0 0,-1 0 0,1 0 0,0 0 0,-1 0 0,1 0 0,0 0 0,-1 0 0,1 0 0,0 0 0,-1 0 0,1 0 0,0 0 0,-1 0 0,1 0 0,0 1 0,-1-1 0,1 0 0,0 0 0,-1 0 0,1 0 0,0 1 0,0-1 0,-1 0 0,-27 21 0,5 1 0,0 0 0,2 2 0,0 0 0,-25 42 0,45-66 0,0 1 0,1 0 0,-1 0 0,1 0 0,-1 0 0,1 0 0,-1 0 0,1 0 0,0 0 0,-1 0 0,1 0 0,0 0 0,0 0 0,0 0 0,-1 0 0,1 0 0,0 0 0,1 0 0,-1 0 0,0 1 0,1-1 0,-1-1 0,1 0 0,-1 0 0,1 1 0,-1-1 0,1 0 0,0 0 0,-1 0 0,1 0 0,-1 0 0,1 0 0,0 0 0,-1 0 0,1 0 0,0 0 0,-1 0 0,1 0 0,-1 0 0,1 0 0,-1 0 0,1-1 0,0 1 0,0-1 0,6-2 0,0 0 0,-1 0 0,0-1 0,9-6 0,-1-4 0,-1 0 0,0 0 0,0-1 0,-2-1 0,0 0 0,-1-1 0,0 0 0,-1 0 0,-1-1 0,6-22 0,-9 12 0,-7 17 0,1 11 0,1 0 0,0 0 0,-1 0 0,1 0 0,-1 0 0,1 0 0,0 0 0,-1 0 0,1 0 0,0 0 0,-1 0 0,1 0 0,-1 0 0,1 0 0,0 0 0,-1 0 0,1 0 0,0 1 0,-1-1 0,1 0 0,0 0 0,-1 0 0,1 1 0,0-1 0,0 0 0,-1 0 0,1 1 0,0-1 0,0 0 0,-1 1 0,1-1 0,-11 13 0,0 0 0,2 1 0,-1 0 0,2 1 0,0 0 0,-9 22 0,16-36 0,0 1 0,1-1 0,-1 0 0,1 1 0,-1-1 0,1 0 0,0 1 0,-1-1 0,1 1 0,0-1 0,0 1 0,0-1 0,0 1 0,0-1 0,1 1 0,-1-1 0,0 1 0,1-1 0,-1 0 0,2 3 0,-1-3 0,0 0 0,0 0 0,0 0 0,0 0 0,0 0 0,0 0 0,0-1 0,0 1 0,1 0 0,-1-1 0,0 1 0,1-1 0,-1 0 0,0 1 0,1-1 0,-1 0 0,3 1 0,2-1 0,0 0 0,1-1 0,-1 1 0,0-1 0,0 0 0,1-1 0,-1 0 0,8-3 0,-4 1 0,-1-1 0,1 0 0,-1 0 0,0-1 0,-1 0 0,0 0 0,0-1 0,0 0 0,-1-1 0,0 0 0,0 0 0,10-18 0,-16 26 0,-1-1 0,1 1 0,-1-1 0,0 1 0,1-1 0,-1 1 0,0-1 0,1 0 0,-1 1 0,0-1 0,0 1 0,0-1 0,0 0 0,1 1 0,-1-1 0,0 0 0,0 1 0,0-1 0,0 0 0,-1 1 0,1-1 0,0 0 0,-11 4 0,-19 19 0,29-21 0,-10 8 0,0 0 0,0 1 0,1 1 0,-16 22 0,25-33 0,1 0 0,0 0 0,0 1 0,0-1 0,-1 0 0,1 0 0,0 0 0,0 1 0,0-1 0,0 0 0,-1 0 0,1 0 0,0 1 0,0-1 0,0 0 0,0 1 0,0-1 0,0 0 0,0 0 0,0 1 0,0-1 0,0 0 0,0 0 0,0 1 0,0-1 0,0 0 0,0 0 0,0 1 0,0-1 0,0 0 0,0 0 0,0 1 0,0-1 0,1 0 0,-1 0 0,0 1 0,0-1 0,0 0 0,0 0 0,0 0 0,1 1 0,-1-1 0,0 0 0,0 0 0,1 0 0,-1 0 0,0 1 0,1-1 0,18-1 0,22-12 0,28-12 0,61-26 0,-124 47 0,-15 3 0,-15 5 0,-19 5 0,10-2 0,-37 4 0,55-13 0,15 2 0,0 0 0,-1 0 0,1 0 0,0 0 0,0 0 0,0-1 0,0 1 0,0 0 0,-1 0 0,1 0 0,0 0 0,0-1 0,0 1 0,0 0 0,0 0 0,0 0 0,0-1 0,0 1 0,0 0 0,0 0 0,0-1 0,0 1 0,0 0 0,0 0 0,0 0 0,0-1 0,0 1 0,0 0 0,0 0 0,0 0 0,0-1 0,0 1 0,0 0 0,1-2 0,1 0 0,-1 1 0,0-1 0,0 1 0,1-1 0,-1 1 0,1 0 0,-1-1 0,1 1 0,3-2 0,32-16 0,-22 12 0,0-1 0,0 0 0,-1-1 0,0 0 0,-1-1 0,23-22 0,-35 31 0,0 1 0,-1-1 0,1 0 0,0 0 0,-1 0 0,1 0 0,0 0 0,-1 0 0,1 0 0,-1 0 0,1-1 0,-1 1 0,0 0 0,0 0 0,1-2 0,-1 3 0,0 0 0,-1-1 0,1 1 0,0 0 0,0-1 0,0 1 0,-1 0 0,1 0 0,0-1 0,0 1 0,-1 0 0,1-1 0,0 1 0,0 0 0,-1 0 0,1 0 0,0-1 0,-1 1 0,1 0 0,0 0 0,-1 0 0,1 0 0,0 0 0,-1 0 0,1 0 0,-1-1 0,1 1 0,0 0 0,-1 1 0,-4-1 0,1 0 0,-1 0 0,1 1 0,-1 0 0,1 0 0,-5 2 0,-13 5 0,1 2 0,0 0 0,1 1 0,0 1 0,1 0 0,1 2 0,-1 0 0,2 2 0,-24 26 0,25-29 0,11-13 0,6-11 0,18-50 0,-38 79 0,-11 21 0,2 1 0,-33 63 0,61-103 0,0 1 0,0-1 0,0 0 0,0 0 0,0 0 0,0 1 0,0-1 0,0 0 0,-1 0 0,1 0 0,0 1 0,0-1 0,0 0 0,0 0 0,0 0 0,0 1 0,0-1 0,-1 0 0,1 0 0,0 0 0,0 0 0,0 0 0,0 0 0,-1 1 0,1-1 0,0 0 0,0 0 0,0 0 0,-1 0 0,1 0 0,0 0 0,0 0 0,0 0 0,-1 0 0,1 0 0,0 0 0,0 0 0,0 0 0,-1 0 0,1 0 0,0 0 0,0 0 0,0 0 0,-1 0 0,1 0 0,0 0 0,0 0 0,0 0 0,-1-1 0,1 1 0,0 0 0,0 0 0,0 0 0,0 0 0,-1 0 0,1-1 0,0 1 0,0 0 0,0 0 0,0 0 0,0 0 0,0-1 0,-1 1 0,1 0 0,0 0 0,0 0 0,0-1 0,0 1 0,0 0 0,-7-24 0,2 4 0,1 13 0,0 1 0,-1-1 0,0 1 0,0 0 0,0 0 0,-1 1 0,-11-10 0,-51-30 0,33 24 0,10 9 0,11 9 0,14 3 0,0 0 0,0 0 0,0 0 0,-1 0 0,1 0 0,0 0 0,0 0 0,0 0 0,0 1 0,-1-1 0,1 0 0,0 0 0,0 0 0,0 0 0,0 0 0,0 1 0,0-1 0,-1 0 0,1 0 0,0 0 0,0 0 0,0 1 0,0-1 0,0 0 0,0 0 0,0 0 0,0 1 0,0-1 0,0 0 0,0 0 0,0 0 0,0 1 0,0-1 0,0 0 0,0 0 0,0 0 0,0 1 0,0-1 0,0 0 0,0 0 0,0 0 0,1 0 0,-1 1 0,0-1 0,0 0 0,0 0 0,0 0 0,0 1 0,4 4 0,0 0 0,0 0 0,0 0 0,1-1 0,0 0 0,0 0 0,0 0 0,0 0 0,0-1 0,1 1 0,9 3 0,0 1 0,-4-2 0,15 9 0,-1 0 0,29 24 0,-48-34 0,0 1 0,-1-1 0,1 1 0,-1 0 0,0 0 0,0 0 0,-1 1 0,0-1 0,0 1 0,-1 0 0,0 1 0,0-1 0,3 13 0,-5-18 0,-1 0 0,0 1 0,1-1 0,-1 0 0,0 1 0,0-1 0,-1 0 0,1 1 0,0-1 0,-1 0 0,1 1 0,-1-1 0,0 0 0,0 0 0,0 0 0,0 1 0,0-1 0,0 0 0,0 0 0,-1-1 0,1 1 0,-1 0 0,0 0 0,1-1 0,-1 1 0,0-1 0,0 1 0,0-1 0,0 0 0,0 0 0,0 0 0,0 0 0,0 0 0,-4 1 0,-3 0 0,0 0 0,1 0 0,-1-1 0,0 0 0,0-1 0,0 0 0,-17-2 0,4-7 0,13 1 0,9 8 0,-1 0 0,1 0 0,0-1 0,0 1 0,0 0 0,0 0 0,0 0 0,0-1 0,0 1 0,0 0 0,0 0 0,0 0 0,0-1 0,0 1 0,0 0 0,0 0 0,0 0 0,0-1 0,0 1 0,0 0 0,1 0 0,-1 0 0,0-1 0,0 1 0,0 0 0,0 0 0,0 0 0,0 0 0,1-1 0,-1 1 0,0 0 0,0 0 0,0 0 0,0 0 0,0 0 0,1 0 0,-1 0 0,0 0 0,0-1 0,0 1 0,1 0 0,2 0 0,0 0 0,1 0 0,-1 0 0,0 0 0,0 1 0,1-1 0,-1 1 0,0 0 0,0 0 0,0 0 0,0 0 0,0 1 0,0-1 0,4 4 0,4 0 0,14 6 0,-2 1 0,1 1 0,32 23 0,-56-35 0,0-1 0,1 0 0,-1 0 0,0 0 0,1 0 0,-1 0 0,0 1 0,1-1 0,-1 0 0,0 0 0,0 0 0,1 1 0,-1-1 0,0 0 0,0 0 0,0 1 0,1-1 0,-1 0 0,0 1 0,0-1 0,0 0 0,0 0 0,1 1 0,-1-1 0,0 0 0,0 1 0,0-1 0,0 0 0,0 1 0,0-1 0,0 0 0,0 1 0,0-1 0,0 0 0,0 1 0,-1 0 0,-12 0 0,-28-8 0,37 6 0,-20-5 0,-1 0 0,1-1 0,-23-11 0,40 15 0,0 0 0,0-1 0,1 0 0,0 0 0,0 0 0,0 0 0,0-1 0,1 0 0,-1-1 0,1 1 0,0-1 0,1 0 0,0 0 0,-6-12 0,8 14 0,1 0 0,0 0 0,1 0 0,-1-1 0,1 1 0,0 0 0,0 0 0,0-1 0,1 1 0,-1 0 0,1 0 0,0-1 0,0 1 0,1 0 0,-1 0 0,1 0 0,0 0 0,0 1 0,0-1 0,1 0 0,3-4 0,-2 3 0,0 0 0,0 0 0,0 0 0,1 1 0,0-1 0,0 1 0,0 0 0,0 1 0,1-1 0,-1 1 0,1 0 0,0 1 0,9-4 0,-13 5 0,0 1 0,0 0 0,0-1 0,0 1 0,0 0 0,0 0 0,0 0 0,0 0 0,0 1 0,-1-1 0,1 0 0,0 1 0,0-1 0,0 1 0,0 0 0,-1 0 0,1 0 0,0 0 0,0 0 0,-1 0 0,1 0 0,2 3 0,-2-2 0,0 1 0,-1-1 0,1 1 0,0 0 0,-1 0 0,0 0 0,0 0 0,0 0 0,0 0 0,0 0 0,0 0 0,-1 0 0,1 4 0,-1-2 0,0 0 0,0-1 0,0 1 0,-1 0 0,0 0 0,0-1 0,0 1 0,-4 9 0,5-12 0,-2 0 0,1 1 0,0-1 0,0 0 0,-1 0 0,1 0 0,-1 0 0,0 0 0,0 0 0,1 0 0,-1-1 0,0 1 0,-1 0 0,1-1 0,0 0 0,-3 2 0,0-2 0,0 1 0,0-1 0,0 0 0,0-1 0,0 1 0,0-1 0,0 0 0,0-1 0,0 1 0,0-1 0,-6-1 0,7 1 0,0 0 0,1 0 0,0 0 0,-1-1 0,1 1 0,0-1 0,-1 0 0,1 0 0,0 0 0,0 0 0,1-1 0,-1 1 0,0-1 0,1 0 0,-5-5 0,7 7 0,-1 0 0,1-1 0,-1 1 0,1 0 0,-1 0 0,1-1 0,0 1 0,0 0 0,-1-1 0,1 1 0,0 0 0,0-1 0,0 1 0,0 0 0,1-1 0,-1 1 0,0 0 0,1 0 0,-1-1 0,1 0 0,0-1 0,1 0 0,0 0 0,0 1 0,0-1 0,0 0 0,0 1 0,5-5 0,3 0 0,0-1 0,0 2 0,14-8 0,-5 4 0,1 0 0,0 2 0,1 0 0,33-8 0,-53 16 0,0-1 0,0 1 0,0 0 0,1 0 0,-1-1 0,0 1 0,0 0 0,0 0 0,1 0 0,-1 0 0,0 0 0,0 1 0,0-1 0,1 0 0,-1 1 0,0-1 0,0 0 0,0 1 0,0-1 0,1 2 0,-1-1 0,-1-1 0,0 1 0,1 0 0,-1-1 0,0 1 0,0 0 0,0-1 0,0 1 0,0 0 0,0 0 0,0-1 0,0 1 0,0 0 0,0-1 0,0 1 0,0 0 0,0 0 0,-1-1 0,1 1 0,0 0 0,0-1 0,-1 1 0,0 0 0,-2 5 0,-1 0 0,0-1 0,0 0 0,0 0 0,-9 8 0,10-10 0,-27 22 0,-47 33 0,85-72 0,11-10 0,0 5 0,1 1 0,0 0 0,28-18 0,-47 35 0,0 0 0,0 0 0,1 1 0,-1-1 0,0 0 0,0 1 0,1-1 0,-1 1 0,0-1 0,0 1 0,1 0 0,-1-1 0,3 1 0,-4 0 0,0 0 0,0 0 0,1 1 0,-1-1 0,0 0 0,1 0 0,-1 0 0,0 1 0,0-1 0,0 0 0,1 0 0,-1 0 0,0 1 0,0-1 0,0 0 0,1 1 0,-1-1 0,0 0 0,0 0 0,0 1 0,0-1 0,0 0 0,0 1 0,0-1 0,0 0 0,0 1 0,0-1 0,0 0 0,0 1 0,0-1 0,0 0 0,0 1 0,0-1 0,-11 37 0,9-34 0,1 1 0,-30 80 0,28-73 0,0 0 0,1 0 0,0 0 0,1 0 0,0 22 0,1-32 0,0 0 0,0-1 0,0 1 0,0 0 0,0-1 0,0 1 0,0 0 0,1-1 0,-1 1 0,0 0 0,0-1 0,0 1 0,1 0 0,-1-1 0,0 1 0,1-1 0,-1 1 0,0-1 0,1 1 0,-1 0 0,2 0 0,-2-1 0,1 0 0,-1 0 0,1 0 0,-1 0 0,1-1 0,-1 1 0,1 0 0,-1 0 0,1 0 0,-1-1 0,1 1 0,-1 0 0,0-1 0,1 1 0,-1 0 0,1-1 0,-1 1 0,0 0 0,1-1 0,-1 1 0,1-1 0,19-33 0,-17 28 0,15-34 0,-14 31 0,0 0 0,0 0 0,1 0 0,0 0 0,0 1 0,10-11 0,-15 18 0,0 1 0,0 0 0,0 0 0,0 0 0,0 0 0,0-1 0,0 1 0,0 0 0,1 0 0,-1 0 0,0 0 0,0 0 0,0 0 0,0-1 0,0 1 0,0 0 0,1 0 0,-1 0 0,0 0 0,0 0 0,0 0 0,0 0 0,1 0 0,-1 0 0,0 0 0,0 0 0,0 0 0,0 0 0,1 0 0,-1 0 0,0 0 0,0 0 0,0 0 0,0 0 0,1 0 0,-1 0 0,0 0 0,0 0 0,0 0 0,0 0 0,1 0 0,-1 0 0,0 0 0,0 1 0,0 8 0,-6 14 0,-11 18 0,8-23 0,2 0 0,0 0 0,1 0 0,-4 28 0,9-45 0,1 0 0,0 0 0,0 0 0,-1 1 0,1-1 0,0 0 0,0 0 0,0 0 0,0 1 0,1-1 0,-1 0 0,0 0 0,0 1 0,1-1 0,-1 0 0,1 0 0,-1 0 0,1 0 0,-1 0 0,1 0 0,0 0 0,-1 0 0,1 0 0,1 1 0,-1-2 0,0 1 0,0-1 0,0-1 0,1 1 0,-1 0 0,0 0 0,0 0 0,0 0 0,0-1 0,0 1 0,0 0 0,0-1 0,0 1 0,-1-1 0,1 1 0,0-1 0,0 0 0,0 1 0,0-1 0,-1 0 0,1 0 0,0 1 0,0-1 0,-1 0 0,1 0 0,-1 0 0,1 0 0,0-1 0,12-20 0,0-1 0,-2 0 0,0-1 0,-2 0 0,11-44 0,-31 97 0,5-16 0,0 0 0,1 0 0,-3 15 0,9-21 0,5-14 0,5-16 0,32-86 0,-42 102 0,-6 10 0,-7 12 0,6-3 0,0 1 0,1 0 0,0 0 0,-3 20 0,7-132 0,0 18 0,-1 40 0,2 1 0,10-77 0,-9 113 0,0 0 0,0-1 0,-1 1 0,0 0 0,0-1 0,0-4 0,0 9 0,-1-1 0,1 1 0,0-1 0,0 1 0,0-1 0,0 1 0,-1-1 0,1 1 0,0-1 0,0 1 0,-1-1 0,1 1 0,0-1 0,-1 1 0,1 0 0,-1-1 0,1 1 0,0 0 0,-1-1 0,1 1 0,-1 0 0,0-1 0,0 1 0,0 0 0,0 0 0,0 0 0,0 0 0,0 0 0,0 0 0,0 0 0,-1 0 0,1 1 0,0-1 0,0 0 0,0 1 0,0-1 0,0 0 0,0 1 0,0 0 0,-4 1 0,-24 12 0,28-14 0,0 1 0,0-1 0,-1 1 0,1-1 0,0 0 0,-1 0 0,1 1 0,0-1 0,0 0 0,-1 0 0,1 0 0,0 0 0,-1-1 0,1 1 0,0 0 0,-1-1 0,1 1 0,0 0 0,-2-2 0,2 1 0,1 1 0,-1-1 0,1 0 0,-1 1 0,1-1 0,-1 0 0,1 0 0,0 1 0,-1-1 0,1 0 0,0 0 0,0 0 0,0 0 0,0 1 0,0-1 0,0 0 0,0 0 0,0 0 0,0-1 0,-1-1 0,-7 14 0,-3 10 0,-12 18 0,21-36 0,0-1 0,0 1 0,0-1 0,0 1 0,0-1 0,0 0 0,-1 0 0,1 0 0,-1-1 0,-4 4 0,7-5 4,-1 0-1,1 0 0,0 0 1,0 0-1,0 0 0,0 0 1,0 0-1,0 0 0,0 0 1,0 0-1,-1 0 0,1 0 1,0 0-1,0 0 0,0 0 1,0 0-1,0 0 0,0 0 1,0 0-1,0 0 1,0 0-1,-1 0 0,1 0 1,0 0-1,0 0 0,0 0 1,0 0-1,0 0 0,0-1 1,0 1-1,0 0 0,0 0 1,0 0-1,-1 0 0,1 0 1,0 0-1,0 0 0,0 0 1,0 0-1,0 0 0,0-1 1,0 1-1,0 0 0,0 0 1,0 0-1,0 0 0,0 0 1,0 0-1,0 0 1,0-1-1,1-7 168,5-8-1878,1 6-5119</inkml:trace>
</inkml:ink>
</file>

<file path=ppt/ink/ink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6T02:13:55.567"/>
    </inkml:context>
    <inkml:brush xml:id="br0">
      <inkml:brushProperty name="width" value="0.05" units="cm"/>
      <inkml:brushProperty name="height" value="0.05" units="cm"/>
    </inkml:brush>
  </inkml:definitions>
  <inkml:trace contextRef="#ctx0" brushRef="#br0">363 48 24575,'11'-20'0,"-10"18"0,1 0 0,-1 0 0,1 0 0,-1-1 0,0 1 0,0-1 0,2-3 0,-3 6 0,0-1 0,0 1 0,0 0 0,0 0 0,0-1 0,0 1 0,0 0 0,0 0 0,0 0 0,-1-1 0,1 1 0,0 0 0,0 0 0,0 0 0,0-1 0,0 1 0,0 0 0,0 0 0,-1 0 0,1-1 0,0 1 0,0 0 0,0 0 0,0 0 0,-1 0 0,1 0 0,0 0 0,0-1 0,0 1 0,-1 0 0,1 0 0,0 0 0,0 0 0,-1 0 0,-16 2 0,4 3 0,0 0 0,1 1 0,-1 1 0,2 0 0,-1 1 0,1 0 0,-16 15 0,9-8 0,-196 156 0,213-171 0,-1 1 0,1 0 0,0 0 0,0 0 0,-1 0 0,1 0 0,0 0 0,0 0 0,0 0 0,0 0 0,0 1 0,1-1 0,-1 0 0,0 1 0,1-1 0,-1 0 0,0 1 0,1-1 0,0 1 0,-1-1 0,1 1 0,0-1 0,0 1 0,0-1 0,0 1 0,0-1 0,0 1 0,0-1 0,0 1 0,1-1 0,0 3 0,0-2 0,0 0 0,1-1 0,0 1 0,-1 0 0,1 0 0,0-1 0,0 1 0,0-1 0,0 0 0,0 1 0,0-1 0,0 0 0,0 0 0,1 0 0,-1-1 0,0 1 0,1 0 0,-1-1 0,3 1 0,123 10 0,-82-6 0,-30-5 0,0 1 0,-1 1 0,1 1 0,-1 0 0,20 8 0,-26-7 0,20 5 0,-28-8 0,0-1 0,1 0 0,-1 0 0,1 0 0,-1 0 0,1-1 0,-1 1 0,0 0 0,1 0 0,-1-1 0,0 1 0,1-1 0,-1 1 0,0-1 0,1 0 0,-1 1 0,0-1 0,0 0 0,1-1 0,8-6 0,0 0 0,1 1 0,0 0 0,0 1 0,1 0 0,22-8 0,78-17 0,-80 24 0,-31 6 0,1 1 0,-1 0 0,1-1 0,-1 1 0,0-1 0,1 0 0,-1 1 0,0-1 0,1 0 0,-1 0 0,0 0 0,0 0 0,0 0 0,0 0 0,0 0 0,0 0 0,0 0 0,0 0 0,0-1 0,0 1 0,-1 0 0,1-1 0,0 1 0,-1 0 0,1-1 0,-1 1 0,0-1 0,1-2 0,-1-3 0,0 0 0,0 0 0,-1 0 0,0 0 0,-3-8 0,-1-15 0,5 25 0,0 1 0,-1 0 0,0-1 0,1 1 0,-2 0 0,1 0 0,0 0 0,-1-1 0,0 2 0,0-1 0,0 0 0,-5-7 0,3 7 0,0 0 0,-1 0 0,1 1 0,-1 0 0,0-1 0,0 2 0,0-1 0,0 0 0,-8-2 0,-8-1 35,1 0 0,-30-4-1,14 4-1503,20 3-5357</inkml:trace>
</inkml:ink>
</file>

<file path=ppt/ink/ink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6T02:13:56.047"/>
    </inkml:context>
    <inkml:brush xml:id="br0">
      <inkml:brushProperty name="width" value="0.05" units="cm"/>
      <inkml:brushProperty name="height" value="0.05" units="cm"/>
    </inkml:brush>
  </inkml:definitions>
  <inkml:trace contextRef="#ctx0" brushRef="#br0">1 62 24575,'510'-34'0,"-487"32"0,-9 1-227,-1 0-1,0-1 1,0-1-1,0 0 1,15-6-1,-16 2-6598</inkml:trace>
</inkml:ink>
</file>

<file path=ppt/ink/ink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6T02:13:56.434"/>
    </inkml:context>
    <inkml:brush xml:id="br0">
      <inkml:brushProperty name="width" value="0.05" units="cm"/>
      <inkml:brushProperty name="height" value="0.05" units="cm"/>
    </inkml:brush>
  </inkml:definitions>
  <inkml:trace contextRef="#ctx0" brushRef="#br0">1 51 24575,'0'-2'0,"1"0"0,-1 0 0,1 0 0,0 0 0,0 0 0,0 0 0,0 0 0,0 1 0,0-1 0,0 0 0,1 0 0,-1 1 0,1-1 0,-1 1 0,1-1 0,2-1 0,0 0 0,-1 1 0,0 0 0,1 0 0,-1 0 0,1 0 0,-1 0 0,8-2 0,-9 4 0,0 0 0,0 0 0,-1 1 0,1-1 0,0 0 0,-1 0 0,1 1 0,-1-1 0,1 1 0,0 0 0,-1-1 0,1 1 0,-1 0 0,1 0 0,-1 0 0,0 0 0,1 0 0,-1 0 0,0 0 0,0 0 0,0 1 0,0-1 0,0 0 0,0 1 0,0-1 0,1 4 0,3 3 0,-1 2 0,0-1 0,3 11 0,-7-18 0,14 53 0,-1 1 0,-4 0 0,5 95 0,-14-148 8,-1 38 323,1-39-408,0-1-1,-1 1 1,1-1-1,-1 1 1,1 0 0,-1-1-1,1 1 1,-1-1-1,0 0 1,1 1-1,-1-1 1,0 1-1,0-1 1,0 0-1,0 0 1,-1 0-1,1 0 1,0 1-1,0-1 1,-1-1-1,-1 2 1,-9 1-6749</inkml:trace>
</inkml:ink>
</file>

<file path=ppt/ink/ink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6T02:13:56.942"/>
    </inkml:context>
    <inkml:brush xml:id="br0">
      <inkml:brushProperty name="width" value="0.05" units="cm"/>
      <inkml:brushProperty name="height" value="0.05" units="cm"/>
    </inkml:brush>
  </inkml:definitions>
  <inkml:trace contextRef="#ctx0" brushRef="#br0">47 409 24575,'-8'-20'0,"1"-1"0,0 0 0,-6-38 0,9 38 0,1 10 0,1 1 0,1-1 0,0 0 0,0 1 0,1-1 0,1 0 0,0 1 0,0-1 0,4-15 0,-3 20 0,0 0 0,1 1 0,0-1 0,-1 1 0,2-1 0,-1 1 0,1 0 0,-1 0 0,1 0 0,1 1 0,-1-1 0,1 1 0,0 0 0,0 1 0,0-1 0,0 1 0,11-5 0,1 1 0,0 0 0,0 2 0,1 0 0,0 2 0,34-4 0,96 3 0,-105 4 0,133 0 0,335-7 0,-434 6 0,84-8 0,-160 9 0,0 0 0,0 0 0,0 0 0,0 0 0,-1 0 0,1 0 0,0 0 0,0 1 0,0-1 0,-1 0 0,1 0 0,0 1 0,0-1 0,-1 0 0,1 1 0,0-1 0,-1 1 0,1-1 0,0 1 0,-1-1 0,1 1 0,-1 0 0,1-1 0,-1 1 0,1 0 0,-1-1 0,0 1 0,1 0 0,-1 0 0,0-1 0,1 1 0,-1 0 0,0 0 0,0-1 0,0 1 0,0 0 0,1 0 0,-1 0 0,-1 0 0,1-1 0,0 2 0,0 8 0,0-1 0,-1 0 0,-3 10 0,2 0 0,0 139 0,0 5 0,2-159 0,-1 0 0,1-1 0,-1 1 0,0 0 0,0-1 0,0 1 0,-1-1 0,1 0 0,-1 1 0,0-1 0,0 0 0,0 0 0,0 0 0,0 0 0,-5 3 0,2-1 0,0-1 0,0-1 0,0 1 0,-1-1 0,0 0 0,1 0 0,-1-1 0,-8 3 0,-10 1 0,0-2 0,0 0 0,-42 1 0,57-5 0,-448 3 0,102-5 0,244 9-1365,70-3-5461</inkml:trace>
</inkml:ink>
</file>

<file path=ppt/ink/ink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6T02:13:58.505"/>
    </inkml:context>
    <inkml:brush xml:id="br0">
      <inkml:brushProperty name="width" value="0.05" units="cm"/>
      <inkml:brushProperty name="height" value="0.05" units="cm"/>
    </inkml:brush>
  </inkml:definitions>
  <inkml:trace contextRef="#ctx0" brushRef="#br0">1 89 24575,'0'-2'0,"1"0"0,-1 0 0,1 1 0,-1-1 0,1 0 0,0 1 0,0-1 0,-1 1 0,1-1 0,0 1 0,1 0 0,-1-1 0,0 1 0,0 0 0,0 0 0,1-1 0,-1 1 0,1 0 0,2-1 0,1-1 0,0 0 0,0 0 0,1 1 0,8-3 0,14-1 0,1 2 0,0 1 0,0 1 0,58 4 0,-26 0 0,83 0 0,185-3 0,-327 1 0,28-4 0,-29 4 0,0 0 0,0 0 0,0 0 0,0-1 0,0 1 0,0 0 0,0-1 0,0 1 0,0-1 0,0 1 0,0-1 0,0 0 0,0 1 0,0-1 0,0 0 0,0 1 0,-1-1 0,1 0 0,0 0 0,-1 0 0,1 0 0,0-1 0,-1 1 0,0 1 0,0-1 0,0 0 0,0 1 0,-1-1 0,1 0 0,0 1 0,0-1 0,-1 1 0,1-1 0,0 0 0,-1 1 0,1-1 0,-1 1 0,1-1 0,-1 1 0,1 0 0,-1-1 0,1 1 0,-1-1 0,1 1 0,-1 0 0,0-1 0,1 1 0,-1 0 0,1 0 0,-1-1 0,0 1 0,1 0 0,-1 0 0,0 0 0,1 0 0,-1 0 0,-1 0 0,-23-1 0,24 2 0,0-1 0,0 0 0,0 1 0,0-1 0,0 1 0,0 0 0,0-1 0,1 1 0,-1 0 0,0-1 0,0 1 0,1 0 0,-1 0 0,1 0 0,-1-1 0,0 1 0,1 0 0,0 0 0,-1 0 0,1 0 0,-1 0 0,1 0 0,0 0 0,0 0 0,0 0 0,0 0 0,-1 0 0,1 0 0,1 0 0,-1 0 0,0 0 0,0 2 0,10 37 0,-7-31 0,9 33 0,-1 0 0,-3 1 0,6 75 0,45 502 0,-52-575 0,-1 50 0,-6-77 0,-1 0 0,0 0 0,-1 0 0,-2 0 0,-9 31 0,12-46 0,0 0 0,0 0 0,0 1 0,0-1 0,0 1 0,1-1 0,-1 0 0,1 1 0,0-1 0,1 7 0,-1-8 0,1-1 0,0 1 0,0-1 0,-1 0 0,1 0 0,0 0 0,0 1 0,1-1 0,-1 0 0,0 0 0,0 0 0,0-1 0,1 1 0,-1 0 0,0 0 0,1-1 0,-1 1 0,0-1 0,1 1 0,-1-1 0,1 1 0,-1-1 0,1 0 0,-1 0 0,1 0 0,2 0 0,64 4 0,76-7 0,-40 0 0,-63 5 213,-25-1-529,0-1 1,0 0-1,0-1 1,19-4-1,-23 1-6510</inkml:trace>
</inkml:ink>
</file>

<file path=ppt/ink/ink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6T02:13:58.879"/>
    </inkml:context>
    <inkml:brush xml:id="br0">
      <inkml:brushProperty name="width" value="0.05" units="cm"/>
      <inkml:brushProperty name="height" value="0.05" units="cm"/>
    </inkml:brush>
  </inkml:definitions>
  <inkml:trace contextRef="#ctx0" brushRef="#br0">7 20 24575,'0'-1'0,"-1"0"0,0 1 0,1-1 0,-1 0 0,1 0 0,-1 0 0,1 0 0,-1 0 0,1 0 0,0 0 0,-1 0 0,1 0 0,0 0 0,0 0 0,0 0 0,0-1 0,3-1 0,5 11 0,0 7 0,0 1 0,-1-1 0,0 1 0,-1 1 0,-1-1 0,4 27 0,9 107 0,-13-96 0,9 216 0,-11-181 0,-3-80 0,0 9 0,1-1 0,1 1 0,0-1 0,6 20 0,-8-37-22,0 0-1,0 0 1,0 1 0,0-1-1,0 0 1,0 0 0,0 1-1,0-1 1,0 0-1,0 0 1,0 1 0,0-1-1,0 0 1,0 0 0,0 0-1,0 1 1,1-1-1,-1 0 1,0 0 0,0 0-1,0 1 1,0-1-1,1 0 1,-1 0 0,0 0-1,0 0 1,0 0 0,1 1-1,-1-1 1,0 0-1,0 0 1,1 0 0,-1 0-1,0 0 1,0 0-1,1 0 1,-1 0 0,0 0-1,0 0 1,1 0 0,-1 0-1,0 0 1,0 0-1,0 0 1,1 0 0,-1 0-1,0 0 1,0 0 0,1 0-1,-1-1 1,0 1-1,0 0 1,0 0 0,1 0-1,-1 0 1,0 0-1,0-1 1,0 1 0,1 0-1,-1 0 1</inkml:trace>
</inkml:ink>
</file>

<file path=ppt/ink/ink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6T02:13:59.637"/>
    </inkml:context>
    <inkml:brush xml:id="br0">
      <inkml:brushProperty name="width" value="0.05" units="cm"/>
      <inkml:brushProperty name="height" value="0.05" units="cm"/>
    </inkml:brush>
  </inkml:definitions>
  <inkml:trace contextRef="#ctx0" brushRef="#br0">103 269 24575,'-11'-23'0,"6"11"0,0 1 0,-1 0 0,0 0 0,-1 1 0,0 0 0,-1 0 0,-9-10 0,11 15 0,-16-18 0,22 22 0,0 1 0,-1 0 0,1-1 0,0 1 0,0-1 0,0 1 0,-1-1 0,1 1 0,0-1 0,0 1 0,0 0 0,0-1 0,0 1 0,0-1 0,0 1 0,0-1 0,0 1 0,0-1 0,0 1 0,0-1 0,1 0 0,-1 0 0,1 1 0,-1-1 0,1 1 0,0-1 0,-1 1 0,1-1 0,0 1 0,-1 0 0,1-1 0,0 1 0,-1 0 0,1-1 0,0 1 0,0 0 0,-1 0 0,1 0 0,0 0 0,1 0 0,16-2 0,-1 2 0,1 0 0,0 1 0,18 4 0,3 0 0,836 22-655,-487-47 655,-276 8 0,156-40 0,-253 49 9,27-9-29,-40 12 28,0-1 0,0 0 0,0 0 0,0 0 0,0 0 0,0 0 0,0-1 0,-1 1 0,1 0 0,0-1 0,-1 1 0,1-1 0,-1 0 0,3-3 0,-4 5-1,0-1 1,1 1-1,-1-1 1,0 1-1,0-1 0,0 1 1,1-1-1,-1 1 1,0-1-1,0 0 0,0 1 1,0-1-1,0 1 1,0-1-1,0 1 0,0-1 1,-1 1-1,1-1 1,0 1-1,0-1 0,0 1 1,0-1-1,-1 1 1,1-1-1,0 1 0,-1-1 1,1 1-1,0-1 1,-1 1-1,1 0 0,0-1 1,-1 1-1,1 0 1,-1-1-1,1 1 0,-1 0 1,1-1-1,-1 1 1,1 0-1,-1 0 0,1 0 1,-1 0-1,1-1 1,-1 1-1,1 0 0,-1 0 1,0 0-1,-1 0 10,0-1 1,-1 1-1,1 0 1,0 0-1,0 0 0,0 0 1,0 0-1,-1 1 0,1-1 1,-3 2-1,1 0-17,0 1 0,0-1 0,1 1 0,-1 0 0,1 0 0,0 1 0,0-1 0,0 1 0,0-1 0,1 1 0,-1 0 0,1 0 0,0 0 0,-3 9 0,-2 6 0,-7 38 0,13-56 0,-8 49 0,-4 96 0,12 51 0,0 2 0,-3-152 0,-20 87 0,16-94 0,7-37 0,0-1 0,0 1 0,0-1 0,-1 0 0,1 1 0,-1-1 0,1 0 0,-1 0 0,0 0 0,1 0 0,-1 0 0,0 0 0,-1-1 0,1 1 0,0 0 0,0-1 0,-1 0 0,1 0 0,0 0 0,-1 0 0,0 0 0,1 0 0,-1 0 0,-2 0 0,-11 2 0,0-1 0,-29 1 0,33-2 0,-780-15 0,694 9 0,-29-3 0,4 0 0,-139 9 0,250 0 0,-1-1 0,0 2 0,-1-1 0,-18 6 0,72-1 0,-29-6-227,0-1-1,0 0 1,-1 0-1,1-1 1,12-4-1,1-2-6598</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6T02:14:49.414"/>
    </inkml:context>
    <inkml:brush xml:id="br0">
      <inkml:brushProperty name="width" value="0.05" units="cm"/>
      <inkml:brushProperty name="height" value="0.05" units="cm"/>
    </inkml:brush>
  </inkml:definitions>
  <inkml:trace contextRef="#ctx0" brushRef="#br0">38 390 24575,'-2'-3'0,"0"0"0,0 0 0,1 0 0,-1-1 0,1 1 0,0 0 0,0-1 0,0 1 0,0-1 0,1 1 0,-1-5 0,-2-7 0,-4-17 0,2 0 0,1-1 0,1 1 0,3-51 0,0 78 0,0 0 0,1 1 0,0-1 0,0 0 0,0 0 0,1 0 0,0 1 0,0-1 0,0 1 0,0-1 0,0 1 0,1 0 0,0 0 0,0 0 0,0 0 0,1 0 0,-1 1 0,1 0 0,0-1 0,0 1 0,0 1 0,0-1 0,5-2 0,0 1 0,-1 1 0,1 0 0,0 0 0,0 1 0,0 0 0,0 1 0,0 0 0,0 1 0,1 0 0,-1 0 0,17 3 0,-5 0 0,-1 2 0,0 0 0,0 1 0,-1 1 0,20 10 0,-32-14 0,-1 0 0,1 1 0,-1 0 0,0 0 0,0 0 0,0 1 0,-1 0 0,1 0 0,-1 1 0,0-1 0,-1 1 0,1 0 0,-1 0 0,-1 1 0,1-1 0,-1 1 0,4 10 0,-6-13 0,-1 0 0,1 0 0,-1 0 0,0 0 0,0 0 0,0 0 0,-1 0 0,1 0 0,-1 0 0,0 0 0,0-1 0,0 1 0,-1 0 0,1 0 0,-1-1 0,0 1 0,0-1 0,0 0 0,0 1 0,-1-1 0,1 0 0,-1 0 0,0-1 0,0 1 0,0 0 0,0-1 0,-6 3 0,-8 6 0,-1-1 0,0-1 0,-1-1 0,-20 6 0,30-11 0,-6 5 0,25-7 0,25-5 0,-26 2 0,0 0 0,0 0 0,0 2 0,0-1 0,-1 1 0,1 0 0,0 1 0,0 0 0,16 4 0,-19-3 0,0 0 0,1 1 0,-1-1 0,0 2 0,-1-1 0,1 1 0,-1 0 0,1 0 0,-1 0 0,0 1 0,-1 0 0,1 0 0,6 9 0,-5-5 0,-1-1 0,0 1 0,-1 0 0,0 0 0,0 0 0,-1 1 0,0-1 0,-1 1 0,0 0 0,0 0 0,-1-1 0,0 1 0,-2 19 0,1-23 0,-1 0 0,0 0 0,0-1 0,-1 1 0,0 0 0,0-1 0,0 1 0,0-1 0,-1 0 0,0 0 0,0 0 0,0 0 0,-1 0 0,0-1 0,0 1 0,0-1 0,0 0 0,-1 0 0,1-1 0,-1 1 0,0-1 0,0 0 0,0 0 0,-9 2 0,1 0 0,0 0 0,-1-2 0,0 0 0,0 0 0,0-1 0,0-1 0,0 0 0,-1-1 0,1-1 0,0 0 0,-23-5 0,21 2 0,1-1 0,0 0 0,0-1 0,0-1 0,1-1 0,0 0 0,0 0 0,1-1 0,-24-22 0,37 31-39,0 0 0,-1-1 0,1 1 0,0 0 0,0 0 0,0 0 0,0 0 0,-1-1 0,1 1 0,0 0 0,0 0 0,0 0 0,-1 0 0,1 0 0,0 0 0,0 0 0,-1-1 0,1 1 0,0 0 0,0 0 0,-1 0 0,1 0 0,0 0 0,0 0 0,-1 0 0,1 0 0,0 0 0,0 1 0,-1-1 0,1 0 0,0 0 0,0 0 0,0 0 0,-1 0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6T02:10:41.748"/>
    </inkml:context>
    <inkml:brush xml:id="br0">
      <inkml:brushProperty name="width" value="0.05" units="cm"/>
      <inkml:brushProperty name="height" value="0.05" units="cm"/>
    </inkml:brush>
  </inkml:definitions>
  <inkml:trace contextRef="#ctx0" brushRef="#br0">34 169 24575,'-15'-12'0,"-4"-3"0,19 14 0,0 1 0,0 0 0,0-1 0,0 1 0,0 0 0,1-1 0,-1 1 0,0 0 0,0-1 0,0 1 0,0 0 0,0 0 0,0-1 0,1 1 0,-1 0 0,0-1 0,0 1 0,0 0 0,1 0 0,-1 0 0,0-1 0,0 1 0,0 0 0,1 0 0,-1 0 0,0 0 0,1-1 0,-1 1 0,0 0 0,0 0 0,1 0 0,-1 0 0,0 0 0,1 0 0,-1 0 0,0 0 0,1 0 0,16-5 0,-14 5 0,174-32 0,46-11 0,-175 27 0,-46 15 0,0 0 0,0 0 0,1 0 0,-1-1 0,0 1 0,0 0 0,-1-1 0,1 1 0,0-1 0,0 0 0,-1 1 0,1-1 0,-1 0 0,1 0 0,-1 0 0,0 0 0,2-4 0,-5 1 0,-4 8 0,-9 12 0,8-2 0,0 1 0,1 1 0,1-1 0,0 1 0,-4 18 0,-9 80 0,13-66 171,1 58 0,4-90-361,1 0 0,0 0 1,1 0-1,1 0 0,1 0 1,0-1-1,1 1 1,6 13-1,-1-12-6636</inkml:trace>
</inkml:ink>
</file>

<file path=ppt/ink/ink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6T02:14:00.241"/>
    </inkml:context>
    <inkml:brush xml:id="br0">
      <inkml:brushProperty name="width" value="0.05" units="cm"/>
      <inkml:brushProperty name="height" value="0.05" units="cm"/>
    </inkml:brush>
  </inkml:definitions>
  <inkml:trace contextRef="#ctx0" brushRef="#br0">228 35 24575,'1'-1'0,"-1"-1"0,0 1 0,0 0 0,-1-1 0,1 1 0,0 0 0,0-1 0,-1 1 0,1 0 0,-1 0 0,1-1 0,-1 1 0,1 0 0,-1 0 0,0 0 0,1-1 0,-1 1 0,0 0 0,0 0 0,0 0 0,0 0 0,0 1 0,0-1 0,0 0 0,0 0 0,-1 1 0,1-1 0,0 0 0,0 1 0,-1-1 0,1 1 0,0 0 0,0-1 0,-1 1 0,1 0 0,0 0 0,-1 0 0,1 0 0,-3 0 0,0 0 0,-1 1 0,0 0 0,1 0 0,-1 0 0,1 0 0,-1 0 0,1 1 0,-1 0 0,1 0 0,-5 4 0,-5 4 0,0 0 0,1 2 0,0 0 0,-21 26 0,28-31 0,0 1 0,1 0 0,0 0 0,0 0 0,1 1 0,0 0 0,1-1 0,-1 2 0,2-1 0,-3 14 0,4-19 0,1 1 0,0-1 0,0 1 0,0 0 0,1-1 0,0 1 0,0-1 0,0 1 0,0-1 0,1 1 0,-1-1 0,1 0 0,0 0 0,3 5 0,-1-4 0,1 0 0,-1 1 0,1-1 0,0-1 0,0 1 0,0-1 0,1 0 0,10 6 0,1-2 0,1 0 0,0-1 0,1 0 0,0-2 0,32 6 0,-12-5 114,0-2 0,43 0 0,-63-4-358,-1-2 0,1 1 0,0-2 0,-1-1 1,0 0-1,27-10 0,-22 3-6582</inkml:trace>
</inkml:ink>
</file>

<file path=ppt/ink/ink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6T02:14:05.496"/>
    </inkml:context>
    <inkml:brush xml:id="br0">
      <inkml:brushProperty name="width" value="0.05" units="cm"/>
      <inkml:brushProperty name="height" value="0.05" units="cm"/>
    </inkml:brush>
  </inkml:definitions>
  <inkml:trace contextRef="#ctx0" brushRef="#br0">1 20 24575,'173'-12'0,"13"6"278,-71 5-1921</inkml:trace>
</inkml:ink>
</file>

<file path=ppt/ink/ink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6T02:14:05.771"/>
    </inkml:context>
    <inkml:brush xml:id="br0">
      <inkml:brushProperty name="width" value="0.05" units="cm"/>
      <inkml:brushProperty name="height" value="0.05" units="cm"/>
    </inkml:brush>
  </inkml:definitions>
  <inkml:trace contextRef="#ctx0" brushRef="#br0">1 1 24575,'0'5'0,"1"0"0,1 0 0,-1-1 0,1 1 0,-1 0 0,5 7 0,3 10 0,17 58 0,-2-11 0,27 136 0,-47-173 0,-3-16 0,2 0 0,-1 0 0,2 0 0,8 22 0,-6-29-1365</inkml:trace>
</inkml:ink>
</file>

<file path=ppt/ink/ink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6T02:14:07.258"/>
    </inkml:context>
    <inkml:brush xml:id="br0">
      <inkml:brushProperty name="width" value="0.05" units="cm"/>
      <inkml:brushProperty name="height" value="0.05" units="cm"/>
    </inkml:brush>
  </inkml:definitions>
  <inkml:trace contextRef="#ctx0" brushRef="#br0">45 164 24575,'10'61'0,"-2"-21"0,-5-22 0,1-1 0,1 1 0,14 32 0,-29-73 0,1-1 0,1 0 0,-5-30 0,10 39 0,1-1 0,1 1 0,0 0 0,0-1 0,2 1 0,0-1 0,3-15 0,-2 25 0,0 0 0,0 1 0,0-1 0,1 1 0,0-1 0,0 1 0,0 0 0,1 0 0,0 0 0,0 1 0,0-1 0,0 1 0,1 0 0,0 0 0,-1 1 0,9-5 0,-9 5 0,0 1 0,1 0 0,-1 0 0,1 0 0,-1 1 0,1-1 0,-1 1 0,1 0 0,0 0 0,0 1 0,0 0 0,-1 0 0,1 0 0,0 0 0,0 0 0,0 1 0,-1 0 0,1 0 0,0 1 0,-1-1 0,6 3 0,-8-3 0,1 0 0,-1 0 0,0 0 0,0 0 0,0 0 0,0 1 0,-1-1 0,1 1 0,0-1 0,-1 1 0,1 0 0,-1-1 0,1 1 0,-1 0 0,0 0 0,1 0 0,-1 0 0,0 0 0,-1 0 0,1 0 0,0 1 0,0-1 0,-1 0 0,0 0 0,1 1 0,-1-1 0,0 0 0,0 0 0,0 1 0,0-1 0,-1 0 0,1 1 0,0-1 0,-1 0 0,0 0 0,0 0 0,0 3 0,-3 2 0,0-1 0,0 1 0,-1-1 0,0 1 0,0-1 0,0-1 0,0 1 0,-1-1 0,-11 8 0,5-4 0,-1-1 0,1 0 0,-1-1 0,-19 8 0,31-15 0,0 0 0,0 0 0,0 1 0,0-1 0,0 0 0,0 1 0,0-1 0,0 1 0,0-1 0,0 1 0,0-1 0,1 1 0,-1-1 0,0 1 0,0 0 0,1-1 0,-1 1 0,0 0 0,1 0 0,-1 0 0,1 0 0,-1-1 0,1 1 0,-1 2 0,1-2 0,0 0 0,1 0 0,-1 0 0,1 0 0,-1 0 0,1 0 0,-1 0 0,1 0 0,-1 0 0,1 0 0,0-1 0,0 1 0,-1 0 0,1 0 0,0-1 0,0 1 0,0 0 0,1 0 0,10 5 0,-1 0 0,24 8 0,-30-12 0,2 0 0,0 1 0,0-1 0,1 1 0,-1 1 0,10 6 0,-17-10 0,1 1 0,0-1 0,0 1 0,-1-1 0,1 1 0,0-1 0,-1 1 0,1 0 0,-1-1 0,1 1 0,-1 0 0,1-1 0,-1 1 0,1 0 0,-1 0 0,1 0 0,-1 0 0,0-1 0,0 1 0,1 0 0,-1 0 0,0 0 0,0 0 0,0 0 0,0 0 0,0-1 0,0 1 0,0 0 0,0 0 0,-1 0 0,1 0 0,0 0 0,0 0 0,-1-1 0,1 1 0,-1 0 0,1 0 0,-1 0 0,1-1 0,-1 1 0,1 0 0,-1-1 0,1 1 0,-1 0 0,0-1 0,0 1 0,1-1 0,-2 1 0,-3 3 0,1-2 0,-1 1 0,1 0 0,-1-1 0,0 0 0,0 0 0,0 0 0,0-1 0,0 1 0,-9 0 0,-56 2 0,53-4 0,-23 0-1365,5 0-5461</inkml:trace>
</inkml:ink>
</file>

<file path=ppt/ink/ink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6T02:14:07.508"/>
    </inkml:context>
    <inkml:brush xml:id="br0">
      <inkml:brushProperty name="width" value="0.05" units="cm"/>
      <inkml:brushProperty name="height" value="0.05" units="cm"/>
    </inkml:brush>
  </inkml:definitions>
  <inkml:trace contextRef="#ctx0" brushRef="#br0">111 28 24575,'-3'-3'0,"0"0"0,1 1 0,-1 0 0,0-1 0,-1 1 0,1 1 0,0-1 0,0 0 0,-1 1 0,1-1 0,-1 1 0,0 0 0,1 0 0,-1 1 0,0-1 0,1 1 0,-5 0 0,6 0 0,0 0 0,0 1 0,0-1 0,-1 1 0,1-1 0,0 1 0,0 0 0,1 0 0,-1 0 0,0 0 0,0 0 0,0 1 0,1-1 0,-1 0 0,0 1 0,1-1 0,0 1 0,-1 0 0,1-1 0,0 1 0,0 0 0,0 0 0,0 0 0,0 0 0,0 0 0,0 0 0,1 0 0,-1 0 0,1 0 0,-1 4 0,0 5 0,0 0 0,1-1 0,1 1 0,0 0 0,0 0 0,1 0 0,0 0 0,1-1 0,0 1 0,1-1 0,0 0 0,0 0 0,1 0 0,0-1 0,11 14 0,1 1 0,2-1 0,0 0 0,2-2 0,35 30 0,-30-31-341,1-2 0,0 0-1,55 25 1,-33-22-6485</inkml:trace>
</inkml:ink>
</file>

<file path=ppt/ink/ink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6T02:14:07.720"/>
    </inkml:context>
    <inkml:brush xml:id="br0">
      <inkml:brushProperty name="width" value="0.05" units="cm"/>
      <inkml:brushProperty name="height" value="0.05" units="cm"/>
    </inkml:brush>
  </inkml:definitions>
  <inkml:trace contextRef="#ctx0" brushRef="#br0">0 1 24575,'3'0'0,"5"0"0,6 3 0,8 7 0,6 12 0,4 11 0,4 10 0,-2 6 0,-3 8 0,-7 3 0,-14 2 0,-18-2 0,-23-4 0,-25-8 0,-4-13-8191</inkml:trace>
</inkml:ink>
</file>

<file path=ppt/ink/ink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6T02:14:08.659"/>
    </inkml:context>
    <inkml:brush xml:id="br0">
      <inkml:brushProperty name="width" value="0.05" units="cm"/>
      <inkml:brushProperty name="height" value="0.05" units="cm"/>
    </inkml:brush>
  </inkml:definitions>
  <inkml:trace contextRef="#ctx0" brushRef="#br0">18 0 24575,'-1'1'0,"0"-1"0,0 0 0,0 1 0,0-1 0,1 1 0,-1-1 0,0 1 0,0 0 0,0-1 0,1 1 0,-1 0 0,0 0 0,1-1 0,-1 1 0,1 0 0,-1 0 0,1 0 0,-1 0 0,1 0 0,0 0 0,-1 0 0,1 0 0,0 0 0,0 0 0,-1 0 0,1 0 0,0 0 0,0 1 0,-2 31 0,4-10 0,0 0 0,1-1 0,2 0 0,11 35 0,41 83 0,-47-120 86,0 1-1,2-2 0,21 28 1,-24-37-300,0 0 1,0 0 0,1-1-1,0-1 1,1 1 0,0-2-1,14 9 1,11 1-6613</inkml:trace>
</inkml:ink>
</file>

<file path=ppt/ink/ink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6T02:14:08.922"/>
    </inkml:context>
    <inkml:brush xml:id="br0">
      <inkml:brushProperty name="width" value="0.05" units="cm"/>
      <inkml:brushProperty name="height" value="0.05" units="cm"/>
    </inkml:brush>
  </inkml:definitions>
  <inkml:trace contextRef="#ctx0" brushRef="#br0">1 27 24575,'-1'-1'0,"1"0"0,0-1 0,0 1 0,0 0 0,0 0 0,0 0 0,1 0 0,-1 0 0,0-1 0,0 1 0,1 0 0,-1 0 0,1 0 0,-1 0 0,1 0 0,-1 0 0,1 0 0,0 0 0,0 0 0,-1 0 0,2-1 0,-1 2 0,0 0 0,0-1 0,0 1 0,0 0 0,0 0 0,0 0 0,0-1 0,0 1 0,0 0 0,0 0 0,0 1 0,0-1 0,0 0 0,0 0 0,0 0 0,0 1 0,0-1 0,0 0 0,1 1 0,3 2 0,0 0 0,-1-1 0,1 2 0,-1-1 0,0 0 0,0 1 0,7 7 0,1 7 0,0 1 0,-1 0 0,-1 0 0,-1 1 0,-1 0 0,9 29 0,-8-14 0,-2 0 0,-1 1 0,2 39 0,-7-56-85,0 1 0,-1-1-1,-2 1 1,0-1 0,0 0-1,-2 1 1,-1-1 0,0-1-1,-1 1 1,-1-1 0,-1 0-1,-1-1 1,0 1 0,-1-2-1,-16 22 1,-12 4-6741</inkml:trace>
</inkml:ink>
</file>

<file path=ppt/ink/ink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6T02:14:09.672"/>
    </inkml:context>
    <inkml:brush xml:id="br0">
      <inkml:brushProperty name="width" value="0.05" units="cm"/>
      <inkml:brushProperty name="height" value="0.05" units="cm"/>
    </inkml:brush>
  </inkml:definitions>
  <inkml:trace contextRef="#ctx0" brushRef="#br0">81 14 24575,'0'-1'0,"0"0"0,0 1 0,0-1 0,0 0 0,0 1 0,-1-1 0,1 0 0,0 1 0,0-1 0,-1 0 0,1 1 0,0-1 0,-1 1 0,1-1 0,0 1 0,-1-1 0,1 0 0,-1 1 0,0-1 0,1 1 0,-1 0 0,1 0 0,0 0 0,-1 0 0,1 0 0,0-1 0,0 2 0,-1-1 0,1 0 0,0 0 0,-1 0 0,1 0 0,0 0 0,0 0 0,-1 0 0,1 0 0,0 0 0,-1 0 0,1 1 0,0-1 0,0 0 0,0 0 0,-1 0 0,1 0 0,0 1 0,0-1 0,0 0 0,-1 0 0,1 1 0,0-1 0,0 0 0,0 0 0,0 1 0,0-1 0,-1 0 0,1 1 0,0-1 0,0 0 0,0 0 0,0 1 0,0-1 0,0 0 0,0 1 0,0-1 0,0 0 0,0 0 0,0 1 0,-3 26 0,0 0 0,2 0 0,2 34 0,0-8 0,-35 484 0,16-397-1365,10-86-5461</inkml:trace>
</inkml:ink>
</file>

<file path=ppt/ink/ink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6T02:14:10.092"/>
    </inkml:context>
    <inkml:brush xml:id="br0">
      <inkml:brushProperty name="width" value="0.05" units="cm"/>
      <inkml:brushProperty name="height" value="0.05" units="cm"/>
    </inkml:brush>
  </inkml:definitions>
  <inkml:trace contextRef="#ctx0" brushRef="#br0">178 8 24575,'0'-3'0,"-3"-1"0,-2 4 0,-2 1 0,0 7 0,-2 5 0,-3 7 0,-3 6 0,-1 5 0,2 3 0,0 3 0,-1 1 0,-1-3 0,3-5 0,0-3 0,2-4 0,3-5-8191</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6T02:10:41.904"/>
    </inkml:context>
    <inkml:brush xml:id="br0">
      <inkml:brushProperty name="width" value="0.05" units="cm"/>
      <inkml:brushProperty name="height" value="0.05" units="cm"/>
    </inkml:brush>
  </inkml:definitions>
  <inkml:trace contextRef="#ctx0" brushRef="#br0">36 0 24575,'-4'0'0,"-3"0"0,-1 3 0,1 4 0,2 5 0,1-1-8191</inkml:trace>
</inkml:ink>
</file>

<file path=ppt/ink/ink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6T02:14:10.262"/>
    </inkml:context>
    <inkml:brush xml:id="br0">
      <inkml:brushProperty name="width" value="0.05" units="cm"/>
      <inkml:brushProperty name="height" value="0.05" units="cm"/>
    </inkml:brush>
  </inkml:definitions>
  <inkml:trace contextRef="#ctx0" brushRef="#br0">1 84 24575,'3'-3'0,"1"-7"0,3-6 0,4-2 0,2 1 0,3 4 0,5 7 0,1 11 0,4 8 0,1 10 0,1 12 0,3 8 0,-1 7 0,1 5 0,-5-8-8191</inkml:trace>
</inkml:ink>
</file>

<file path=ppt/ink/ink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6T02:14:10.789"/>
    </inkml:context>
    <inkml:brush xml:id="br0">
      <inkml:brushProperty name="width" value="0.05" units="cm"/>
      <inkml:brushProperty name="height" value="0.05" units="cm"/>
    </inkml:brush>
  </inkml:definitions>
  <inkml:trace contextRef="#ctx0" brushRef="#br0">440 184 24575,'0'-19'0,"1"3"0,-1 0 0,-1 0 0,0 0 0,-1 1 0,-5-20 0,6 32 0,1 0 0,-1 1 0,0-1 0,0 1 0,-1-1 0,1 1 0,0-1 0,-1 1 0,0 0 0,1 0 0,-1-1 0,0 1 0,0 1 0,0-1 0,0 0 0,-1 0 0,1 1 0,0-1 0,-1 1 0,1 0 0,-1 0 0,0 0 0,1 0 0,-1 0 0,0 0 0,1 1 0,-1 0 0,0-1 0,0 1 0,1 0 0,-1 0 0,0 0 0,0 1 0,1-1 0,-1 1 0,-5 1 0,-5 1 0,1 2 0,-1 0 0,0 0 0,1 1 0,0 1 0,1 0 0,-1 0 0,-10 10 0,-2 3 0,1 1 0,-29 34 0,35-34 0,1 1 0,0 0 0,2 1 0,-22 46 0,31-58 0,0 0 0,1 1 0,1-1 0,0 1 0,0 0 0,1-1 0,1 1 0,0 0 0,0 0 0,1 0 0,1 0 0,0 0 0,4 17 0,-3-22 27,1 0-1,0 0 0,1 0 0,-1-1 1,1 1-1,0-1 0,1 0 0,-1 0 1,1-1-1,1 1 0,-1-1 0,12 8 1,-4-4-369,0 0 1,1-1 0,0-1-1,28 10 1,13 0-6485</inkml:trace>
</inkml:ink>
</file>

<file path=ppt/ink/ink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6T02:14:11.143"/>
    </inkml:context>
    <inkml:brush xml:id="br0">
      <inkml:brushProperty name="width" value="0.05" units="cm"/>
      <inkml:brushProperty name="height" value="0.05" units="cm"/>
    </inkml:brush>
  </inkml:definitions>
  <inkml:trace contextRef="#ctx0" brushRef="#br0">218 63 24575,'-2'-5'0,"-1"0"0,0 0 0,-1 0 0,1 0 0,-1 0 0,0 1 0,0 0 0,-1 0 0,-8-7 0,11 9 0,0 1 0,0 0 0,0 0 0,0 0 0,0 0 0,0 1 0,0-1 0,0 0 0,-1 1 0,1 0 0,0-1 0,0 1 0,0 0 0,-1 0 0,1 0 0,0 1 0,0-1 0,0 0 0,-1 1 0,1-1 0,0 1 0,0 0 0,0 0 0,0 0 0,0 0 0,0 0 0,0 0 0,1 0 0,-3 2 0,-2 3 0,0 0 0,0 0 0,1 1 0,0 0 0,0 0 0,-6 10 0,-21 51 0,21-42 0,7-18 0,1 0 0,-1 1 0,2-1 0,-1 0 0,1 1 0,1-1 0,-1 10 0,2-16 0,-1 0 0,2-1 0,-1 1 0,0 0 0,0 0 0,1 0 0,-1 0 0,1 0 0,-1-1 0,1 1 0,0 0 0,-1-1 0,1 1 0,0 0 0,0-1 0,0 1 0,1-1 0,-1 1 0,0-1 0,0 0 0,1 0 0,-1 1 0,1-1 0,-1 0 0,1 0 0,0 0 0,-1-1 0,1 1 0,0 0 0,0-1 0,-1 1 0,1-1 0,0 1 0,0-1 0,0 0 0,0 0 0,-1 0 0,4 0 0,2 0 0,-1 0 0,1 0 0,-1-1 0,0 0 0,1 0 0,-1-1 0,0 1 0,0-1 0,0-1 0,0 1 0,-1-1 0,1 0 0,0 0 0,-1-1 0,0 0 0,0 0 0,0 0 0,-1 0 0,1-1 0,-1 0 0,0 0 0,0 0 0,-1 0 0,4-7 0,-4 6 0,0 0 0,0 0 0,-1 0 0,0-1 0,0 1 0,0-1 0,-1 1 0,0-1 0,-1 1 0,1-1 0,-1 0 0,-1 0 0,1 1 0,-1-1 0,0 0 0,0 1 0,-1-1 0,0 1 0,0 0 0,-1-1 0,0 1 0,-6-10 0,6 12 0,0 0 0,0 1 0,-1-1 0,0 1 0,1 0 0,-1 0 0,-8-5 0,11 7 0,0 1 0,0-1 0,0 1 0,0-1 0,1 1 0,-1-1 0,0 1 0,0-1 0,0 1 0,0 0 0,0-1 0,0 1 0,0 0 0,-1 0 0,1 0 0,0 0 0,0 0 0,0 0 0,0 0 0,0 0 0,0 1 0,0-1 0,0 0 0,0 0 0,0 1 0,0-1 0,0 1 0,0-1 0,0 1 0,1-1 0,-1 1 0,0 0 0,0-1 0,0 1 0,1 0 0,-1 0 0,0-1 0,1 1 0,-1 0 0,1 0 0,-1 0 0,0 1 0,0 12-1365,3 0-5461</inkml:trace>
</inkml:ink>
</file>

<file path=ppt/ink/ink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6T02:14:12.066"/>
    </inkml:context>
    <inkml:brush xml:id="br0">
      <inkml:brushProperty name="width" value="0.05" units="cm"/>
      <inkml:brushProperty name="height" value="0.05" units="cm"/>
    </inkml:brush>
  </inkml:definitions>
  <inkml:trace contextRef="#ctx0" brushRef="#br0">1 129 24575,'0'-12'0,"-1"2"0,1-1 0,1 1 0,2-15 0,-3 23 0,0 1 0,0-1 0,1 1 0,-1-1 0,1 1 0,-1-1 0,1 1 0,-1-1 0,1 1 0,0-1 0,0 1 0,0 0 0,0-1 0,0 1 0,0 0 0,0 0 0,0 0 0,0 0 0,1 0 0,-1 0 0,0 0 0,1 0 0,-1 0 0,0 1 0,1-1 0,-1 0 0,1 1 0,-1-1 0,3 1 0,-2 0 0,0 0 0,0 0 0,1 1 0,-1-1 0,0 1 0,0 0 0,0-1 0,0 1 0,0 0 0,0 0 0,0 0 0,0 1 0,0-1 0,0 0 0,-1 1 0,1-1 0,-1 1 0,1-1 0,-1 1 0,1 0 0,0 2 0,2 1 0,0 1 0,-1 0 0,1 0 0,-1 1 0,3 9 0,-2 0 0,0-1 0,-1 1 0,-1 0 0,0 0 0,-1 0 0,-1 0 0,-1 0 0,0 0 0,-1 0 0,-5 22 0,-6-16 0,6-19 0,4-14 0,5-4 0,0 0 0,1 0 0,0 1 0,1-1 0,1 1 0,8-19 0,-7 18 0,-5 12 0,6-14 0,16-32 0,-21 46 0,0-1 0,1 0 0,-1 1 0,1 0 0,-1 0 0,1 0 0,0 0 0,0 0 0,0 0 0,1 1 0,-1-1 0,1 1 0,-1 0 0,8-3 0,-10 5 0,1 0 0,-1-1 0,1 1 0,-1 0 0,0 0 0,1 1 0,-1-1 0,1 0 0,-1 0 0,0 1 0,1-1 0,-1 1 0,0-1 0,1 1 0,-1-1 0,0 1 0,0 0 0,1 0 0,-1 0 0,0-1 0,0 1 0,0 0 0,0 0 0,0 1 0,0-1 0,-1 0 0,1 0 0,0 0 0,-1 1 0,1-1 0,0 0 0,0 2 0,2 5 0,0-1 0,-1 1 0,0 0 0,2 8 0,1 45 0,-3-30 0,-3-31 0,1 1 0,0 0 0,0-1 0,0 1 0,0 0 0,0-1 0,1 1 0,-1-1 0,0 1 0,0 0 0,0-1 0,0 1 0,1 0 0,-1-1 0,0 1 0,1-1 0,-1 1 0,0-1 0,1 1 0,-1-1 0,1 1 0,-1-1 0,1 1 0,-1-1 0,1 0 0,-1 1 0,1-1 0,-1 0 0,1 1 0,0-1 0,1 0 0,-1 0 0,0 0 0,1 0 0,-1-1 0,0 1 0,1 0 0,-1-1 0,0 1 0,0-1 0,0 0 0,1 1 0,-1-1 0,2-1 0,6-6 0,-1 1 0,13-15 0,-20 20 0,32-39 0,-26 31 0,0 0 0,0 1 0,1 0 0,0 0 0,1 1 0,0 0 0,17-12 0,-25 20 0,0-1 0,0 0 0,0 1 0,0-1 0,1 1 0,-1 0 0,0-1 0,0 1 0,1 0 0,-1 0 0,0 0 0,1 0 0,-1 0 0,0 0 0,0 0 0,1 0 0,-1 0 0,0 1 0,1-1 0,-1 0 0,0 1 0,0-1 0,0 1 0,0 0 0,1-1 0,-1 1 0,0 0 0,0 0 0,0-1 0,0 1 0,-1 0 0,1 0 0,0 0 0,0 0 0,0 0 0,-1 1 0,1-1 0,0 1 0,3 7 0,0 0 0,0 0 0,-1 0 0,2 12 0,-1-5 0,4 11 0,13 42 0,-18-64 0,-1 1 0,1-1 0,-1 0 0,1 0 0,1 0 0,-1-1 0,1 1 0,0-1 0,7 7 0,-10-10 0,1 1 0,-1-1 0,0 0 0,1-1 0,0 1 0,-1 0 0,1 0 0,-1-1 0,1 1 0,0-1 0,-1 1 0,1-1 0,0 0 0,-1 1 0,1-1 0,0 0 0,0 0 0,-1 0 0,1-1 0,0 1 0,0 0 0,2-1 0,-1-1 0,-1 1 0,1-1 0,0 1 0,-1-1 0,0 0 0,1 0 0,-1 0 0,0 0 0,0-1 0,0 1 0,3-5 0,0-2 0,0 1 0,-1-1 0,0 1 0,-1-1 0,0 0 0,0 0 0,2-14 0,-2-38 0,-5 507 0,1-454 0,0 0 0,-1 0 0,-4-15 0,1 2 0,-29-107 0,16 66 0,3-1 0,-11-107 0,25 165 0,1-1 0,0 1 0,0-1 0,1 1 0,-1-1 0,1 1 0,0 0 0,1-1 0,-1 1 0,1 0 0,3-6 0,-4 9 0,1 0 0,-1 0 0,0 1 0,1-1 0,0 0 0,-1 1 0,1-1 0,0 1 0,0 0 0,0 0 0,0-1 0,0 1 0,0 1 0,0-1 0,0 0 0,0 0 0,0 1 0,0-1 0,1 1 0,-1-1 0,0 1 0,1 0 0,-1 0 0,0 0 0,0 1 0,1-1 0,-1 0 0,0 1 0,3 0 0,7 3 0,0 1 0,0 0 0,0 0 0,0 1 0,-1 1 0,0 0 0,0 0 0,-1 1 0,0 1 0,-1-1 0,1 2 0,-2-1 0,1 1 0,-2 1 0,1-1 0,9 19 0,-15-25 14,-1-1 0,1 1-1,-1-1 1,0 1 0,0-1-1,0 1 1,-1 0-1,1-1 1,-1 1 0,0 0-1,0 0 1,0-1 0,0 1-1,-1 0 1,1 0 0,-1-1-1,0 1 1,0-1 0,0 1-1,-1-1 1,1 1 0,-1-1-1,0 0 1,-3 4 0,1-2-128,0-1 0,0 0 0,0 0 0,-1 0 1,0 0-1,0-1 0,0 0 0,0 0 1,-1 0-1,1-1 0,-1 0 0,1 0 1,-1 0-1,-8 1 0,-10 1-6712</inkml:trace>
</inkml:ink>
</file>

<file path=ppt/ink/ink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6T02:14:12.203"/>
    </inkml:context>
    <inkml:brush xml:id="br0">
      <inkml:brushProperty name="width" value="0.05" units="cm"/>
      <inkml:brushProperty name="height" value="0.05" units="cm"/>
    </inkml:brush>
  </inkml:definitions>
  <inkml:trace contextRef="#ctx0" brushRef="#br0">1 1 24575,'3'0'0,"1"3"0,3 1 0</inkml:trace>
</inkml:ink>
</file>

<file path=ppt/ink/ink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6T02:14:12.465"/>
    </inkml:context>
    <inkml:brush xml:id="br0">
      <inkml:brushProperty name="width" value="0.05" units="cm"/>
      <inkml:brushProperty name="height" value="0.05" units="cm"/>
    </inkml:brush>
  </inkml:definitions>
  <inkml:trace contextRef="#ctx0" brushRef="#br0">1 0 24575,'0'3'0,"6"1"0,12 1 0,18-2 0,21-1 0,31 0 0,33-2 0,34 1 0,32-1-1511,24 3 1511,18 1 0,-31 0-6680</inkml:trace>
</inkml:ink>
</file>

<file path=ppt/ink/ink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6T02:14:16.819"/>
    </inkml:context>
    <inkml:brush xml:id="br0">
      <inkml:brushProperty name="width" value="0.05" units="cm"/>
      <inkml:brushProperty name="height" value="0.05" units="cm"/>
    </inkml:brush>
  </inkml:definitions>
  <inkml:trace contextRef="#ctx0" brushRef="#br0">176 84 24575,'6'-8'0,"0"-1"0,-1 1 0,0-1 0,0 0 0,3-10 0,2-2 0,-16 39 0,-8 34 0,6-20 0,-21 80 0,-65 265 0,29 3 0,62-346 114,1 0 0,4 47 0,-1-63-399,2 1 1,0-1-1,1 0 1,1 0-1,14 33 1,-7-27-6542</inkml:trace>
</inkml:ink>
</file>

<file path=ppt/ink/ink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6T02:14:17.159"/>
    </inkml:context>
    <inkml:brush xml:id="br0">
      <inkml:brushProperty name="width" value="0.05" units="cm"/>
      <inkml:brushProperty name="height" value="0.05" units="cm"/>
    </inkml:brush>
  </inkml:definitions>
  <inkml:trace contextRef="#ctx0" brushRef="#br0">0 8 24575,'3'1'0,"0"0"0,0 0 0,-1 0 0,1 0 0,-1 0 0,1 1 0,-1-1 0,1 1 0,1 2 0,7 3 0,9 5 0,4 2 0,39 17 0,-57-29 0,1 1 0,-1-1 0,1 0 0,-1-1 0,1 1 0,-1-1 0,1-1 0,0 1 0,-1-1 0,1-1 0,13-1 0,-18 2 13,0-1-1,0 0 1,1 0 0,-1 0-1,0-1 1,0 1-1,0 0 1,0-1-1,0 1 1,0-1 0,-1 0-1,1 1 1,0-1-1,-1 0 1,0 0 0,1 0-1,-1 0 1,0 0-1,0-1 1,0 1-1,0 0 1,0 0 0,-1-1-1,1 1 1,0-5-1,-1 4-117,1 0-1,0 0 0,-1 1 0,1-1 0,0 0 1,1 0-1,-1 1 0,0-1 0,1 1 1,0-1-1,-1 1 0,1 0 0,0 0 1,0 0-1,4-4 0,4 1-6720</inkml:trace>
</inkml:ink>
</file>

<file path=ppt/ink/ink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6T02:14:17.611"/>
    </inkml:context>
    <inkml:brush xml:id="br0">
      <inkml:brushProperty name="width" value="0.05" units="cm"/>
      <inkml:brushProperty name="height" value="0.05" units="cm"/>
    </inkml:brush>
  </inkml:definitions>
  <inkml:trace contextRef="#ctx0" brushRef="#br0">0 0 24575,'0'3'0,"0"5"0,0 3 0,0 6 0,0 8 0,0 4 0,0 4 0,0 3 0,0 2 0,0 0 0,0 0 0,0-4 0,0 0 0,0-4 0,0-3 0,0-7-8191</inkml:trace>
</inkml:ink>
</file>

<file path=ppt/ink/ink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6T02:14:18.016"/>
    </inkml:context>
    <inkml:brush xml:id="br0">
      <inkml:brushProperty name="width" value="0.05" units="cm"/>
      <inkml:brushProperty name="height" value="0.05" units="cm"/>
    </inkml:brush>
  </inkml:definitions>
  <inkml:trace contextRef="#ctx0" brushRef="#br0">64 479 24575,'-10'-44'0,"-9"-89"0,18 109 0,0 1 0,2-1 0,1 1 0,0-1 0,10-34 0,-10 49 0,1 0 0,0 0 0,1 1 0,0-1 0,0 1 0,1 0 0,0 0 0,8-10 0,-10 14 0,1 1 0,-1 0 0,1-1 0,0 1 0,0 0 0,0 1 0,0-1 0,1 1 0,-1 0 0,1 0 0,-1 0 0,1 0 0,0 1 0,-1 0 0,1 0 0,0 0 0,7 0 0,-3 1 0,0 0 0,-1 1 0,1 0 0,-1 0 0,1 1 0,-1 0 0,0 0 0,0 1 0,0 0 0,0 1 0,0-1 0,0 2 0,-1-1 0,13 11 0,-12-8 0,-1 1 0,0-1 0,0 1 0,-1 1 0,0-1 0,0 1 0,-1 0 0,0 0 0,-1 1 0,0 0 0,4 12 0,-5-9 0,0 0 0,0 0 0,-1 0 0,-1 0 0,0 1 0,-1-1 0,0 0 0,-1 1 0,-1-1 0,0 0 0,-1 0 0,0 0 0,-1 0 0,0 0 0,-1-1 0,0 0 0,-1 0 0,-1 0 0,-12 16 0,4-11 0,0-2 0,-1 0 0,-1 0 0,0-2 0,-1 0 0,-21 12 0,1-5 0,0-1 0,-48 15 0,80-32 0,2-1 0,-1 1 0,1 0 0,0 0 0,0 0 0,-6 4 0,10-2 0,7-1 0,13 2 0,-18-5 0,29 6 69,1 2-1,-2 0 0,1 3 0,33 15 1,-48-18-259,1 1 0,-1 0 1,-1 1-1,0 1 0,0 1 1,-1 0-1,-1 1 1,20 23-1,-21-20-6636</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6T02:10:42.732"/>
    </inkml:context>
    <inkml:brush xml:id="br0">
      <inkml:brushProperty name="width" value="0.05" units="cm"/>
      <inkml:brushProperty name="height" value="0.05" units="cm"/>
    </inkml:brush>
  </inkml:definitions>
  <inkml:trace contextRef="#ctx0" brushRef="#br0">186 90 24575,'0'2'0,"-1"0"0,1-1 0,-1 1 0,1-1 0,-1 1 0,0-1 0,0 1 0,1-1 0,-1 1 0,0-1 0,0 0 0,-1 1 0,1-1 0,0 0 0,0 0 0,-1 0 0,1 0 0,0 0 0,-1 0 0,1 0 0,-3 0 0,-36 16 0,33-14 0,0-1 0,1 1 0,-1 0 0,1 0 0,-1 1 0,1 0 0,0 0 0,1 0 0,-1 1 0,1 0 0,0 0 0,0 0 0,0 0 0,1 1 0,-1 0 0,-3 8 0,4-5 0,0 0 0,1-1 0,1 1 0,-1 0 0,1 1 0,1-1 0,0 0 0,0 0 0,1 1 0,0-1 0,2 14 0,-1-14 0,0 0 0,1 0 0,0 0 0,1 0 0,0 0 0,0-1 0,1 1 0,0-1 0,0 0 0,1 0 0,0 0 0,1-1 0,0 0 0,0 0 0,13 12 0,-9-12 0,0 0 0,1 0 0,0 0 0,0-2 0,0 1 0,1-1 0,0-1 0,0 0 0,0-1 0,24 4 0,-20-6 0,1 1 0,0-2 0,-1 0 0,1-1 0,-1-1 0,1 0 0,-1-2 0,20-5 0,-25 5 0,1 0 0,-1-1 0,1-1 0,-1 1 0,-1-2 0,1 1 0,-1-2 0,0 1 0,-1-1 0,0-1 0,9-10 0,-12 12 0,-1-1 0,0 1 0,-1-1 0,0 0 0,0-1 0,0 1 0,-1-1 0,-1 1 0,1-1 0,-1 0 0,-1 0 0,1-10 0,-1 6 0,-1 0 0,-1 0 0,0-1 0,-1 1 0,-1 1 0,1-1 0,-2 0 0,-5-12 0,4 12 0,0 0 0,-1 1 0,-1 0 0,0 0 0,0 0 0,-2 1 0,1 1 0,-1-1 0,-1 1 0,1 1 0,-2-1 0,1 2 0,-2 0 0,1 0 0,-1 1 0,-24-12 0,29 17 0,0 0 0,0 1 0,0-1 0,-1 1 0,1 1 0,0-1 0,0 1 0,0 1 0,0-1 0,-1 1 0,1 0 0,0 1 0,0 0 0,0 0 0,1 0 0,-1 1 0,0 0 0,1 0 0,0 1 0,-9 6 0,11-7 0,-1 1 0,1 0 0,0 0 0,0 0 0,1 0 0,-1 1 0,1-1 0,0 1 0,0 0 0,0 0 0,1 0 0,0 0 0,0 0 0,0 1 0,1-1 0,-1 0 0,1 1 0,0 0 0,1-1 0,0 1 0,0-1 0,0 1 0,0 0 0,1-1 0,0 1 0,2 7 0,0-5 0,0-1 0,0 0 0,1-1 0,0 1 0,0 0 0,0-1 0,1 0 0,0 0 0,0-1 0,1 1 0,-1-1 0,1 0 0,0 0 0,1-1 0,-1 0 0,1 0 0,0-1 0,0 1 0,0-1 0,0-1 0,0 0 0,1 0 0,12 2 0,-10-2 0,-1-1 0,1 0 0,0 0 0,-1-1 0,1-1 0,0 1 0,-1-1 0,1-1 0,-1 0 0,1 0 0,-1-1 0,0 0 0,0-1 0,0 0 0,0 0 0,-1-1 0,0 0 0,12-10 0,-8 2 0,0-1 0,-2 1 0,1-2 0,-2 0 0,0 0 0,-1-1 0,7-18 0,-4 10 0,26-42 0,-36 64 0,0 1 0,0-1 0,0 1 0,0-1 0,0 1 0,1-1 0,-1 1 0,0 0 0,1 0 0,-1 0 0,1 0 0,0 0 0,-1 0 0,1 0 0,0 0 0,-1 0 0,1 1 0,0-1 0,0 1 0,0-1 0,-1 1 0,1 0 0,3 0 0,-3 0 0,0 1 0,0 0 0,0-1 0,0 1 0,0 0 0,0 0 0,0 0 0,0 1 0,0-1 0,0 0 0,0 1 0,-1-1 0,1 1 0,-1 0 0,1 0 0,-1-1 0,1 1 0,-1 0 0,1 3 0,6 9 0,-2 0 0,0 1 0,0-1 0,6 28 0,7 66 0,-9-47 0,-7-38 0,-2-14 0,0-1 0,1 1 0,4 12 0,-6-21 0,0 1 0,0-1 0,0 0 0,0 1 0,1-1 0,-1 0 0,0 1 0,0-1 0,0 1 0,0-1 0,1 0 0,-1 1 0,0-1 0,0 0 0,1 0 0,-1 1 0,0-1 0,1 0 0,-1 0 0,0 1 0,1-1 0,-1 0 0,0 0 0,1 0 0,-1 1 0,1-1 0,-1 0 0,0 0 0,1 0 0,-1 0 0,0 0 0,1 0 0,-1 0 0,1 0 0,-1 0 0,0 0 0,1 0 0,-1 0 0,1 0 0,-1 0 0,0-1 0,1 1 0,-1 0 0,1 0 0,-1 0 0,0 0 0,1-1 0,-1 1 0,0 0 0,1 0 0,-1-1 0,0 1 0,0 0 0,1-1 0,16-21 0,-15 18 0,66-109 0,-43 70 0,57-78 0,-79 117 0,0 0 0,1 0 0,0 0 0,-1 1 0,1 0 0,0 0 0,1 0 0,-1 0 0,8-3 0,-11 5 0,1 1 0,-1 0 0,0-1 0,0 1 0,1 0 0,-1 0 0,0 0 0,1 0 0,-1 0 0,0 0 0,1 0 0,-1 0 0,0 0 0,0 1 0,1-1 0,1 2 0,-1-1 0,0 0 0,-1 0 0,1 0 0,-1 1 0,1-1 0,-1 1 0,0-1 0,1 1 0,-1 0 0,0 0 0,0-1 0,0 1 0,0 0 0,0 2 0,7 21 0,-1 0 0,-1 0 0,-1 1 0,1 45 0,6 25 0,-9-79 0,0 1 0,1 0 0,1-1 0,1 0 0,0 0 0,15 26 0,-20-41 0,0-1 0,0 1 0,0-1 0,0 0 0,0 1 0,0-1 0,0 0 0,1 0 0,-1 0 0,0 0 0,1 0 0,-1 0 0,1 0 0,-1-1 0,1 1 0,-1 0 0,1-1 0,-1 1 0,1-1 0,0 0 0,-1 1 0,1-1 0,3 0 0,-2 0 0,-1-1 0,1 0 0,0 0 0,0 0 0,0 0 0,-1 0 0,1-1 0,0 1 0,-1-1 0,1 0 0,-1 1 0,3-4 0,6-6 0,-1 0 0,0 0 0,-1-1 0,9-16 0,28-55 0,52-131 0,-98 213 0,3-11 342,-10 24-2049,-1 4-5119</inkml:trace>
</inkml:ink>
</file>

<file path=ppt/ink/ink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6T02:14:18.389"/>
    </inkml:context>
    <inkml:brush xml:id="br0">
      <inkml:brushProperty name="width" value="0.05" units="cm"/>
      <inkml:brushProperty name="height" value="0.05" units="cm"/>
    </inkml:brush>
  </inkml:definitions>
  <inkml:trace contextRef="#ctx0" brushRef="#br0">93 52 24575,'0'-1'0,"0"0"0,0 0 0,0 0 0,0 0 0,0 0 0,0-1 0,0 1 0,-1 0 0,1 0 0,0 0 0,0 0 0,-1 0 0,1 0 0,-1 0 0,1 0 0,-1 0 0,0 0 0,1 0 0,-1 0 0,-1-1 0,2 2 0,-1 0 0,0-1 0,1 1 0,-1 0 0,0 0 0,0 0 0,1 0 0,-1 0 0,0 0 0,1 0 0,-1 0 0,0 0 0,1 0 0,-1 1 0,0-1 0,0 0 0,1 0 0,-1 1 0,1-1 0,-1 0 0,0 1 0,1-1 0,-1 1 0,-3 2 0,0 0 0,0 0 0,1 1 0,-1 0 0,1-1 0,0 1 0,-5 8 0,1 3 0,0-1 0,-7 26 0,12-34 0,0 0 0,1 0 0,0 1 0,0-1 0,0 0 0,1 0 0,0 0 0,0 1 0,3 11 0,-3-17 0,0 1 0,1-1 0,-1 0 0,0 1 0,1-1 0,-1 0 0,1 0 0,0 1 0,-1-1 0,1 0 0,0 0 0,0 0 0,0 0 0,0 0 0,0 0 0,0 0 0,0 0 0,0 0 0,0 0 0,0 0 0,1-1 0,-1 1 0,0 0 0,0-1 0,1 1 0,-1-1 0,0 0 0,1 1 0,-1-1 0,1 0 0,-1 0 0,0 0 0,1 0 0,-1 0 0,1 0 0,-1 0 0,0 0 0,1-1 0,-1 1 0,3-2 0,1 1 0,0-1 0,-1-1 0,1 1 0,0-1 0,-1 0 0,0 0 0,0 0 0,0 0 0,6-7 0,-6 5 0,0-1 0,0 1 0,-1-1 0,0 1 0,0-1 0,-1 0 0,1 0 0,-1 0 0,0 0 0,-1-1 0,0 1 0,0 0 0,0-1 0,-1-11 0,0 13 0,0 0 0,-1 0 0,0 0 0,0 0 0,0 0 0,0 1 0,-1-1 0,0 0 0,0 1 0,0-1 0,0 1 0,-1-1 0,0 1 0,0 0 0,0 0 0,0 1 0,-1-1 0,1 1 0,-7-5 0,9 7-35,0 0 0,0 0 0,-1 0 0,1 0 0,0 1 0,0-1 0,-1 0 0,1 1 0,-1-1 0,1 1 0,0-1 0,-1 1 0,1 0 0,-1 0 0,1-1 0,-1 1 0,1 0 0,0 0 0,-1 1 0,1-1 0,-1 0 0,1 0 0,-1 1 0,1-1 0,0 1 0,-1-1 0,1 1 0,0 0 0,-1-1 0,1 1 0,0 0 0,0 0 0,0 0 0,0 0 0,0 0 0,0 0 0,0 0 0,-1 1 0,-2 10-6791</inkml:trace>
</inkml:ink>
</file>

<file path=ppt/ink/ink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6T02:14:18.758"/>
    </inkml:context>
    <inkml:brush xml:id="br0">
      <inkml:brushProperty name="width" value="0.05" units="cm"/>
      <inkml:brushProperty name="height" value="0.05" units="cm"/>
    </inkml:brush>
  </inkml:definitions>
  <inkml:trace contextRef="#ctx0" brushRef="#br0">190 68 24575,'-41'-2'0,"27"1"0,0 0 0,0 1 0,0 1 0,0 0 0,-21 5 0,33-6 0,-1 1 0,1 0 0,0 0 0,-1 0 0,1 0 0,0 1 0,0-1 0,0 0 0,0 1 0,0 0 0,1-1 0,-1 1 0,0 0 0,1 0 0,-1 0 0,1 0 0,0 0 0,-2 5 0,1-4 0,1 1 0,0 0 0,0 0 0,1 0 0,-1 0 0,1 0 0,0 0 0,0 0 0,0 0 0,1 0 0,0 4 0,0-3 0,0 1 0,1-1 0,-1 0 0,1 0 0,0 0 0,1 0 0,-1 0 0,1 0 0,0-1 0,0 1 0,0-1 0,1 0 0,-1 0 0,1 0 0,0 0 0,1-1 0,6 5 0,-6-6 0,-1 0 0,1-1 0,0 0 0,0 0 0,0 0 0,0 0 0,0-1 0,0 0 0,0 0 0,0-1 0,0 1 0,0-1 0,0 0 0,0 0 0,0-1 0,0 1 0,0-1 0,-1 0 0,1 0 0,-1-1 0,0 1 0,1-1 0,5-6 0,-6 6 0,0 0 0,-1 0 0,0 0 0,0 0 0,0-1 0,0 1 0,0-1 0,-1 0 0,1 0 0,-1 0 0,0 0 0,0 0 0,-1-1 0,1 1 0,-1-1 0,0 1 0,0-1 0,-1 1 0,1-1 0,-1 1 0,0-1 0,0 1 0,0-1 0,-1 0 0,0 1 0,-1-6 0,-1 2 14,-1 1 0,0 0 0,0 0 0,-1 0 1,0 0-1,0 1 0,0 0 0,-1 0 0,-10-9 0,-14-15-1520</inkml:trace>
</inkml:ink>
</file>

<file path=ppt/ink/ink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6T02:14:19.055"/>
    </inkml:context>
    <inkml:brush xml:id="br0">
      <inkml:brushProperty name="width" value="0.05" units="cm"/>
      <inkml:brushProperty name="height" value="0.05" units="cm"/>
    </inkml:brush>
  </inkml:definitions>
  <inkml:trace contextRef="#ctx0" brushRef="#br0">4 171 24575,'-1'-42'0,"0"27"0,0 1 0,1-1 0,1 1 0,0-1 0,4-17 0,-5 31 0,0 0 0,0 0 0,1 0 0,-1 0 0,0 0 0,0 0 0,1 0 0,-1 0 0,1 0 0,-1 0 0,0 0 0,1 0 0,0 0 0,-1 1 0,1-1 0,0 0 0,-1 0 0,1 1 0,0-1 0,0 0 0,-1 1 0,1-1 0,0 1 0,0-1 0,0 1 0,0-1 0,0 1 0,0 0 0,0 0 0,0-1 0,0 1 0,0 0 0,0 0 0,0 0 0,0 0 0,0 0 0,0 0 0,0 0 0,1 1 0,0 0 0,0 0 0,1 0 0,-1 0 0,0 1 0,0-1 0,0 1 0,0-1 0,0 1 0,-1 0 0,1 0 0,0 0 0,-1 0 0,1 0 0,-1 0 0,1 3 0,4 8 0,-1 0 0,-1 0 0,0 0 0,-1 0 0,0 1 0,1 19 0,-1 88 0,-3-89 0,-1-8 0,2-1 0,0 1 0,2 0 0,11 44 0,-12-60 0,0-1 0,1 0 0,1 0 0,-1 0 0,1 0 0,0 0 0,1-1 0,-1 0 0,1 0 0,0 0 0,1 0 0,0-1 0,0 0 0,0 0 0,0-1 0,1 1 0,-1-1 0,1-1 0,7 4 0,-5-4-80,1 1 0,-1-2-1,0 1 1,1-1 0,0-1-1,-1 1 1,1-2 0,0 1-1,-1-2 1,1 1 0,0-1 0,-1 0-1,1-1 1,-1 0 0,1-1-1,13-5 1,1-4-6746</inkml:trace>
</inkml:ink>
</file>

<file path=ppt/ink/ink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6T02:14:19.179"/>
    </inkml:context>
    <inkml:brush xml:id="br0">
      <inkml:brushProperty name="width" value="0.05" units="cm"/>
      <inkml:brushProperty name="height" value="0.05" units="cm"/>
    </inkml:brush>
  </inkml:definitions>
  <inkml:trace contextRef="#ctx0" brushRef="#br0">107 110 24575,'-9'-3'0,"-10"-5"0,-4-3 0,-2-3 0,4-3 0,11 2 0,14 3 0,16 4 0,13 1 0,14 0 0,9 2 0,-6 2-8191</inkml:trace>
</inkml:ink>
</file>

<file path=ppt/ink/ink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25:05.631"/>
    </inkml:context>
    <inkml:brush xml:id="br0">
      <inkml:brushProperty name="width" value="0.05" units="cm"/>
      <inkml:brushProperty name="height" value="0.05" units="cm"/>
    </inkml:brush>
  </inkml:definitions>
  <inkml:trace contextRef="#ctx0" brushRef="#br0">0 0 24575,'0'0'-8191</inkml:trace>
</inkml:ink>
</file>

<file path=ppt/ink/ink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6T03:32:46.028"/>
    </inkml:context>
    <inkml:brush xml:id="br0">
      <inkml:brushProperty name="width" value="0.05" units="cm"/>
      <inkml:brushProperty name="height" value="0.05" units="cm"/>
    </inkml:brush>
  </inkml:definitions>
  <inkml:trace contextRef="#ctx0" brushRef="#br0">173 31 24575,'0'-1'0,"0"0"0,0 0 0,0-1 0,0 1 0,0 0 0,-1 0 0,1-1 0,0 1 0,-1 0 0,1 0 0,-1 0 0,1-1 0,-1 1 0,0 0 0,0 0 0,1 0 0,-1 0 0,0 0 0,0 1 0,0-1 0,0 0 0,0 0 0,0 0 0,0 1 0,0-1 0,0 1 0,-1-1 0,1 1 0,0-1 0,0 1 0,0-1 0,-1 1 0,1 0 0,0 0 0,0 0 0,-1 0 0,1 0 0,0 0 0,-1 0 0,1 0 0,0 0 0,0 1 0,0-1 0,-1 1 0,1-1 0,0 0 0,0 1 0,0 0 0,0-1 0,0 1 0,-1 0 0,1 0 0,1-1 0,-1 1 0,0 0 0,0 0 0,0 0 0,0 0 0,1 0 0,-1 0 0,0 0 0,0 2 0,-2 4 0,0 1 0,0-1 0,0 0 0,1 1 0,0-1 0,1 1 0,-1 12 0,1 58 0,1-47 0,0-8 3,-11 357 335,5-316-765,-3 0 1,-2-1-1,-38 116 1,39-149-6400</inkml:trace>
</inkml:ink>
</file>

<file path=ppt/ink/ink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6T03:32:46.342"/>
    </inkml:context>
    <inkml:brush xml:id="br0">
      <inkml:brushProperty name="width" value="0.05" units="cm"/>
      <inkml:brushProperty name="height" value="0.05" units="cm"/>
    </inkml:brush>
  </inkml:definitions>
  <inkml:trace contextRef="#ctx0" brushRef="#br0">137 437 24575,'-1'-29'0,"1"-30"0,9-74 0,-7 115 0,1 1 0,1 0 0,0 0 0,2 1 0,-1-1 0,2 1 0,0 0 0,18-27 0,-23 40 0,0 0 0,1 0 0,-1 0 0,1 0 0,-1 0 0,1 1 0,0-1 0,0 1 0,0 0 0,0 0 0,1 0 0,-1 0 0,1 1 0,5-3 0,-7 4 0,1 0 0,0-1 0,-1 1 0,1 0 0,0 0 0,0 1 0,-1-1 0,1 1 0,0-1 0,-1 1 0,1 0 0,-1 0 0,1 0 0,-1 0 0,1 0 0,-1 0 0,0 1 0,1 0 0,-1-1 0,4 5 0,2 2 0,0 1 0,0 0 0,-1 1 0,0 0 0,-1 0 0,0 1 0,5 12 0,28 82 0,-28-71 0,-2 1 0,7 51 0,-15-70 0,1 0 0,-2 0 0,0 0 0,0-1 0,-2 1 0,0 0 0,-1 0 0,-5 15 0,5-22 17,-1 0 0,0 0 0,-1 0 1,0 0-1,0-1 0,-1 0 0,0 0 0,-1-1 0,-13 13 0,9-10 7,-1-1 1,0-1-1,-1 0 0,0-1 1,0 0-1,-16 5 1,7-4-215,-1-1 0,1-1 1,-1-2-1,0 0 0,-1-1 1,1-1-1,0-2 1,-29-2-1,17-2-6636</inkml:trace>
</inkml:ink>
</file>

<file path=ppt/ink/ink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6T03:32:46.685"/>
    </inkml:context>
    <inkml:brush xml:id="br0">
      <inkml:brushProperty name="width" value="0.05" units="cm"/>
      <inkml:brushProperty name="height" value="0.05" units="cm"/>
    </inkml:brush>
  </inkml:definitions>
  <inkml:trace contextRef="#ctx0" brushRef="#br0">37 118 24575,'-1'0'0,"-1"0"0,1 0 0,0 0 0,0 0 0,-1 0 0,1 0 0,0 1 0,0-1 0,-1 0 0,1 1 0,0-1 0,0 1 0,0-1 0,0 1 0,0-1 0,-1 1 0,1 0 0,0-1 0,0 1 0,-1 2 0,2-2 0,-1 0 0,1 0 0,-1 0 0,1 0 0,0 0 0,0 0 0,-1 0 0,1 0 0,0 1 0,0-1 0,0 0 0,0 0 0,0 0 0,1 0 0,-1 1 0,0-1 0,1 2 0,3 6 0,0-1 0,0 0 0,0 1 0,9 9 0,-7-8 0,10 16 0,-1 0 0,15 37 0,-26-54 0,-1-1 0,-1 1 0,1-1 0,-1 1 0,0 0 0,-1 0 0,0 0 0,-1 0 0,0 0 0,0 0 0,-1 0 0,-2 11 0,3-17 0,-1 0 0,0 0 0,0-1 0,0 1 0,-1 0 0,1-1 0,-1 1 0,1-1 0,-1 1 0,0-1 0,0 0 0,0 0 0,0 0 0,0 0 0,-1 0 0,1 0 0,0-1 0,-1 1 0,1-1 0,-5 2 0,5-2 0,0-1 0,0 1 0,0-1 0,0 0 0,0 0 0,0 0 0,0 0 0,0 0 0,0 0 0,0-1 0,0 1 0,0-1 0,0 1 0,0-1 0,1 0 0,-1 0 0,0 0 0,0 0 0,1 0 0,-1 0 0,0 0 0,1 0 0,-1-1 0,1 1 0,-1-1 0,1 1 0,0-1 0,0 1 0,0-1 0,-1-2 0,-2-3 0,0-1 0,1 1 0,0-1 0,0 0 0,1 0 0,0 0 0,1 0 0,0 0 0,0 0 0,0-1 0,1 1 0,0 0 0,3-14 0,1-2 0,1 1 0,1-1 0,13-32 0,-9 30-195,1 1 0,1 0 0,1 0 0,1 2 0,2-1 0,18-20 0,-4 11-6631</inkml:trace>
</inkml:ink>
</file>

<file path=ppt/ink/ink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6T03:32:47.449"/>
    </inkml:context>
    <inkml:brush xml:id="br0">
      <inkml:brushProperty name="width" value="0.05" units="cm"/>
      <inkml:brushProperty name="height" value="0.05" units="cm"/>
    </inkml:brush>
  </inkml:definitions>
  <inkml:trace contextRef="#ctx0" brushRef="#br0">115 525 24575,'-3'2'0,"0"1"0,0-2 0,-1 1 0,1 0 0,-1 0 0,1-1 0,-1 0 0,0 0 0,1 0 0,-1 0 0,-7 0 0,6 0 0,0-1 0,0 1 0,0 1 0,0-1 0,-6 3 0,9-3 0,0 0 0,1 0 0,-1 1 0,1-1 0,-1 0 0,1 0 0,-1 1 0,1-1 0,0 1 0,0-1 0,0 1 0,0 0 0,0-1 0,0 1 0,0 0 0,0 0 0,1 0 0,-2 2 0,0 13 0,0-1 0,1 1 0,0 0 0,2 0 0,0 0 0,1 0 0,4 18 0,-1-2 0,-3-17 0,16 95 0,-14-93 0,1-1 0,0 0 0,1 1 0,10 17 0,-15-32 0,0-1 0,0 0 0,1 0 0,-1 0 0,0 0 0,1 0 0,-1 0 0,1 0 0,0-1 0,0 1 0,0-1 0,-1 1 0,1-1 0,1 1 0,-1-1 0,0 0 0,0 0 0,0 0 0,1 0 0,-1-1 0,0 1 0,1-1 0,-1 1 0,1-1 0,-1 0 0,0 0 0,4 0 0,-2 0 0,-1-1 0,1 0 0,0-1 0,-1 1 0,1-1 0,-1 1 0,1-1 0,-1 0 0,0 0 0,0-1 0,0 1 0,0-1 0,0 1 0,0-1 0,-1 0 0,4-5 0,0-2 0,0 0 0,-1-1 0,0 1 0,0-1 0,-1 0 0,-1-1 0,0 1 0,-1-1 0,0 1 0,0-1 0,-1 0 0,-1 1 0,0-1 0,-1 0 0,-3-20 0,2 22 0,0 0 0,-1 0 0,0 0 0,-1 1 0,0-1 0,0 1 0,-1 0 0,-7-10 0,8 13 0,-1 1 0,1 0 0,-1-1 0,0 1 0,-1 1 0,1-1 0,-1 1 0,0 0 0,0 0 0,0 1 0,0 0 0,-10-3 0,13 5 0,1 0 0,-1 1 0,1 0 0,-1-1 0,0 1 0,1 0 0,-6 1 0,2 3 0,16 4 0,2-3 0,0-2 0,1 1 0,0-1 0,0-1 0,0-1 0,0 1 0,25-3 0,-12 2 0,67 2 0,0-4 0,-1-5 0,167-30 0,-250 34 0,-1-1 0,1 1 0,-1-2 0,16-7 0,-23 10 0,0 0 0,0 1 0,1-1 0,-1 0 0,0 0 0,0 0 0,0 0 0,0-1 0,0 1 0,0 0 0,0 0 0,-1 0 0,1-1 0,0 1 0,0-3 0,-1 3 0,0 0 0,0 0 0,0 0 0,0 0 0,0-1 0,0 1 0,-1 0 0,1 0 0,0 0 0,-1 0 0,1 0 0,-1 0 0,1 0 0,-1 0 0,0 0 0,1 0 0,-1 0 0,0 0 0,0 1 0,1-1 0,-1 0 0,0 0 0,-2 0 0,-1-3 0,-1 1 0,0 1 0,0-1 0,0 1 0,0 0 0,0 0 0,0 0 0,0 1 0,-1-1 0,1 1 0,-1 1 0,1-1 0,0 1 0,-1 0 0,1 0 0,-1 0 0,1 1 0,-1 0 0,1 0 0,-7 2 0,5 0 0,0-1 0,0 1 0,0 0 0,0 0 0,1 1 0,-1 0 0,1 0 0,0 1 0,0 0 0,0 0 0,1 0 0,0 1 0,0 0 0,-5 6 0,6-4 0,-1 0 0,1 0 0,1 0 0,0 1 0,0-1 0,0 1 0,1 0 0,1 0 0,-1 0 0,1 0 0,1 0 0,1 18 0,0-15 0,1-1 0,0 1 0,1 0 0,0-1 0,1 1 0,1-1 0,-1 0 0,2 0 0,8 14 0,-7-16 0,-1 0 0,1-1 0,0 1 0,1-1 0,0-1 0,0 0 0,1 0 0,0 0 0,0-1 0,13 6 0,-15-8 0,1-1 0,0 0 0,0-1 0,0 0 0,0 0 0,0 0 0,0-1 0,1 0 0,-1-1 0,0 0 0,0 0 0,1-1 0,-1 0 0,12-3 0,-13 1 0,0 1 0,0-1 0,0-1 0,0 1 0,-1-1 0,1 0 0,-1-1 0,0 1 0,-1-1 0,1 0 0,-1-1 0,0 0 0,0 1 0,0-1 0,-1-1 0,0 1 0,0-1 0,-1 0 0,1 0 0,3-12 0,0-6 0,0-1 0,-1 0 0,-1 0 0,1-43 0,-3-21 0,-12-135 0,-32-87 0,40 306 0,0-2 0,0 0 0,-1 0 0,0 0 0,-6-14 0,8 22 0,0 0 0,0 0 0,0 0 0,0 1 0,0-1 0,0 0 0,0 0 0,0 0 0,-1 0 0,1 0 0,0 0 0,0 1 0,0-1 0,0 0 0,0 0 0,0 0 0,0 0 0,0 0 0,0 0 0,-1 0 0,1 0 0,0 1 0,0-1 0,0 0 0,0 0 0,0 0 0,0 0 0,-1 0 0,1 0 0,0 0 0,0 0 0,0 0 0,0 0 0,0 0 0,-1 0 0,1 0 0,0 0 0,0 0 0,0 0 0,0 0 0,0 0 0,0 0 0,-1 0 0,1 0 0,0 0 0,0 0 0,0 0 0,0-1 0,0 1 0,0 0 0,-1 0 0,1 0 0,0 0 0,0 0 0,0 0 0,0 0 0,0 0 0,0-1 0,0 1 0,0 0 0,0 0 0,0 0 0,0 0 0,-1 0 0,1-1 0,-2 15 0,-21 337 0,23 3 0,1-190 0,0-14-1365,-1-93-5461</inkml:trace>
</inkml:ink>
</file>

<file path=ppt/ink/ink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6T03:32:48.704"/>
    </inkml:context>
    <inkml:brush xml:id="br0">
      <inkml:brushProperty name="width" value="0.05" units="cm"/>
      <inkml:brushProperty name="height" value="0.05" units="cm"/>
    </inkml:brush>
  </inkml:definitions>
  <inkml:trace contextRef="#ctx0" brushRef="#br0">513 0 24575,'-10'121'0,"2"-54"0,-12 524-250,12-188-17,-31-3 137,-16-118 130,-12-4 0,-166 440 0,217-679 0,-21 63 0,32-86 0,1 1 0,0-1 0,1 1 0,0 18 0,3-33 9,-1 0-1,1 0 0,0 0 0,1 0 0,-1 0 1,0 0-1,1 0 0,-1 0 0,1 0 0,-1 0 1,1 0-1,0 0 0,0 0 0,0 0 0,0 0 1,0 0-1,0-1 0,0 1 0,1-1 0,-1 1 1,1-1-1,-1 1 0,1-1 0,0 0 1,-1 0-1,1 1 0,0-1 0,0-1 0,0 1 1,0 0-1,0 0 0,0-1 0,0 1 0,0-1 1,0 1-1,3-1 0,8 1 60,-1-1 0,0-1 0,1 0 0,23-5 0,-30 5-65,157-31 22,290-45-233,472 20-2499,5 61-331,-895-4 2947,620 16 125,615-1-1386,-1258-15 1421,186-7 25,-143 2 681,79-16 0,-129 20-580,0 0 1,0 0 0,0-1 0,0 0-1,0 0 1,0 0 0,0-1-1,6-4 1,-10 7-110,0-1-1,0 0 1,-1 0 0,1 1-1,0-1 1,-1 0-1,1 0 1,-1 0 0,1 0-1,-1 0 1,1 0 0,-1 0-1,0 0 1,1 0 0,-1 0-1,0 0 1,0 0 0,0-1-1,0 0 10,0 0 1,-1 0-1,1 0 0,-1 0 1,1 0-1,-1 1 0,0-1 1,0 0-1,0 0 0,0 1 0,0-1 1,0 1-1,-2-2 0,-72-73 609,3 5-506,46 39-224,1-1-1,2-2 0,1 0 1,2-2-1,2 0 0,1-1 1,2-1-1,-18-71 0,11 6-121,4 0-1,-5-135 0,14 59 64,16-187-1,4 236 97,6 1 1,38-150-1,-27 187 268,42-92-1,-6 16-12,-59 154-266,0-1 0,-1 0 0,0 0 0,2-29 0,-5 42 0,-1 0 0,0 0 0,0 0 0,0 0 0,0-1 0,-1 1 0,1 0 0,-1 0 0,0 0 0,0 0 0,0 0 0,0 0 0,0 1 0,-1-1 0,1 0 0,-1 1 0,0-1 0,0 1 0,0-1 0,0 1 0,0 0 0,0 0 0,-1 0 0,1 0 0,-1 0 0,1 0 0,-1 1 0,0-1 0,0 1 0,0 0 0,1 0 0,-7-2 0,-19-1 0,0 2 0,-1 0 0,1 2 0,-1 0 0,-34 7 0,15-3 0,-1947 124-2787,570-77 2218,963-36 381,312-10 2395,141-4-1973,8 2-2,14 2 193,26 5 21,-39-10-446,26 5-1365,-2 0-5461</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6T02:10:43.553"/>
    </inkml:context>
    <inkml:brush xml:id="br0">
      <inkml:brushProperty name="width" value="0.05" units="cm"/>
      <inkml:brushProperty name="height" value="0.05" units="cm"/>
    </inkml:brush>
  </inkml:definitions>
  <inkml:trace contextRef="#ctx0" brushRef="#br0">6 112 24575,'-3'-14'0,"3"11"0,-1 1 0,1 0 0,-1-1 0,1 1 0,0 0 0,0-1 0,0 1 0,0-4 0,7 0 0,9 9 0,-12 0 0,1-1 0,-1 1 0,0-1 0,0 1 0,0 0 0,0 1 0,0-1 0,-1 1 0,1-1 0,5 9 0,25 48 0,-22-38 0,32 62 0,32 55 0,-61-115 0,1 0 0,1-1 0,30 29 0,-40-45 0,0 0 0,0-1 0,1 0 0,0 0 0,0-1 0,10 5 0,-16-9 0,0 0 0,1 0 0,-1 0 0,1 0 0,-1 0 0,1-1 0,-1 1 0,1-1 0,-1 0 0,1 0 0,0 0 0,-1 0 0,1 0 0,-1 0 0,1-1 0,0 1 0,-1-1 0,1 1 0,-1-1 0,0 0 0,1 0 0,-1 0 0,0-1 0,1 1 0,-1 0 0,0-1 0,3-3 0,2-3 0,0 0 0,-1-1 0,0 0 0,-1-1 0,0 1 0,0-1 0,-1 0 0,6-19 0,16-90 0,-23 101 0,34-275 0,-37 286 0,1 4 0,-1-1 0,1 1 0,-1-1 0,-1 1 0,1-1 0,0 0 0,-1 1 0,-1-5 0,-1 7-1365</inkml:trace>
</inkml:ink>
</file>

<file path=ppt/ink/ink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6T03:32:50.268"/>
    </inkml:context>
    <inkml:brush xml:id="br0">
      <inkml:brushProperty name="width" value="0.05" units="cm"/>
      <inkml:brushProperty name="height" value="0.05" units="cm"/>
    </inkml:brush>
  </inkml:definitions>
  <inkml:trace contextRef="#ctx0" brushRef="#br0">536 151 24575,'1'0'0,"0"0"0,0-1 0,0 1 0,-1 0 0,1-1 0,0 1 0,0-1 0,-1 1 0,1-1 0,0 0 0,-1 1 0,1-1 0,-1 0 0,1 1 0,-1-1 0,1 0 0,-1 0 0,1 1 0,-1-1 0,1 0 0,-1 0 0,0 0 0,0 0 0,1 1 0,-1-1 0,0 0 0,0-1 0,3-29 0,-2 28 0,-1-1 0,0 1 0,0-1 0,0 0 0,0 1 0,0-1 0,-1 1 0,1-1 0,-1 1 0,0-1 0,0 1 0,0 0 0,-1-1 0,1 1 0,-1 0 0,0 0 0,0 0 0,0 0 0,0 0 0,-4-3 0,1 2 0,1 1 0,-1 1 0,1-1 0,-1 1 0,0-1 0,0 1 0,0 1 0,0-1 0,0 1 0,0 0 0,-1 0 0,-8 0 0,-12 0 0,1 1 0,-1 1 0,0 1 0,1 1 0,-1 2 0,1 0 0,0 2 0,0 1 0,1 1 0,0 0 0,1 2 0,0 1 0,1 1 0,-26 19 0,43-28 0,0 0 0,1 0 0,0 1 0,-1-1 0,1 1 0,1 0 0,-1 0 0,1 1 0,-5 9 0,7-12 0,0-1 0,0 1 0,1 0 0,-1 0 0,1 0 0,0-1 0,-1 1 0,1 0 0,1 0 0,-1 0 0,0-1 0,1 1 0,-1 0 0,1 0 0,0-1 0,0 1 0,0 0 0,0-1 0,0 1 0,1-1 0,-1 1 0,1-1 0,3 4 0,3 3 0,1 0 0,1-1 0,-1 0 0,1 0 0,1-1 0,18 10 0,75 30 0,-77-36 0,100 39 0,106 49 0,-219-92 0,0 1 0,0 0 0,-1 1 0,15 13 0,-26-19 0,1-1 0,0 1 0,-1 0 0,1 0 0,-1 1 0,0-1 0,0 0 0,0 1 0,-1-1 0,2 5 0,-2-6 0,-1 0 0,1 1 0,-1-1 0,0 0 0,0 0 0,0 1 0,0-1 0,0 0 0,-1 0 0,1 1 0,-1-1 0,1 0 0,-1 0 0,0 0 0,0 0 0,0 0 0,0 0 0,-2 4 0,-2-1 0,0 1 0,0-1 0,0 0 0,0-1 0,-1 1 0,0-1 0,0 0 0,0-1 0,0 1 0,-1-1 0,-9 3 0,-10 3 0,-45 8 0,12-6 0,0-3 0,0-3 0,-1-2 0,-74-6 0,60-6 342,66 7-556,1 0 1,-1 0 0,1-1-1,0 1 1,0-2 0,0 1-1,-10-7 1,-4-9-6613</inkml:trace>
</inkml:ink>
</file>

<file path=ppt/ink/ink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6T03:32:50.689"/>
    </inkml:context>
    <inkml:brush xml:id="br0">
      <inkml:brushProperty name="width" value="0.05" units="cm"/>
      <inkml:brushProperty name="height" value="0.05" units="cm"/>
    </inkml:brush>
  </inkml:definitions>
  <inkml:trace contextRef="#ctx0" brushRef="#br0">159 240 24575,'-1'0'0,"0"0"0,0 0 0,0 0 0,0 0 0,0 0 0,0 0 0,0 0 0,0-1 0,1 1 0,-1 0 0,0-1 0,0 1 0,0-1 0,0 1 0,0-1 0,0 1 0,1-1 0,-1 0 0,0 1 0,0-1 0,1 0 0,-1 0 0,1 1 0,-1-1 0,1 0 0,-1 0 0,1 0 0,-1 0 0,1 0 0,0 0 0,-1 0 0,1 0 0,0 0 0,0 0 0,0 0 0,-1 0 0,1 0 0,0 0 0,1 0 0,-1 0 0,0 0 0,0 0 0,0 0 0,1 1 0,-1-1 0,0 0 0,1 0 0,-1 0 0,1 0 0,-1 0 0,1 0 0,-1 0 0,1 1 0,-1-1 0,1 0 0,0 0 0,0 1 0,-1-1 0,2 0 0,-5 3 0,-1 0 0,1 1 0,-1-1 0,1 1 0,0 0 0,0 0 0,1 0 0,-1 0 0,1 1 0,-1-1 0,1 1 0,0-1 0,0 1 0,0 0 0,1 0 0,-2 7 0,-2 7 0,1 1 0,-3 26 0,5-24 0,-7 51 0,6-35 0,-1-1 0,-3 0 0,0 0 0,-18 47 0,9-59 0,8-19 0,8-5 0,0-1 0,-1 1 0,1-1 0,0 1 0,0-1 0,-1 1 0,1 0 0,0-1 0,0 1 0,0-1 0,0 1 0,-1-1 0,1 1 0,0-1 0,0 1 0,0-1 0,0 1 0,0-1 0,0 1 0,0-1 0,1 1 0,-1-1 0,0 0 0,4-17 0,0-1 0,1 1 0,1 1 0,1-1 0,16-29 0,-1 0 0,13-36 0,125-260 0,-157 337 0,22-33 0,-24 37 0,1 0 0,-1 0 0,1 0 0,0 1 0,-1-1 0,1 0 0,0 1 0,0-1 0,0 1 0,0 0 0,1 0 0,-1 0 0,0 0 0,0 0 0,3 0 0,-3 1 0,-1 0 0,0 0 0,0 0 0,1 0 0,-1 1 0,0-1 0,0 0 0,0 1 0,0-1 0,0 1 0,1-1 0,-1 1 0,0 0 0,0-1 0,0 1 0,0 0 0,-1 0 0,1 0 0,0-1 0,0 1 0,0 0 0,-1 0 0,1 0 0,0 1 0,0 1 0,14 32 0,-13-28 0,64 213 0,7 21 0,3-27-1365,-66-182-5461</inkml:trace>
</inkml:ink>
</file>

<file path=ppt/ink/ink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6T03:32:50.862"/>
    </inkml:context>
    <inkml:brush xml:id="br0">
      <inkml:brushProperty name="width" value="0.05" units="cm"/>
      <inkml:brushProperty name="height" value="0.05" units="cm"/>
    </inkml:brush>
  </inkml:definitions>
  <inkml:trace contextRef="#ctx0" brushRef="#br0">5 50 24575,'-3'-4'0,"2"0"0,7 0 0,12-2 0,13-1 0,13 2 0,12 1 0,12 1 0,10 2 0,7-3 0,2 0 0,-14 0-8191</inkml:trace>
</inkml:ink>
</file>

<file path=ppt/ink/ink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6T03:32:51.330"/>
    </inkml:context>
    <inkml:brush xml:id="br0">
      <inkml:brushProperty name="width" value="0.05" units="cm"/>
      <inkml:brushProperty name="height" value="0.05" units="cm"/>
    </inkml:brush>
  </inkml:definitions>
  <inkml:trace contextRef="#ctx0" brushRef="#br0">32 263 24575,'-26'-38'0,"21"30"0,25 45 0,-1 1 0,-3 1 0,0 1 0,18 79 0,-21-58 0,-3 1 0,5 113 0,-14-154 0,-2-26 0,0-37 0,10-191 0,0 46 0,-10 93 0,-1 41 0,9-86 0,-7 136 0,1 1 0,-1-1 0,0 1 0,1-1 0,0 1 0,-1-1 0,1 1 0,0 0 0,0-1 0,1 1 0,-1 0 0,0 0 0,1 0 0,-1 0 0,1 0 0,0 0 0,-1 0 0,1 0 0,0 1 0,0-1 0,0 1 0,1-1 0,-1 1 0,4-2 0,-2 2 0,1 0 0,-1 1 0,1-1 0,-1 1 0,0 0 0,1 0 0,-1 1 0,0-1 0,1 1 0,-1 0 0,0 0 0,0 0 0,7 3 0,11 6 0,0 0 0,-1 2 0,0 0 0,38 30 0,-45-31 0,-1 1 0,0 0 0,-1 1 0,0 1 0,-1-1 0,-1 2 0,14 23 0,-22-34 0,0 0 0,-1 0 0,1 0 0,-1 0 0,1 0 0,-1 0 0,-1 0 0,1 1 0,-1-1 0,1 0 0,-1 0 0,0 1 0,-1-1 0,1 0 0,-1 1 0,0-1 0,0 0 0,0 0 0,-2 5 0,0-4 0,0 0 0,-1 1 0,1-1 0,-1-1 0,0 1 0,-1-1 0,1 1 0,-1-1 0,1 0 0,-1-1 0,-1 1 0,-9 4 0,-11 4-341,0-2 0,-1-1-1,-52 11 1,27-8-6485</inkml:trace>
</inkml:ink>
</file>

<file path=ppt/ink/ink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6T03:32:57.260"/>
    </inkml:context>
    <inkml:brush xml:id="br0">
      <inkml:brushProperty name="width" value="0.05" units="cm"/>
      <inkml:brushProperty name="height" value="0.05" units="cm"/>
    </inkml:brush>
  </inkml:definitions>
  <inkml:trace contextRef="#ctx0" brushRef="#br0">111 38 24575,'1'-3'0,"-1"0"0,1 1 0,-1-1 0,1 1 0,0 0 0,0-1 0,0 1 0,0-1 0,0 1 0,0 0 0,3-3 0,-4 4 0,1 1 0,-1 0 0,0-1 0,0 1 0,1 0 0,-1-1 0,0 1 0,1 0 0,-1 0 0,0-1 0,1 1 0,-1 0 0,0 0 0,1 0 0,-1-1 0,0 1 0,1 0 0,-1 0 0,1 0 0,-1 0 0,0 0 0,1 0 0,-1 0 0,1 0 0,-1 0 0,0 0 0,1 0 0,0 1 0,0-1 0,-1 1 0,1 0 0,-1-1 0,1 1 0,0 0 0,-1 0 0,0 0 0,1-1 0,-1 1 0,0 0 0,1 0 0,-1 0 0,0 0 0,0 0 0,0 0 0,1 0 0,-1 1 0,1 20 0,-1 0 0,0 0 0,-2 0 0,-5 30 0,1-9 0,-58 401 0,7-54 0,53-352-1365,1-8-5461</inkml:trace>
</inkml:ink>
</file>

<file path=ppt/ink/ink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6T03:32:57.507"/>
    </inkml:context>
    <inkml:brush xml:id="br0">
      <inkml:brushProperty name="width" value="0.05" units="cm"/>
      <inkml:brushProperty name="height" value="0.05" units="cm"/>
    </inkml:brush>
  </inkml:definitions>
  <inkml:trace contextRef="#ctx0" brushRef="#br0">63 65 24575,'1'-8'0,"-1"1"0,1 0 0,0 0 0,0 0 0,0 0 0,6-13 0,-4 18 0,-2 9 0,-2 15 0,-69 682 0,70-628 271,-4 60-1907,0-105-5190</inkml:trace>
</inkml:ink>
</file>

<file path=ppt/ink/ink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6T03:32:57.768"/>
    </inkml:context>
    <inkml:brush xml:id="br0">
      <inkml:brushProperty name="width" value="0.05" units="cm"/>
      <inkml:brushProperty name="height" value="0.05" units="cm"/>
    </inkml:brush>
  </inkml:definitions>
  <inkml:trace contextRef="#ctx0" brushRef="#br0">84 167 24575,'-9'-1'0,"0"-1"0,0 0 0,0 0 0,0-1 0,-8-3 0,13 4 0,3 2 0,0 0 0,0 0 0,0-1 0,0 1 0,0 0 0,0-1 0,0 1 0,1-1 0,-1 1 0,0-1 0,0 1 0,0-1 0,1 1 0,-1-1 0,0 0 0,1 0 0,-1 1 0,0-1 0,1 0 0,-1 0 0,0-1 0,1 1 0,0 0 0,1 1 0,-1-1 0,0 0 0,1 1 0,-1-1 0,0 0 0,1 1 0,-1-1 0,0 1 0,1-1 0,-1 1 0,1-1 0,-1 1 0,1-1 0,0 1 0,-1-1 0,1 1 0,-1 0 0,1-1 0,0 1 0,0 0 0,7-4 0,1 1 0,0 0 0,12-3 0,424-61 0,-324 52 0,101-8-1365,-174 20-5461</inkml:trace>
</inkml:ink>
</file>

<file path=ppt/ink/ink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6T03:32:58.018"/>
    </inkml:context>
    <inkml:brush xml:id="br0">
      <inkml:brushProperty name="width" value="0.05" units="cm"/>
      <inkml:brushProperty name="height" value="0.05" units="cm"/>
    </inkml:brush>
  </inkml:definitions>
  <inkml:trace contextRef="#ctx0" brushRef="#br0">9 65 24575,'0'1'0,"-1"-1"0,0 1 0,1-1 0,-1 1 0,0-1 0,1 1 0,-1 0 0,1-1 0,-1 1 0,1 0 0,0 0 0,-1-1 0,1 1 0,0 0 0,-1 0 0,1 0 0,0-1 0,0 1 0,0 0 0,0 0 0,0 0 0,0 0 0,0-1 0,0 1 0,0 0 0,0 0 0,0 0 0,0 0 0,1-1 0,-1 1 0,0 0 0,1 0 0,-1-1 0,0 1 0,1 0 0,-1 0 0,1-1 0,-1 1 0,1-1 0,0 1 0,-1 0 0,1-1 0,0 1 0,-1-1 0,1 1 0,1 0 0,3 1 0,-1 1 0,1-1 0,-1 0 0,1-1 0,0 1 0,9 1 0,28 1 0,1-3 0,-1-1 0,0-2 0,48-8 0,-25 3 0,-28 4 0,435-52 0,-458 53 67,34-7 185,-44 8-420,-1 0-1,1-1 1,0 1-1,-1-1 1,0 1 0,1-1-1,-1 0 1,0 0-1,6-5 1,-4-2-6658</inkml:trace>
</inkml:ink>
</file>

<file path=ppt/ink/ink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6T03:32:58.624"/>
    </inkml:context>
    <inkml:brush xml:id="br0">
      <inkml:brushProperty name="width" value="0.05" units="cm"/>
      <inkml:brushProperty name="height" value="0.05" units="cm"/>
    </inkml:brush>
  </inkml:definitions>
  <inkml:trace contextRef="#ctx0" brushRef="#br0">651 197 24575,'6'-8'0,"-1"0"0,0-1 0,0 1 0,-1-1 0,0-1 0,0 1 0,-1 0 0,3-14 0,-5 20 0,0-1 0,-1 1 0,1 0 0,-1-1 0,0 1 0,0-1 0,0 1 0,0 0 0,-1-1 0,1 1 0,-1 0 0,0-1 0,0 1 0,0 0 0,0 0 0,-1-1 0,1 1 0,-1 0 0,0 1 0,0-1 0,0 0 0,-3-3 0,1 3 0,0 0 0,1 0 0,-1 1 0,-1-1 0,1 1 0,0 0 0,0 0 0,-1 1 0,1-1 0,-1 1 0,1 0 0,-1 0 0,0 1 0,1-1 0,-10 1 0,-3 2 0,1 0 0,0 0 0,0 2 0,0 0 0,0 1 0,1 0 0,0 1 0,-19 11 0,1 1 0,1 2 0,-45 37 0,44-29 0,0 1 0,2 2 0,2 0 0,-36 51 0,51-63 0,2 0 0,1 1 0,0 1 0,1 0 0,1 0 0,1 0 0,1 1 0,1 1 0,1-1 0,-2 25 0,6-38 0,1-1 0,0 1 0,0-1 0,1 1 0,0-1 0,0 1 0,1-1 0,0 0 0,1 1 0,0-1 0,0 0 0,1-1 0,-1 1 0,2 0 0,-1-1 0,1 0 0,0 0 0,1-1 0,-1 1 0,1-1 0,1 0 0,-1-1 0,1 0 0,0 0 0,0 0 0,1-1 0,-1 0 0,1 0 0,0-1 0,12 4 0,5 1 49,1-2 0,-1-1 0,1-1-1,1-1 1,-1-2 0,40-1 0,-1-5-903,91-20 1,-66 7-5973</inkml:trace>
</inkml:ink>
</file>

<file path=ppt/ink/ink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6T03:32:58.983"/>
    </inkml:context>
    <inkml:brush xml:id="br0">
      <inkml:brushProperty name="width" value="0.05" units="cm"/>
      <inkml:brushProperty name="height" value="0.05" units="cm"/>
    </inkml:brush>
  </inkml:definitions>
  <inkml:trace contextRef="#ctx0" brushRef="#br0">259 59 24575,'0'-1'0,"0"0"0,0 0 0,0 0 0,0 0 0,0 0 0,0 0 0,0 0 0,0 0 0,0 0 0,0 0 0,-1 0 0,1 0 0,0 1 0,-1-1 0,1 0 0,-1 0 0,1 0 0,-1 0 0,1 0 0,-1 1 0,0-1 0,1 0 0,-1 1 0,0-1 0,0 0 0,1 1 0,-1-1 0,0 1 0,-2-2 0,1 2 0,0 0 0,0 0 0,0 0 0,0 0 0,-1 0 0,1 1 0,0-1 0,0 0 0,0 1 0,0 0 0,0-1 0,-4 3 0,-6 3 0,0 1 0,1 0 0,-14 12 0,10-6 0,1 0 0,0 1 0,1 1 0,1 0 0,0 0 0,1 1 0,0 1 0,-10 24 0,15-29 0,1 0 0,1 0 0,0 1 0,1 0 0,0-1 0,1 1 0,0 0 0,1 0 0,0 0 0,1 0 0,1 0 0,0 0 0,5 21 0,-5-28 0,1 0 0,0 1 0,1-1 0,0 0 0,-1 0 0,2-1 0,-1 1 0,1-1 0,0 1 0,0-1 0,0 0 0,1-1 0,0 1 0,10 7 0,-8-8 0,1 1 0,0-1 0,0-1 0,0 1 0,1-2 0,-1 1 0,1-1 0,0 0 0,17 1 0,-6-3 0,0 0 0,0-1 0,-1-1 0,1-1 0,-1-1 0,1-1 0,-1 0 0,0-2 0,22-10 0,-28 11 0,0-2 0,0 1 0,-1-1 0,0-1 0,-1 0 0,0-1 0,0 0 0,-1-1 0,0 0 0,-1-1 0,0 0 0,-1 0 0,9-17 0,-12 19 0,-1 0 0,0 0 0,-1-1 0,0 1 0,-1-1 0,0 0 0,0 1 0,-1-1 0,-1 0 0,0 0 0,0 0 0,-1 0 0,0 1 0,-1-1 0,-1 0 0,1 1 0,-2-1 0,-6-16 0,5 18-45,1 0-1,-1 0 1,-1 0-1,1 1 1,-1 0-1,-1 0 1,0 0-1,0 1 1,0 0-1,-1 1 1,0-1-1,0 1 1,-1 1-1,1 0 1,-1 0-1,0 0 1,-1 1-1,1 1 1,-1 0-1,0 0 1,0 0-1,0 2 1,0-1-1,0 1 0,0 0 1,0 1-1,0 1 1,0-1-1,-17 5 1,-4 4-6781</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6T02:10:43.770"/>
    </inkml:context>
    <inkml:brush xml:id="br0">
      <inkml:brushProperty name="width" value="0.05" units="cm"/>
      <inkml:brushProperty name="height" value="0.05" units="cm"/>
    </inkml:brush>
  </inkml:definitions>
  <inkml:trace contextRef="#ctx0" brushRef="#br0">202 71 24575,'2'-4'0,"0"0"0,0 0 0,-1-1 0,1 1 0,-1 0 0,0-1 0,0 1 0,0 0 0,-1-1 0,1 1 0,-1-1 0,-1-8 0,1 13 0,0 0 0,0-1 0,0 1 0,0 0 0,0 0 0,0-1 0,0 1 0,-1 0 0,1 0 0,0-1 0,0 1 0,0 0 0,0 0 0,0 0 0,-1-1 0,1 1 0,0 0 0,0 0 0,0 0 0,-1 0 0,1-1 0,0 1 0,0 0 0,0 0 0,-1 0 0,1 0 0,0 0 0,0 0 0,-1 0 0,1 0 0,0 0 0,0-1 0,-1 1 0,1 0 0,0 1 0,-10 5 0,-4 15 0,-7 22 0,2 0 0,2 2 0,-12 47 0,-26 144 0,48-202 0,-22 124 342,25-128-769,2 0 0,1 0 1,3 39-1,2-40-6399</inkml:trace>
</inkml:ink>
</file>

<file path=ppt/ink/ink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6T03:32:59.570"/>
    </inkml:context>
    <inkml:brush xml:id="br0">
      <inkml:brushProperty name="width" value="0.05" units="cm"/>
      <inkml:brushProperty name="height" value="0.05" units="cm"/>
    </inkml:brush>
  </inkml:definitions>
  <inkml:trace contextRef="#ctx0" brushRef="#br0">99 404 24575,'8'-15'0,"-2"3"0,-4 11 0,-1 5 0,-1 22 0,-1-1 0,-1 0 0,-2 0 0,-9 36 0,3-13 0,-5 55 0,-8 31 0,23-132 0,-1 1 0,1-1 0,-1 0 0,0 1 0,0-1 0,0 1 0,0-1 0,-2 2 0,3-4 0,0 1 0,-1-1 0,1 0 0,0 0 0,0 0 0,0 0 0,0 0 0,-1 1 0,1-1 0,0 0 0,0 0 0,0 0 0,0 0 0,-1 0 0,1 0 0,0 0 0,0 0 0,0 0 0,-1 0 0,1 0 0,0 0 0,0 0 0,0 0 0,-1 0 0,1 0 0,0 0 0,0 0 0,0 0 0,-1 0 0,1 0 0,0 0 0,0 0 0,0 0 0,-1-1 0,-6-11 0,2-4 0,1-1 0,1 1 0,0-1 0,0-31 0,6-68 0,2 62 0,1 0 0,4 0 0,15-52 0,-15 72 0,2 0 0,1 0 0,2 1 0,1 1 0,31-46 0,-40 69 0,0 0 0,1 0 0,0 0 0,0 1 0,1 1 0,0-1 0,0 1 0,16-8 0,-22 12 0,1 2 0,0-1 0,0 0 0,0 1 0,0-1 0,0 1 0,0 0 0,0 1 0,0-1 0,0 1 0,1-1 0,-1 1 0,0 1 0,0-1 0,0 0 0,0 1 0,1 0 0,-1 0 0,0 0 0,0 1 0,-1-1 0,1 1 0,0 0 0,0 0 0,-1 0 0,5 4 0,-2-1 0,-1 1 0,0 0 0,0 0 0,-1 0 0,1 0 0,-1 1 0,-1-1 0,1 1 0,-1 0 0,0 0 0,-1 0 0,1 1 0,-2-1 0,1 1 0,-1-1 0,0 1 0,0-1 0,-1 1 0,-1 8 0,0 0 0,0 1 0,-2-1 0,0 0 0,0 0 0,-2-1 0,0 1 0,-1-1 0,-7 15 0,0-7 0,-1-1 0,0-1 0,-2 0 0,0-2 0,-1 1 0,-1-2 0,-28 22 0,32-28 0,-1-1 0,-1 0 0,1-2 0,-2 0 0,1 0 0,-1-2 0,0 0 0,-1-1 0,0-1 0,-33 6 0,32-10 0,20-1 0,-1 0 0,0 0 0,0 0 0,0 0 0,0 0 0,0 0 0,0 0 0,0 0 0,0 0 0,0 0 0,0 0 0,0 0 0,0 0 0,1 0 0,-1-1 0,0 1 0,0 0 0,0 0 0,0 0 0,0 0 0,0 0 0,0 0 0,0 0 0,0 0 0,0 0 0,0 0 0,0 0 0,0 0 0,0 0 0,0 0 0,0 0 0,0 0 0,1-1 0,-1 1 0,0 0 0,0 0 0,0 0 0,0 0 0,0 0 0,0 0 0,0 0 0,0 0 0,0 0 0,0 0 0,0 0 0,0-1 0,0 1 0,-1 0 0,1 0 0,0 0 0,0 0 0,0 0 0,0 0 0,0 0 0,0 0 0,0 0 0,0 0 0,0 0 0,0 0 0,32-8 0,-15 6 0,0 2 0,0 0 0,1 1 0,-1 1 0,0 0 0,0 1 0,-1 1 0,1 1 0,-1 0 0,1 1 0,15 9 0,-10-4 0,0 2 0,-1 0 0,-1 2 0,0 0 0,-1 1 0,0 1 0,17 21 0,-27-27 56,-5-5-185,1 0 0,0 0 0,0-1-1,1 0 1,0 0 0,0 0 0,0 0 0,0-1-1,1 0 1,8 4 0,4-3-6697</inkml:trace>
</inkml:ink>
</file>

<file path=ppt/ink/ink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6T03:32:59.850"/>
    </inkml:context>
    <inkml:brush xml:id="br0">
      <inkml:brushProperty name="width" value="0.05" units="cm"/>
      <inkml:brushProperty name="height" value="0.05" units="cm"/>
    </inkml:brush>
  </inkml:definitions>
  <inkml:trace contextRef="#ctx0" brushRef="#br0">434 161 24575,'1'-30'0,"0"21"0,0 0 0,-1 0 0,0 0 0,-1 0 0,1 0 0,-2 0 0,0 1 0,0-1 0,-5-15 0,5 22 0,1 0 0,-1 0 0,1 0 0,-1 0 0,0 0 0,0 1 0,0-1 0,0 1 0,0-1 0,0 1 0,0 0 0,0 0 0,-1 0 0,1 0 0,0 0 0,-1 0 0,1 1 0,-1-1 0,1 1 0,-1 0 0,1-1 0,-1 1 0,1 0 0,-1 0 0,1 1 0,-1-1 0,1 1 0,0-1 0,-1 1 0,-2 1 0,-6 1 0,-1 1 0,1 1 0,0 0 0,-19 11 0,5 0 0,1 2 0,1 0 0,0 1 0,2 1 0,-25 29 0,32-32 0,0 1 0,1 1 0,1 0 0,1 0 0,1 2 0,0-1 0,-10 33 0,17-42 0,1 0 0,0 1 0,0-1 0,1 1 0,0-1 0,1 1 0,1 0 0,0-1 0,0 1 0,1-1 0,1 1 0,-1-1 0,2 0 0,0 0 0,0 0 0,8 12 0,-6-11 0,2-1 0,0-1 0,0 1 0,0-1 0,2-1 0,-1 0 0,1 0 0,0 0 0,1-2 0,0 1 0,0-1 0,1-1 0,0 0 0,13 5 0,-7-5-195,0 0 0,0-2 0,1 0 0,-1 0 0,1-2 0,24 0 0,-2-3-6631</inkml:trace>
</inkml:ink>
</file>

<file path=ppt/ink/ink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6T03:33:00.004"/>
    </inkml:context>
    <inkml:brush xml:id="br0">
      <inkml:brushProperty name="width" value="0.05" units="cm"/>
      <inkml:brushProperty name="height" value="0.05" units="cm"/>
    </inkml:brush>
  </inkml:definitions>
  <inkml:trace contextRef="#ctx0" brushRef="#br0">138 77 24575,'-7'-3'0,"-8"-5"0,-10 0 0,-5-2 0,-1 0 0,9-1 0,14 2 0,18 1 0,20 3 0,17 2 0,13 2 0,6 1 0,4 0 0,-3 0 0,-8 1 0,-13-1-8191</inkml:trace>
</inkml:ink>
</file>

<file path=ppt/ink/ink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6T03:33:00.892"/>
    </inkml:context>
    <inkml:brush xml:id="br0">
      <inkml:brushProperty name="width" value="0.05" units="cm"/>
      <inkml:brushProperty name="height" value="0.05" units="cm"/>
    </inkml:brush>
  </inkml:definitions>
  <inkml:trace contextRef="#ctx0" brushRef="#br0">1 361 24575,'-1'-21'0,"1"1"0,1-1 0,1 1 0,1-1 0,10-34 0,-13 54 0,1 0 0,-1 0 0,0 0 0,1 0 0,-1 0 0,1-1 0,-1 1 0,1 0 0,0 0 0,-1 0 0,1 1 0,0-1 0,0 0 0,0 0 0,0 0 0,0 0 0,0 1 0,0-1 0,0 0 0,0 1 0,1-1 0,-1 1 0,0 0 0,-1 1 0,1-1 0,0 0 0,0 1 0,-1-1 0,1 1 0,0-1 0,0 1 0,-1-1 0,1 1 0,-1-1 0,1 1 0,0-1 0,-1 1 0,1 0 0,-1 0 0,0-1 0,1 1 0,-1 0 0,1 0 0,-1-1 0,0 1 0,0 0 0,0 0 0,1 0 0,-1-1 0,0 1 0,0 0 0,0 1 0,4 29 0,-1-1 0,-1 1 0,-3 42 0,0-22 0,1 44 0,-2 73 0,19-282 0,56-197 0,-38 199 0,-29 96 0,1-1 0,0 2 0,2-1 0,14-21 0,-20 33 0,0 1 0,0-1 0,0 1 0,0 0 0,1 0 0,-1 0 0,1 1 0,5-4 0,-8 5 0,0 1 0,0 0 0,0-1 0,0 1 0,0-1 0,0 1 0,0 0 0,0 0 0,0 0 0,0-1 0,0 1 0,1 0 0,-1 0 0,0 1 0,0-1 0,0 0 0,0 0 0,0 0 0,0 1 0,0-1 0,0 1 0,0-1 0,0 0 0,0 1 0,0 0 0,0-1 0,-1 1 0,1 0 0,0-1 0,0 1 0,0 0 0,-1 0 0,1 0 0,0-1 0,-1 1 0,1 0 0,-1 0 0,1 2 0,2 3 0,0 1 0,-1-1 0,0 1 0,-1 0 0,1 0 0,-1 0 0,0 10 0,-2 54 0,0-42 0,-4 27 0,2-39 0,2-1 0,0 23 0,0-38 0,1 0 0,0-1 0,0 1 0,0 0 0,0 0 0,0-1 0,0 1 0,0 0 0,0 0 0,0-1 0,0 1 0,1 0 0,-1-1 0,0 1 0,0 0 0,1-1 0,-1 1 0,0 0 0,1-1 0,-1 1 0,1 0 0,-1-1 0,1 1 0,-1-1 0,1 1 0,-1-1 0,1 1 0,-1-1 0,1 0 0,0 1 0,-1-1 0,1 0 0,0 1 0,-1-1 0,1 0 0,0 0 0,0 0 0,-1 1 0,1-1 0,0 0 0,-1 0 0,1 0 0,0 0 0,0 0 0,-1 0 0,1-1 0,0 1 0,-1 0 0,1 0 0,0 0 0,0-1 0,-1 1 0,1 0 0,0-1 0,-1 1 0,1 0 0,0-2 0,6-2 0,0-1 0,0 0 0,11-11 0,-14 12 0,108-114 0,-77 78 0,2 1 0,59-48 0,-93 85 0,-1 0 0,1 1 0,0-1 0,-1 0 0,1 1 0,0 0 0,0-1 0,0 1 0,0 0 0,0 1 0,4-2 0,-6 2 0,0 1 0,0-1 0,0 0 0,0 0 0,0 0 0,1 1 0,-1-1 0,0 1 0,0-1 0,0 1 0,0-1 0,-1 1 0,1 0 0,0-1 0,0 1 0,0 0 0,0 0 0,-1-1 0,1 1 0,0 0 0,-1 0 0,1 0 0,0 0 0,-1 0 0,1 0 0,-1 0 0,0 0 0,1 0 0,-1 0 0,0 0 0,0 0 0,0 1 0,1 0 0,0 11 0,1 0 0,-1 0 0,-1 0 0,-3 25 0,-12 55 0,8-57 0,0 3 89,-21 156-1543,26-168-5372</inkml:trace>
</inkml:ink>
</file>

<file path=ppt/ink/ink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6T03:33:01.081"/>
    </inkml:context>
    <inkml:brush xml:id="br0">
      <inkml:brushProperty name="width" value="0.05" units="cm"/>
      <inkml:brushProperty name="height" value="0.05" units="cm"/>
    </inkml:brush>
  </inkml:definitions>
  <inkml:trace contextRef="#ctx0" brushRef="#br0">21 16 24575,'3'-3'0,"1"-4"0,0 2 0,-1 8 0,0 7 0,-2 8 0,-3 7 0,-2 9 0,-3 4 0,-1 3 0,1 0 0,2 0 0,2-1 0,1-1 0,2-5 0,-1-4 0,1-7-8191</inkml:trace>
</inkml:ink>
</file>

<file path=ppt/ink/ink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6T03:33:01.333"/>
    </inkml:context>
    <inkml:brush xml:id="br0">
      <inkml:brushProperty name="width" value="0.05" units="cm"/>
      <inkml:brushProperty name="height" value="0.05" units="cm"/>
    </inkml:brush>
  </inkml:definitions>
  <inkml:trace contextRef="#ctx0" brushRef="#br0">149 218 24575,'0'-29'0,"5"-43"0,-4 65 0,0-1 0,1 1 0,0 0 0,0 0 0,0 0 0,1 0 0,0 0 0,1 0 0,-1 1 0,1-1 0,6-6 0,-8 10 0,1 1 0,-1 0 0,1-1 0,0 1 0,0 1 0,0-1 0,0 0 0,0 1 0,0-1 0,0 1 0,0 0 0,0 0 0,1 0 0,4 0 0,-2 0 0,0 1 0,0 0 0,0 0 0,0 1 0,-1 0 0,1 0 0,10 3 0,0 2 0,1 1 0,-1 1 0,-1 0 0,24 17 0,-24-14 0,0 0 0,-1 1 0,-1 1 0,0 0 0,-1 0 0,0 2 0,-1-1 0,-1 1 0,0 1 0,8 18 0,-14-26 0,0 0 0,-1 1 0,0 0 0,-1-1 0,0 1 0,0 0 0,-1 0 0,0 0 0,0 0 0,-1 1 0,-1-1 0,1 0 0,-2 0 0,1 0 0,-1 0 0,0 0 0,-1-1 0,0 1 0,0-1 0,-1 1 0,0-1 0,-6 8 0,-1-1 0,-1-1 0,0 0 0,-1-2 0,-1 1 0,0-1 0,0-1 0,-1-1 0,0 0 0,-30 14 0,11-8 0,-1-2 0,0-2 0,-65 15 0,80-24-341,0 0 0,0-1-1,-39-1 1,16-5-6485</inkml:trace>
</inkml:ink>
</file>

<file path=ppt/ink/ink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6T03:33:01.596"/>
    </inkml:context>
    <inkml:brush xml:id="br0">
      <inkml:brushProperty name="width" value="0.05" units="cm"/>
      <inkml:brushProperty name="height" value="0.05" units="cm"/>
    </inkml:brush>
  </inkml:definitions>
  <inkml:trace contextRef="#ctx0" brushRef="#br0">76 15 24575,'12'0'0,"0"-1"0,19-5 0,7-1 0,-37 7 0,-1 0 0,0 0 0,0 0 0,0 0 0,1 0 0,-1 0 0,0 0 0,0 0 0,1 0 0,-1-1 0,0 1 0,0 0 0,1 0 0,-1 0 0,0 1 0,0-1 0,1 0 0,-1 0 0,0 0 0,0 0 0,1 0 0,-1 0 0,0 0 0,0 0 0,1 0 0,-1 0 0,0 1 0,0-1 0,0 0 0,1 0 0,-1 0 0,0 0 0,0 1 0,0-1 0,0 0 0,0 0 0,1 1 0,-1-1 0,0 0 0,0 0 0,0 0 0,0 1 0,0-1 0,0 0 0,0 0 0,0 1 0,0-1 0,0 0 0,0 0 0,0 1 0,0-1 0,0 0 0,0 0 0,0 1 0,0-1 0,0 0 0,0 0 0,0 1 0,0-1 0,0 0 0,-1 0 0,1 1 0,0-1 0,0 0 0,0 0 0,0 0 0,-1 0 0,1 1 0,0-1 0,-16 19 0,12-16 0,-15 18 0,1 1 0,2 0 0,0 1 0,1 0 0,1 2 0,-20 51 0,29-64 0,1 1 0,0 0 0,1 0 0,0 0 0,1 0 0,1 0 0,0 1 0,1-1 0,0 0 0,1 1 0,1-1 0,0 0 0,0 0 0,2 0 0,-1 0 0,10 20 0,-10-27 18,0 0 0,1-1 0,0 1 0,0-1 0,0 0 0,1-1 0,-1 1 0,1-1 0,0 1 0,1-2 0,-1 1 0,1 0 0,-1-1 0,1 0 0,0 0 0,0-1 0,1 0 0,10 3 0,-8-4-150,0 1 1,0-1 0,1-1-1,-1 1 1,0-2 0,0 1 0,1-1-1,-1-1 1,0 1 0,0-2 0,0 1-1,14-7 1,2-4-6695</inkml:trace>
</inkml:ink>
</file>

<file path=ppt/ink/ink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6T03:33:01.724"/>
    </inkml:context>
    <inkml:brush xml:id="br0">
      <inkml:brushProperty name="width" value="0.05" units="cm"/>
      <inkml:brushProperty name="height" value="0.05" units="cm"/>
    </inkml:brush>
  </inkml:definitions>
  <inkml:trace contextRef="#ctx0" brushRef="#br0">162 97 24575,'-6'-3'0,"-9"-4"0,-7-1 0,-7-3 0,-2 2 0,2 1 0,9 3 0,10-2 0,14 1 0,13 2 0,12 1 0,14-2 0,12 0 0,6-3 0,-7 1-8191</inkml:trace>
</inkml:ink>
</file>

<file path=ppt/ink/ink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6T03:33:01.937"/>
    </inkml:context>
    <inkml:brush xml:id="br0">
      <inkml:brushProperty name="width" value="0.05" units="cm"/>
      <inkml:brushProperty name="height" value="0.05" units="cm"/>
    </inkml:brush>
  </inkml:definitions>
  <inkml:trace contextRef="#ctx0" brushRef="#br0">77 74 24575,'-2'-5'0,"0"1"0,0-1 0,1 0 0,-1 1 0,1-1 0,0 0 0,0 0 0,1 0 0,0-9 0,0 13 0,0 1 0,0-1 0,0 0 0,0 0 0,0 1 0,0-1 0,1 0 0,-1 0 0,0 1 0,1-1 0,-1 0 0,0 0 0,1 1 0,-1-1 0,1 1 0,-1-1 0,1 0 0,-1 1 0,1-1 0,0 1 0,-1-1 0,1 1 0,0-1 0,1 0 0,-1 1 0,1 0 0,0 0 0,0 0 0,-1 0 0,1 0 0,0 1 0,0-1 0,-1 0 0,1 1 0,0-1 0,-1 1 0,1 0 0,-1 0 0,1-1 0,-1 1 0,3 2 0,9 6 0,-1 0 0,0 1 0,0 1 0,-1 0 0,0 0 0,-1 1 0,-1 1 0,13 19 0,-4 0 0,0 1 0,17 51 0,-26-61 0,-1 1 0,-2 0 0,0 1 0,-2 0 0,-1 0 0,0-1 0,-2 2 0,-1-1 0,-1 0 0,-5 28 0,2-33 0,0 0 0,-2 0 0,0-1 0,-1 0 0,-1 0 0,-1-1 0,-1 0 0,0 0 0,-1-1 0,-1-1 0,-1 0 0,0 0 0,-16 13 0,6-8-682,-43 28-1,-24 6-6143</inkml:trace>
</inkml:ink>
</file>

<file path=ppt/ink/ink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6T03:33:02.264"/>
    </inkml:context>
    <inkml:brush xml:id="br0">
      <inkml:brushProperty name="width" value="0.05" units="cm"/>
      <inkml:brushProperty name="height" value="0.05" units="cm"/>
    </inkml:brush>
  </inkml:definitions>
  <inkml:trace contextRef="#ctx0" brushRef="#br0">248 1 24575,'-7'3'0,"-10"4"0,-10 11 0,-6 11 0,-4 13 0,2 13 0,3 15 0,4 14 0,7 12 0,10 9 0,13 5 0,16-1 0,17-3 0,22-4 0,19-10 0,19-14 0,19-17 0,-11-20-8191</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6T02:10:44.130"/>
    </inkml:context>
    <inkml:brush xml:id="br0">
      <inkml:brushProperty name="width" value="0.05" units="cm"/>
      <inkml:brushProperty name="height" value="0.05" units="cm"/>
    </inkml:brush>
  </inkml:definitions>
  <inkml:trace contextRef="#ctx0" brushRef="#br0">349 183 24575,'19'-10'0,"1"-1"0,33-25 0,-48 32 0,0 0 0,0-1 0,-1 1 0,0-1 0,0 1 0,0-1 0,0-1 0,-1 1 0,0 0 0,0-1 0,0 0 0,-1 1 0,0-1 0,0 0 0,1-7 0,-3 12 0,0 0 0,0-1 0,1 1 0,-1 0 0,-1-1 0,1 1 0,0 0 0,0-1 0,0 1 0,-1 0 0,1 0 0,-1-1 0,1 1 0,-1 0 0,1 0 0,-1 0 0,0 0 0,1-1 0,-1 1 0,0 0 0,0 0 0,0 1 0,0-1 0,0 0 0,0 0 0,0 0 0,0 1 0,0-1 0,0 0 0,-1 1 0,1-1 0,0 1 0,0 0 0,-1-1 0,1 1 0,0 0 0,-1 0 0,1-1 0,-3 1 0,-3 0 0,0 0 0,-1 0 0,1 1 0,-1-1 0,-12 4 0,3 1 0,1 1 0,-1 0 0,1 2 0,0-1 0,1 2 0,0 0 0,0 1 0,1 0 0,0 1 0,-20 21 0,25-23 0,1 1 0,-1 0 0,2 0 0,0 0 0,0 1 0,0 0 0,2 1 0,-1-1 0,1 1 0,1 0 0,0 0 0,1 1 0,0-1 0,1 1 0,-1 17 0,4-19 0,0-1 0,1 1 0,0-1 0,1 1 0,0-1 0,0 0 0,1 0 0,0 0 0,1-1 0,0 1 0,1-1 0,0 0 0,0-1 0,8 9 0,14 13 0,1-1 0,43 32 0,-56-48 0,61 45 0,-45-35 0,-1 1 0,28 29 0,-55-50 0,0 1 0,-1 0 0,0 0 0,0 1 0,0-1 0,0 0 0,2 8 0,-4-11 0,-1 1 0,1 0 0,-1-1 0,0 1 0,1 0 0,-1-1 0,0 1 0,0 0 0,0-1 0,0 1 0,-1 0 0,1-1 0,0 1 0,-1 0 0,1-1 0,-1 1 0,1-1 0,-1 1 0,0-1 0,0 1 0,0-1 0,0 1 0,0-1 0,0 0 0,0 1 0,-1 0 0,-4 3 0,1-1 0,-1 0 0,0 0 0,0 0 0,-1-1 0,1 1 0,-1-2 0,1 1 0,-9 1 0,-12 3 0,-29 3 0,46-9 0,-289 19-1365,204-18-5461</inkml:trace>
</inkml:ink>
</file>

<file path=ppt/ink/ink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6T03:33:03.350"/>
    </inkml:context>
    <inkml:brush xml:id="br0">
      <inkml:brushProperty name="width" value="0.05" units="cm"/>
      <inkml:brushProperty name="height" value="0.05" units="cm"/>
    </inkml:brush>
  </inkml:definitions>
  <inkml:trace contextRef="#ctx0" brushRef="#br0">26 15 24575,'0'-1'0,"-1"0"0,1 0 0,-1 0 0,1 0 0,-1 0 0,0 0 0,1 1 0,-1-1 0,0 0 0,0 1 0,0-1 0,1 0 0,-1 1 0,0-1 0,0 1 0,0-1 0,0 1 0,0 0 0,0-1 0,0 1 0,0 0 0,-2 0 0,-2-1 0,19 5 0,83 12-17,163 5-1,-165-15-254,1352 78-6434,-482-38 5882,75-21-671,-990-25 1657,14 1 322,-1-3 0,1-2 0,63-14-1,-125 18-432,36-11 516,-36 11-458,-1 0 0,0-1 0,0 1 0,0-1 0,1 1 0,-1-1 0,0 0 0,0 0 0,0 1 0,0-1 0,0 0 0,0 0 0,0 0 0,0 0 0,-1 0 0,1 0 0,0 0 0,-1 0 0,1-1 0,0 1 0,-1 0 0,1-2 0,-1 2-53,0 0 0,0 0 0,-1-1 0,1 1 0,0 0 0,-1 0 0,1 0 0,0 0 0,-1 0-1,0 0 1,1 0 0,-1 0 0,0 0 0,1 0 0,-1 0 0,0 0 0,0 1 0,0-1 0,0 0 0,1 0 0,-1 1 0,-2-2 0,-26-12 1164,28 14-1185,-29-11 383,-1 1 0,0 2-1,-61-9 1,-98 3-1886,143 13-5358</inkml:trace>
</inkml:ink>
</file>

<file path=ppt/ink/ink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6T03:33:03.644"/>
    </inkml:context>
    <inkml:brush xml:id="br0">
      <inkml:brushProperty name="width" value="0.05" units="cm"/>
      <inkml:brushProperty name="height" value="0.05" units="cm"/>
    </inkml:brush>
  </inkml:definitions>
  <inkml:trace contextRef="#ctx0" brushRef="#br0">196 122 24575,'-15'-12'0,"0"-1"0,-1 2 0,-1 0 0,-23-11 0,10 5 0,-32-18 0,96 39 0,49 21 0,153 65 0,-217-81 0,-1 0 0,0 1 0,-1 0 0,0 2 0,28 25 0,-39-32 0,-1 0 0,0 0 0,-1 1 0,1 0 0,-1 0 0,-1 0 0,1 1 0,-1-1 0,0 1 0,0 0 0,-1 0 0,0 0 0,0 0 0,-1 0 0,0 0 0,0 1 0,0-1 0,-1 0 0,-1 12 0,-1-7 29,-1-1-1,0 0 1,0 0-1,-1-1 0,0 1 1,-1-1-1,-1 0 1,1 0-1,-2 0 1,1-1-1,-15 16 1,1-4-456,0-1 0,-2-1 1,-35 23-1,-2-3-6399</inkml:trace>
</inkml:ink>
</file>

<file path=ppt/ink/ink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6T03:33:06.145"/>
    </inkml:context>
    <inkml:brush xml:id="br0">
      <inkml:brushProperty name="width" value="0.05" units="cm"/>
      <inkml:brushProperty name="height" value="0.05" units="cm"/>
    </inkml:brush>
  </inkml:definitions>
  <inkml:trace contextRef="#ctx0" brushRef="#br0">1 63 24575,'0'-3'0,"0"-5"0,0-3 0,0-4 0,3 2 0,5 2 0,0 9 0,2 12 0,0 10 0,1 11 0,-2 13 0,1 15 0,-1 9 0,-2 9 0,-2 4 0,-3 4 0,-1-12-8191</inkml:trace>
</inkml:ink>
</file>

<file path=ppt/ink/ink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6T03:33:06.504"/>
    </inkml:context>
    <inkml:brush xml:id="br0">
      <inkml:brushProperty name="width" value="0.05" units="cm"/>
      <inkml:brushProperty name="height" value="0.05" units="cm"/>
    </inkml:brush>
  </inkml:definitions>
  <inkml:trace contextRef="#ctx0" brushRef="#br0">432 1409 24575,'-187'-352'0,"146"270"0,-94-214-464,120 256 387,2-1 0,2 0 0,1 0-1,3-1 1,-5-69 0,12 92 93,0 1 1,2 0-1,0 0 1,0 0-1,2 0 0,1 0 1,0 0-1,1 1 1,0 0-1,16-26 1,-16 33-14,0 0-1,2 0 1,-1 0 0,1 1 0,0 1-1,1-1 1,0 1 0,0 1 0,1 0-1,0 0 1,0 1 0,1 0 0,0 0-1,0 2 1,0-1 0,23-5 0,-13 6-3,-1 2 0,0 0 0,1 1 0,-1 2 0,1 0 0,-1 1 0,1 0 0,-1 2 0,0 1 0,0 0 0,-1 1 0,1 1 0,32 18 0,-19-7 0,-1 1 0,0 2 0,-2 1 0,0 1 0,-2 2 0,43 47 0,-43-39 0,-1 1 0,-1 2 0,-2 0 0,-2 2 0,-2 0 0,-1 2 0,-2 0 0,20 69 0,-29-79 0,-2 1 0,-1 0 0,-1 1 0,-2-1 0,-1 0 0,-2 1 0,0-1 0,-3 1 0,0-1 0,-2 0 0,-1-1 0,-20 51 0,12-47 98,-1-1 1,-2 0 0,-2-1-1,0-1 1,-2-1 0,-2-1 0,-32 31-1,23-28-340,-1-3-1,-1 0 1,-2-3-1,-1-1 1,-63 32-1,65-41-6583</inkml:trace>
</inkml:ink>
</file>

<file path=ppt/ink/ink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6T03:33:06.938"/>
    </inkml:context>
    <inkml:brush xml:id="br0">
      <inkml:brushProperty name="width" value="0.05" units="cm"/>
      <inkml:brushProperty name="height" value="0.05" units="cm"/>
    </inkml:brush>
  </inkml:definitions>
  <inkml:trace contextRef="#ctx0" brushRef="#br0">258 163 24575,'1'-40'0,"-2"-47"0,1 85 0,0 1 0,0-1 0,0 1 0,0 0 0,0-1 0,-1 1 0,1 0 0,0-1 0,-1 1 0,1 0 0,-1-1 0,1 1 0,-1 0 0,0 0 0,1-1 0,-1 1 0,0 0 0,0 0 0,0 0 0,0 0 0,0 0 0,0 0 0,0 1 0,0-1 0,0 0 0,0 0 0,-1 1 0,1-1 0,0 0 0,0 1 0,-1 0 0,1-1 0,0 1 0,-1 0 0,1-1 0,-1 1 0,1 0 0,0 0 0,-1 0 0,1 0 0,0 1 0,-2-1 0,-3 2 0,0-1 0,0 1 0,0 0 0,0 1 0,1-1 0,-1 1 0,1 0 0,-6 5 0,-3 3 0,0 0 0,1 1 0,0 1 0,1 0 0,1 0 0,0 1 0,0 1 0,2 0 0,0 0 0,-11 25 0,15-28 0,1 1 0,0-1 0,1 1 0,0 0 0,1 0 0,0 0 0,1 0 0,1 0 0,0 0 0,0 0 0,1 0 0,1 0 0,1 0 0,7 25 0,-7-31 0,0 0 0,0 0 0,1 0 0,0-1 0,0 0 0,1 1 0,0-1 0,0-1 0,0 1 0,1-1 0,0 0 0,0 0 0,0-1 0,0 1 0,1-1 0,0-1 0,-1 1 0,1-1 0,13 3 0,-12-3 0,0-1 0,1-1 0,-1 0 0,1 0 0,-1 0 0,1-1 0,-1 0 0,1-1 0,-1 0 0,1 0 0,-1-1 0,0 0 0,1-1 0,-1 1 0,0-2 0,-1 1 0,12-7 0,-10 3 0,1 0 0,-1-1 0,0 0 0,-1 0 0,0-1 0,0 0 0,-1 0 0,0-1 0,-1 0 0,0 0 0,0-1 0,7-20 0,-7 12 0,0-1 0,-1 0 0,-1 1 0,-1-1 0,-1-1 0,0-33 0,-3 62 0,0 27 0,2 35 0,2-50-455,1-1 0,7 23 0,0-9-6371</inkml:trace>
</inkml:ink>
</file>

<file path=ppt/ink/ink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6T03:33:07.262"/>
    </inkml:context>
    <inkml:brush xml:id="br0">
      <inkml:brushProperty name="width" value="0.05" units="cm"/>
      <inkml:brushProperty name="height" value="0.05" units="cm"/>
    </inkml:brush>
  </inkml:definitions>
  <inkml:trace contextRef="#ctx0" brushRef="#br0">64 252 24575,'-9'-14'0,"0"-1"0,2-1 0,-1 0 0,2 1 0,0-2 0,1 1 0,1-1 0,0 0 0,-1-27 0,4 41 0,1-1 0,0 1 0,0 0 0,1-1 0,-1 1 0,1 0 0,0 0 0,0 0 0,0-1 0,0 1 0,0 0 0,1 0 0,-1 0 0,3-3 0,-3 5 0,1 0 0,-1-1 0,0 1 0,1 0 0,-1 0 0,1 0 0,-1 0 0,1 1 0,-1-1 0,1 0 0,-1 1 0,1-1 0,0 1 0,0-1 0,-1 1 0,1 0 0,0-1 0,-1 1 0,1 0 0,0 0 0,0 1 0,-1-1 0,1 0 0,0 1 0,0-1 0,-1 1 0,1-1 0,2 2 0,4 2 0,0 0 0,0 0 0,0 1 0,-1 0 0,1 1 0,-1 0 0,-1 0 0,1 0 0,7 10 0,2 4 0,-1 1 0,14 24 0,-5-3 0,27 70 0,-41-87 0,-1 1 0,-2 1 0,0-1 0,3 34 0,-10-55 0,0-1 0,0 1 0,0 0 0,0 0 0,-1-1 0,-1 9 0,1-12 0,1 0 0,0 0 0,0-1 0,0 1 0,-1 0 0,1 0 0,0-1 0,-1 1 0,1 0 0,-1-1 0,1 1 0,-1 0 0,1-1 0,-1 1 0,1-1 0,-1 1 0,0-1 0,1 1 0,-1-1 0,0 1 0,1-1 0,-1 0 0,0 1 0,1-1 0,-1 0 0,0 0 0,0 1 0,0-1 0,1 0 0,-1 0 0,0 0 0,0 0 0,0 0 0,1 0 0,-1 0 0,0 0 0,0 0 0,1-1 0,-1 1 0,0 0 0,0 0 0,1-1 0,-1 1 0,0 0 0,-1-2 0,0 0 0,-1 0 0,1 0 0,-1 0 0,1 0 0,0 0 0,0-1 0,0 1 0,0-1 0,1 0 0,-1 0 0,1 1 0,-1-1 0,1 0 0,0 0 0,0 0 0,0 0 0,0-5 0,-1-3 0,0 0 0,1-1 0,1-17 0,1 11 0,1 0 0,1 0 0,1 1 0,0-1 0,1 1 0,1 0 0,0 1 0,16-28 0,-10 22 0,2 1 0,0 1 0,2 0 0,0 0 0,30-26 0,-43 42-80,1 0 0,0 1-1,0-1 1,0 1 0,1 0-1,-1 0 1,1 1 0,0 0-1,-1-1 1,1 1 0,0 1 0,0-1-1,1 1 1,-1 0 0,0 0-1,11 0 1,7 4-6746</inkml:trace>
</inkml:ink>
</file>

<file path=ppt/ink/ink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6T03:33:07.483"/>
    </inkml:context>
    <inkml:brush xml:id="br0">
      <inkml:brushProperty name="width" value="0.05" units="cm"/>
      <inkml:brushProperty name="height" value="0.05" units="cm"/>
    </inkml:brush>
  </inkml:definitions>
  <inkml:trace contextRef="#ctx0" brushRef="#br0">1 231 24575,'11'-176'0,"-8"149"0,1 5 0,0 17 0,0 15 0,21 167 0,-14-84 0,-9-75 12,46 294-1389,-34-243-5449</inkml:trace>
</inkml:ink>
</file>

<file path=ppt/ink/ink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6T03:33:07.966"/>
    </inkml:context>
    <inkml:brush xml:id="br0">
      <inkml:brushProperty name="width" value="0.05" units="cm"/>
      <inkml:brushProperty name="height" value="0.05" units="cm"/>
    </inkml:brush>
  </inkml:definitions>
  <inkml:trace contextRef="#ctx0" brushRef="#br0">58 349 24575,'-20'-34'0,"14"25"0,0 0 0,1 0 0,0-1 0,1 0 0,-6-18 0,10 25 0,-1 0 0,1 0 0,0-1 0,0 1 0,0 0 0,0 0 0,0 0 0,1 0 0,0-1 0,-1 1 0,1 0 0,0 0 0,1 0 0,-1 0 0,0 1 0,1-1 0,0 0 0,-1 0 0,1 1 0,0-1 0,0 1 0,1 0 0,-1 0 0,3-3 0,7-4 0,1 0 0,-1 1 0,1 1 0,0 0 0,1 0 0,0 1 0,19-5 0,-2 3 0,0 1 0,46-5 0,-62 11 0,10-2 0,40 0 0,-59 3 0,0 1 0,0-1 0,0 1 0,0 0 0,0 0 0,0 1 0,-1 0 0,1 0 0,0 0 0,-1 1 0,0 0 0,8 5 0,-10-5 0,0 0 0,0 0 0,-1 1 0,0-1 0,1 1 0,-1 0 0,0 0 0,-1 0 0,1 0 0,-1 0 0,0 0 0,0 0 0,0 0 0,0 0 0,-1 1 0,0-1 0,0 5 0,0 10 0,-1 1 0,-5 24 0,6-39 0,-5 28 0,-1-1 0,-1 1 0,-2-1 0,-18 44 0,8-47 0,18-28 0,1 0 0,-1 0 0,1 0 0,-1-1 0,1 1 0,-1 0 0,0 0 0,1-1 0,-1 1 0,0 0 0,0-1 0,0 1 0,1-1 0,-1 1 0,0-1 0,0 0 0,0 1 0,0-1 0,0 0 0,0 1 0,0-1 0,0 0 0,0 0 0,0 0 0,0 0 0,0 0 0,0 0 0,0 0 0,0 0 0,-1-1 0,1 0 0,1 1 0,-1-1 0,1 0 0,0 0 0,-1 0 0,1 0 0,0 1 0,0-1 0,-1 0 0,1 0 0,0 0 0,0 0 0,0 0 0,0 0 0,0 0 0,0 1 0,0-1 0,1 0 0,-1 0 0,0 0 0,0 0 0,1 0 0,-1 1 0,1-1 0,0-1 0,13-27 0,-12 25 0,53-90 0,122-156 0,-174 247 0,6-10 0,-2 3 0,1 0 0,0 0 0,0 1 0,1 0 0,0 0 0,20-13 0,-28 21 0,0 0 0,0 0 0,0 1 0,0-1 0,0 0 0,1 1 0,-1-1 0,0 1 0,1 0 0,-1-1 0,0 1 0,1 0 0,-1 0 0,0 0 0,1 0 0,-1 0 0,0 0 0,1 0 0,-1 0 0,0 1 0,1-1 0,-1 1 0,0-1 0,1 0 0,-1 1 0,0 0 0,0-1 0,0 1 0,0 0 0,0 0 0,0 0 0,0 0 0,0-1 0,0 1 0,0 1 0,0-1 0,0 0 0,0 0 0,-1 0 0,1 0 0,-1 0 0,1 1 0,-1-1 0,1 3 0,3 7 0,-1 0 0,0 0 0,-1 1 0,1 13 0,-2-16 0,8 79 146,10 68-10,-15-137-411,1 0 1,0 0-1,1-1 1,1 0-1,18 33 1,-9-27-6552</inkml:trace>
</inkml:ink>
</file>

<file path=ppt/ink/ink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6T03:33:08.296"/>
    </inkml:context>
    <inkml:brush xml:id="br0">
      <inkml:brushProperty name="width" value="0.05" units="cm"/>
      <inkml:brushProperty name="height" value="0.05" units="cm"/>
    </inkml:brush>
  </inkml:definitions>
  <inkml:trace contextRef="#ctx0" brushRef="#br0">33 249 24575,'-6'-6'0,"0"0"0,1-1 0,1 1 0,-7-11 0,11 17 0,0-1 0,-1 1 0,1-1 0,0 1 0,0 0 0,0-1 0,0 1 0,0-1 0,0 1 0,0 0 0,0-1 0,0 1 0,0-1 0,0 1 0,0 0 0,0-1 0,1 1 0,-1-1 0,0 1 0,0 0 0,0-1 0,0 1 0,1 0 0,-1-1 0,0 1 0,0 0 0,1-1 0,-1 1 0,0 0 0,1 0 0,-1-1 0,0 1 0,1 0 0,-1 0 0,0-1 0,1 1 0,-1 0 0,1 0 0,-1 0 0,0 0 0,1 0 0,-1 0 0,0 0 0,1 0 0,-1 0 0,1 0 0,0 0 0,25-2 0,-23 2 0,84 1 0,-53 0 0,1-1 0,64-8 0,-97 8 0,1-1 0,-1 1 0,0 0 0,0-1 0,1 0 0,-1 0 0,0 1 0,0-1 0,0-1 0,0 1 0,0 0 0,0 0 0,0-1 0,0 1 0,0-1 0,-1 1 0,1-1 0,-1 0 0,1 0 0,1-3 0,-2 3 0,-1 0 0,0 0 0,1 0 0,-1-1 0,0 1 0,0 0 0,0 0 0,0 0 0,-1-1 0,1 1 0,0 0 0,-1 0 0,0 0 0,1 0 0,-1 0 0,0 0 0,0 0 0,0 0 0,0 0 0,-1 0 0,-1-3 0,-5-5 0,-1 0 0,0 0 0,0 1 0,-1 0 0,0 1 0,0 0 0,-1 1 0,0 0 0,-1 0 0,-18-7 0,25 12 0,-1 0 0,1 0 0,0 1 0,-1 0 0,1 0 0,-1 0 0,1 1 0,-1 0 0,1 0 0,-1 0 0,1 1 0,-6 1 0,7-1 0,0 1 0,0-1 0,0 1 0,0 0 0,0 0 0,1 1 0,-1-1 0,1 1 0,0-1 0,-1 1 0,1 0 0,1 1 0,-1-1 0,0 0 0,1 1 0,0-1 0,-3 7 0,-1 3 0,0 1 0,2-1 0,-1 1 0,2 0 0,0 1 0,1-1 0,0 0 0,0 16 0,2 4 0,2 0 0,7 46 0,-7-60-85,2 0 0,1-1-1,0 0 1,1 0 0,1 0-1,1-1 1,1 0 0,0-1-1,1 1 1,1-2 0,1 0-1,0 0 1,1-1 0,0 0-1,17 12 1,14 5-6741</inkml:trace>
</inkml:ink>
</file>

<file path=ppt/ink/ink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6T03:33:08.654"/>
    </inkml:context>
    <inkml:brush xml:id="br0">
      <inkml:brushProperty name="width" value="0.05" units="cm"/>
      <inkml:brushProperty name="height" value="0.05" units="cm"/>
    </inkml:brush>
  </inkml:definitions>
  <inkml:trace contextRef="#ctx0" brushRef="#br0">17 328 24575,'-5'-18'0,"1"0"0,1 0 0,1 0 0,0-1 0,1 1 0,4-36 0,-4 53 0,2-1 0,-1 1 0,0 0 0,0 0 0,0-1 0,0 1 0,1 0 0,-1 0 0,1 0 0,-1-1 0,1 1 0,-1 0 0,1 0 0,0 0 0,-1 0 0,1 0 0,0 0 0,0 0 0,0 0 0,0 0 0,0 0 0,0 1 0,0-1 0,0 0 0,0 1 0,0-1 0,0 0 0,0 1 0,1 0 0,-1-1 0,0 1 0,0 0 0,1-1 0,-1 1 0,0 0 0,0 0 0,1 0 0,-1 0 0,0 0 0,1 1 0,-1-1 0,0 0 0,0 0 0,1 1 0,-1-1 0,0 1 0,0-1 0,0 1 0,2 1 0,6 2 0,-1 1 0,0 0 0,-1 1 0,1 0 0,9 10 0,9 12 0,0 0 0,-2 2 0,-2 1 0,24 40 0,-32-45 0,-1 0 0,-1 1 0,-1 0 0,-2 1 0,-1 0 0,6 31 0,-13-50 0,0 1 0,0-1 0,-1 0 0,-1 16 0,1-24 0,0 0 0,0 1 0,0-1 0,0 0 0,0 0 0,0 0 0,-1 0 0,1 1 0,-1-1 0,1 0 0,0 0 0,-1 0 0,0 0 0,1 0 0,-1 0 0,0 0 0,1 0 0,-1 0 0,0 0 0,0 0 0,0-1 0,0 1 0,0 0 0,0 0 0,0-1 0,0 1 0,0-1 0,0 1 0,0-1 0,0 1 0,0-1 0,-1 0 0,1 0 0,0 1 0,0-1 0,0 0 0,-1 0 0,1 0 0,0 0 0,0 0 0,0-1 0,-1 1 0,1 0 0,0-1 0,-2 0 0,-2-1 0,0-1 0,0 1 0,0-1 0,0 0 0,1-1 0,0 1 0,-1-1 0,1 0 0,0 0 0,1 0 0,-1-1 0,1 1 0,0-1 0,0 0 0,-4-9 0,1 0 0,0 0 0,1-1 0,0 0 0,-3-23 0,5 15 0,1-1 0,1 0 0,1 1 0,1-1 0,1 0 0,1 1 0,1 0 0,1-1 0,10-24 0,-9 29 0,1 2 0,1-1 0,0 1 0,1 0 0,1 0 0,1 1 0,0 1 0,2 0 0,-1 0 0,1 2 0,26-22 0,-32 30 0,0 1 0,0-1 0,1 1 0,-1 0 0,1 1 0,0 0 0,0 0 0,1 1 0,-1-1 0,0 2 0,1 0 0,16-1 0,-20 2 0,0 0 0,0 1 0,0 0 0,0 0 0,0 0 0,0 1 0,0-1 0,-1 1 0,1 0 0,0 0 0,-1 1 0,0 0 0,0-1 0,0 1 0,0 1 0,0-1 0,0 0 0,-1 1 0,0 0 0,1 0 0,-1 0 0,-1 0 0,3 5 0,-1-1-65,0-1 0,-1 1 0,-1-1 0,1 1 0,-1 0 0,0 0 0,-1 0 0,0 0 0,0 0 0,-1 1 0,0-1 0,-1 0 0,1 0 0,-1 0 0,-1 0 0,0 0 0,0 0 0,0 0 0,-1 0 0,-7 11 0,-6 7-6761</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6T02:10:44.763"/>
    </inkml:context>
    <inkml:brush xml:id="br0">
      <inkml:brushProperty name="width" value="0.05" units="cm"/>
      <inkml:brushProperty name="height" value="0.05" units="cm"/>
    </inkml:brush>
  </inkml:definitions>
  <inkml:trace contextRef="#ctx0" brushRef="#br0">844 228 24575,'5'-2'0,"0"0"0,0 0 0,0-1 0,0 1 0,-1-1 0,1-1 0,-1 1 0,1-1 0,-1 1 0,-1-1 0,1 0 0,0-1 0,-1 1 0,0-1 0,0 1 0,0-1 0,-1 0 0,1 0 0,-1 0 0,0-1 0,-1 1 0,1 0 0,-1-1 0,1-8 0,-2 10 0,1-1 0,-1 1 0,0-1 0,-1 1 0,1-1 0,-1 1 0,0 0 0,0-1 0,0 1 0,0 0 0,-1 0 0,0 0 0,0 0 0,0 0 0,0 0 0,-1 0 0,1 1 0,-1-1 0,0 1 0,0 0 0,0 0 0,-1 0 0,1 0 0,-1 0 0,1 1 0,-1 0 0,0 0 0,0 0 0,0 0 0,-8-2 0,3 2 0,0 0 0,-1 1 0,1 0 0,0 0 0,0 1 0,-1 1 0,1-1 0,0 2 0,0-1 0,-1 1 0,1 0 0,-12 6 0,-5 2 0,1 2 0,1 0 0,-24 17 0,1 2-53,2 3 0,2 1 0,1 2 0,2 2 0,1 2 0,-40 55-1,41-43-7,2 2-1,3 1 0,2 1 0,2 2 0,-21 65 0,39-91 62,1-1 0,2 1 0,1 0 0,2 1 0,1 0 0,1 50 0,4-67 0,0-1 0,1 1 0,1 0 0,0-1 0,1 0 0,1 0 0,0 0 0,2 0 0,0-1 0,0 0 0,1 0 0,1-1 0,1 0 0,0-1 0,12 13 0,-5-10 3,1-1 0,0-1 0,1-1 0,1 0 0,0-2 0,1 0 0,0-1 1,1-1-1,0-1 0,0-1 0,40 7 0,-6-5-459,0-2-1,0-3 1,93-5 0,-17-8-5204</inkml:trace>
</inkml:ink>
</file>

<file path=ppt/ink/ink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6T03:33:09.327"/>
    </inkml:context>
    <inkml:brush xml:id="br0">
      <inkml:brushProperty name="width" value="0.05" units="cm"/>
      <inkml:brushProperty name="height" value="0.05" units="cm"/>
    </inkml:brush>
  </inkml:definitions>
  <inkml:trace contextRef="#ctx0" brushRef="#br0">369 334 24575,'9'-5'0,"1"-1"0,-1 0 0,-1 0 0,1-1 0,-1 0 0,-1-1 0,1 0 0,-1 0 0,0 0 0,-1-1 0,0 0 0,-1 0 0,1-1 0,6-19 0,-10 24 0,0 0 0,-1-1 0,1 1 0,-1-1 0,0 0 0,-1 1 0,0-1 0,0 0 0,0 0 0,0 1 0,-1-1 0,0 0 0,0 1 0,0-1 0,-1 1 0,0-1 0,0 1 0,0 0 0,-1 0 0,0 0 0,0 0 0,0 0 0,-1 0 0,1 1 0,-1 0 0,0 0 0,0 0 0,-1 0 0,-4-3 0,0 1 0,-1 1 0,0 0 0,0 0 0,0 1 0,0 0 0,-1 1 0,0 0 0,1 1 0,-1 0 0,0 1 0,0 0 0,0 0 0,-1 1 0,-12 2 0,17-1 0,1 0 0,-1 1 0,1-1 0,-1 1 0,1 1 0,0-1 0,0 1 0,0 0 0,0 0 0,-10 8 0,12-7 0,1-1 0,-1 1 0,1-1 0,0 1 0,0 0 0,0 0 0,1 0 0,-1 1 0,1-1 0,0 1 0,1-1 0,-1 1 0,1 0 0,-1 0 0,2-1 0,-2 7 0,2-4 0,0 0 0,1 0 0,0 0 0,0 0 0,0 0 0,1 0 0,0 0 0,1 0 0,-1 0 0,1-1 0,0 0 0,1 1 0,0-1 0,0 0 0,0-1 0,1 1 0,-1-1 0,10 8 0,9 8 0,1-1 0,48 30 0,-69-48 0,99 58 0,-66-41 0,-1 2 0,65 50 0,-96-67 0,1 1 0,-1-1 0,1 1 0,-1 0 0,-1 0 0,1 0 0,-1 0 0,0 1 0,0-1 0,0 1 0,-1 0 0,1 0 0,-2 0 0,3 7 0,-4-9 0,0 1 0,0-1 0,0 1 0,0-1 0,-1 0 0,0 1 0,0-1 0,0 0 0,0 1 0,-1-1 0,0 0 0,1 0 0,-1 0 0,-1 0 0,1-1 0,-1 1 0,1-1 0,-1 1 0,0-1 0,-6 5 0,-3 2 0,-1 0 0,0-1 0,0-1 0,-1-1 0,0 0 0,0 0 0,-1-1 0,1-1 0,-26 5 0,18-5 0,1-2 0,0 0 0,-1-1 0,0-2 0,1 0 0,-31-4 0,44 2 0,0 1 0,0-1 0,0 0 0,0-1 0,0 0 0,1 0 0,0 0 0,0-1 0,0-1 0,0 1 0,0-1 0,1 0 0,-11-10 0,13 10 0,1 0 0,-1 0 0,1 0 0,0 0 0,0 0 0,1-1 0,-1 0 0,1 1 0,0-1 0,1 0 0,-1 0 0,1 0 0,0 0 0,1 0 0,0 0 0,0 0 0,0 0 0,2-12 0,1 3 0,1 0 0,0 1 0,1-1 0,1 1 0,0 0 0,15-24 0,58-71 0,-11 18 0,-62 77 0,-16 19 0,-17 18 0,-5 9 0,2 0 0,1 2 0,2 2 0,1 0 0,-39 74 0,51-83 0,1 1 0,2 1 0,1 0 0,1 0 0,1 1 0,2 0 0,1 0 0,1 1 0,1 42 0,3-62 0,1-1 0,1 1 0,0-1 0,0 0 0,1 0 0,0 0 0,0 0 0,1 0 0,1 0 0,0-1 0,0 0 0,0 0 0,1 0 0,10 9 0,-11-12 0,1-1 0,0 0 0,0 0 0,0 0 0,0-1 0,1 0 0,0 0 0,0-1 0,0 0 0,0 0 0,0 0 0,1-1 0,-1 0 0,1-1 0,0 0 0,-1 0 0,1 0 0,0-1 0,14-1 0,-16 0-57,0 0 0,-1 0 1,1-1-1,-1 1 0,1-1 0,-1 0 0,0-1 0,0 1 0,0-1 0,0 0 0,0 0 1,-1-1-1,1 0 0,-1 1 0,0-1 0,0-1 0,0 1 0,-1 0 0,1-1 1,-1 0-1,0 0 0,0 0 0,3-10 0,2-9-6769</inkml:trace>
</inkml:ink>
</file>

<file path=ppt/ink/ink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6T03:33:10.941"/>
    </inkml:context>
    <inkml:brush xml:id="br0">
      <inkml:brushProperty name="width" value="0.05" units="cm"/>
      <inkml:brushProperty name="height" value="0.05" units="cm"/>
    </inkml:brush>
  </inkml:definitions>
  <inkml:trace contextRef="#ctx0" brushRef="#br0">56 57 24575,'1'-9'0,"-2"-18"0,1 26 0,0 0 0,0 0 0,0-1 0,0 1 0,-1 0 0,1 0 0,0 0 0,-1 1 0,1-1 0,-1 0 0,1 0 0,-1 0 0,1 0 0,-1 0 0,0 0 0,1 1 0,-1-1 0,0 0 0,-1-1 0,1 2 0,1 0 0,-1 0 0,1 0 0,-1 0 0,1 0 0,-1 0 0,1 0 0,-1 0 0,1 0 0,-1 0 0,1 0 0,-1 0 0,1 0 0,-1 0 0,1 0 0,0 0 0,-1 1 0,1-1 0,-1 0 0,1 0 0,-1 0 0,1 1 0,0-1 0,-1 0 0,1 1 0,0-1 0,-1 0 0,1 1 0,0-1 0,-1 1 0,1-1 0,0 0 0,0 1 0,-1-1 0,1 1 0,0-1 0,0 1 0,0-1 0,0 1 0,-6 21 0,6-21 0,-8 65 0,0 75 0,6-86 0,-5 325-1365,7-318-5461</inkml:trace>
</inkml:ink>
</file>

<file path=ppt/ink/ink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6T03:33:11.143"/>
    </inkml:context>
    <inkml:brush xml:id="br0">
      <inkml:brushProperty name="width" value="0.05" units="cm"/>
      <inkml:brushProperty name="height" value="0.05" units="cm"/>
    </inkml:brush>
  </inkml:definitions>
  <inkml:trace contextRef="#ctx0" brushRef="#br0">132 300 24575,'-46'-18'0,"38"15"0,0 1 0,0-1 0,0-1 0,1 1 0,-1-1 0,1-1 0,0 1 0,-10-10 0,16 13 0,0 1 0,1-1 0,-1 0 0,0 1 0,1-1 0,-1 0 0,1 0 0,-1 0 0,1 1 0,0-1 0,-1 0 0,1 0 0,0 0 0,0 0 0,-1 0 0,1 0 0,0 0 0,0 0 0,0 0 0,0 1 0,0-1 0,0 0 0,0 0 0,1 0 0,-1 0 0,0-1 0,1 0 0,1 1 0,-1-1 0,0 0 0,0 0 0,1 1 0,-1-1 0,1 1 0,-1 0 0,1-1 0,0 1 0,2-2 0,6-2 0,0 0 0,1 0 0,14-4 0,-24 8 0,71-21 0,114-19 0,79 4 0,-233 33 0,58-6 0,125-21 0,-211 30 28,15-4 277,-19 5-349,0-1-1,1 1 0,-1 0 0,1 0 1,-1 0-1,0 0 0,1 0 1,-1-1-1,0 1 0,0 0 1,1 0-1,-1 0 0,0-1 1,1 1-1,-1 0 0,0 0 0,0-1 1,0 1-1,1 0 0,-1-1 1,0 1-1,0 0 0,0-1 1,0 1-1,1 0 0,-1-1 1,0 1-1,0 0 0,0-1 1,0 1-1,0-1 0,0 1 0,0 0 1,0-1-1,0 1 0,0 0 1,-1-1-1,-7-8-6781</inkml:trace>
</inkml:ink>
</file>

<file path=ppt/ink/ink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6T03:33:11.300"/>
    </inkml:context>
    <inkml:brush xml:id="br0">
      <inkml:brushProperty name="width" value="0.05" units="cm"/>
      <inkml:brushProperty name="height" value="0.05" units="cm"/>
    </inkml:brush>
  </inkml:definitions>
  <inkml:trace contextRef="#ctx0" brushRef="#br0">45 641 24575,'-6'-10'0,"-5"-11"0,-1-16 0,1-14 0,7-10 0,12-5 0,15-3 0,13 0 0,12 3 0,8 6 0,7 11 0,8 9 0,5 13 0,2 14 0,0 11 0,-14 7-8191</inkml:trace>
</inkml:ink>
</file>

<file path=ppt/ink/ink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6T03:33:11.906"/>
    </inkml:context>
    <inkml:brush xml:id="br0">
      <inkml:brushProperty name="width" value="0.05" units="cm"/>
      <inkml:brushProperty name="height" value="0.05" units="cm"/>
    </inkml:brush>
  </inkml:definitions>
  <inkml:trace contextRef="#ctx0" brushRef="#br0">146 242 24575,'-2'3'0,"0"0"0,1-1 0,-1 1 0,0 0 0,1 1 0,0-1 0,0 0 0,0 0 0,0 1 0,0-1 0,0 0 0,1 4 0,-2 47 0,2-36 0,2 93 0,-4 77 0,0-163 0,-1 0 0,-1 1 0,-1-1 0,-1-1 0,-12 30 0,17-50 0,-19 36 0,19-38 0,0-1 0,0 1 0,0 0 0,0-1 0,0 0 0,0 1 0,-1-1 0,1 0 0,0 1 0,-1-1 0,1 0 0,-1 0 0,1 0 0,-1 0 0,0-1 0,1 1 0,-1 0 0,0-1 0,0 1 0,-1 0 0,1-2 0,1 1 0,0 0 0,0 0 0,-1-1 0,1 1 0,0-1 0,0 1 0,0-1 0,0 0 0,0 0 0,0 1 0,0-1 0,0 0 0,0 0 0,0 0 0,0 0 0,0 0 0,1 0 0,-1 0 0,0 0 0,1 0 0,-1 0 0,1 0 0,-1-1 0,1 1 0,-1-2 0,-7-34 0,8 36 0,-3-20 0,2-1 0,1 1 0,1-1 0,0 1 0,7-32 0,32-105 0,-36 145 0,68-206 0,-58 185 0,1 1 0,2 1 0,1 1 0,29-40 0,-41 63 0,1 1 0,-1-1 0,1 1 0,1 1 0,-1-1 0,1 1 0,1 0 0,-1 1 0,1 0 0,0 0 0,0 1 0,0 0 0,19-4 0,-19 6 0,0 1 0,-1 0 0,1 1 0,0 0 0,-1 0 0,1 1 0,-1 0 0,1 0 0,-1 1 0,1 0 0,-1 1 0,0-1 0,0 2 0,0-1 0,0 1 0,9 7 0,-9-6 0,-1 0 0,0 0 0,0 1 0,-1 0 0,1 1 0,-1-1 0,-1 1 0,1 0 0,-1 1 0,-1-1 0,1 1 0,-1 0 0,0 0 0,4 15 0,-7-16 0,1 0 0,-1 0 0,0 0 0,0 0 0,-1 1 0,0-1 0,-1 0 0,1 0 0,-1 1 0,-1-1 0,1 0 0,-1 0 0,-1 0 0,1 0 0,-1-1 0,0 1 0,-1-1 0,-5 9 0,-1-2 0,0 0 0,-1-1 0,0 0 0,-1-1 0,0 0 0,-1-1 0,0-1 0,-1 0 0,-15 8 0,-16 4 0,-75 26 0,106-42 0,11-4 0,-17 7 0,17-3 0,11-1 0,68 14 0,79 20 0,-128-29 0,0 0 0,0 2 0,37 21 0,-57-28 0,1 1 0,-1 0 0,-1 0 0,1 1 0,10 11 0,-16-16 0,0 1 0,1-1 0,-1 1 0,0-1 0,0 1 0,0 0 0,0-1 0,0 1 0,-1 0 0,1 0 0,0 0 0,-1-1 0,1 1 0,-1 0 0,0 0 0,0 0 0,0 0 0,0 0 0,0 0 0,0 0 0,0 0 0,0 0 0,-1 0 0,1 0 0,-1 0 0,0-1 0,1 1 0,-1 0 0,0 0 0,-2 2 0,-1 1 0,-1 0 0,0-1 0,0 1 0,0-1 0,0 0 0,-1-1 0,0 1 0,0-1 0,0 0 0,0-1 0,0 1 0,-8 1 0,-11 3 0,-45 6 0,17-7 171,-82 0 0,106-6-513,0-2 1,0-1 0,0-2-1,-40-11 1,37 5-6485</inkml:trace>
</inkml:ink>
</file>

<file path=ppt/ink/ink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6T03:33:12.497"/>
    </inkml:context>
    <inkml:brush xml:id="br0">
      <inkml:brushProperty name="width" value="0.05" units="cm"/>
      <inkml:brushProperty name="height" value="0.05" units="cm"/>
    </inkml:brush>
  </inkml:definitions>
  <inkml:trace contextRef="#ctx0" brushRef="#br0">254 234 24575,'7'0'0,"-7"1"0,-4 7 0,-14 38 0,2 0 0,-11 56 0,-7 21 0,22-87 0,-2-1 0,-2 0 0,-1-1 0,-1 0 0,-29 38 0,25-49 0,11-18 0,10-5 0,1 0 0,0-1 0,-1 1 0,1-1 0,0 1 0,-1 0 0,1-1 0,0 1 0,0-1 0,-1 1 0,1 0 0,0-1 0,0 1 0,0-1 0,0 1 0,0-1 0,-1 1 0,1-1 0,0 1 0,0-1 0,0 1 0,0-1 0,0 1 0,1-1 0,-1 1 0,0-1 0,0 0 0,5-25 0,1-1 0,1 1 0,1 1 0,1 0 0,14-26 0,-5 9 0,4-12 0,79-179 0,-76 182 0,3 0 0,46-63 0,-73 112 0,44-53 0,-41 51 0,1 0 0,-1 0 0,1 0 0,-1 1 0,1 0 0,0 0 0,0 0 0,0 0 0,10-3 0,-13 6 0,0-1 0,0 1 0,0 0 0,0 0 0,0 0 0,0 0 0,-1 0 0,1 0 0,0 1 0,0-1 0,0 1 0,0-1 0,0 1 0,-1 0 0,1-1 0,0 1 0,-1 0 0,1 0 0,0 0 0,-1 0 0,1 1 0,-1-1 0,0 0 0,1 1 0,-1-1 0,0 1 0,0-1 0,0 1 0,0-1 0,0 1 0,0 0 0,1 3 0,2 6 0,0 0 0,0 0 0,-1 0 0,1 14 0,5 50 0,-3 0 0,-5 78 0,2 31 0,0-149 0,-1-14 0,-1 0 0,-2 24 0,1-45 0,0 1 0,0 0 0,0-1 0,0 1 0,0-1 0,0 1 0,0 0 0,0-1 0,0 1 0,0-1 0,0 1 0,-1-1 0,1 1 0,0 0 0,0-1 0,0 1 0,-1-1 0,1 1 0,0-1 0,-1 1 0,1-1 0,-1 0 0,1 1 0,-1 0 0,-3-17 0,4 0 0,1 0 0,1 1 0,0-1 0,1 1 0,0-1 0,7-16 0,38-88 0,-47 118 0,20-43 0,48-78 0,-53 101 0,0 0 0,1 0 0,2 2 0,38-34 0,-50 48 0,0 0 0,0 1 0,1 0 0,0 1 0,0 0 0,0 0 0,15-5 0,-20 9 0,0-1 0,0 0 0,-1 1 0,1 0 0,0 0 0,0 0 0,0 0 0,0 0 0,0 0 0,0 1 0,0-1 0,-1 1 0,1 0 0,0 0 0,0 0 0,-1 0 0,1 0 0,-1 1 0,1-1 0,-1 1 0,1 0 0,-1-1 0,0 1 0,0 0 0,0 1 0,0-1 0,2 3 0,1 3 0,0 1 0,-1 0 0,0-1 0,0 2 0,-1-1 0,0 0 0,0 1 0,-1-1 0,-1 1 0,2 13 0,-2 14 0,-3 49 0,2-86 0,-35 279-1365,27-230-5461</inkml:trace>
</inkml:ink>
</file>

<file path=ppt/ink/ink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6T03:33:13.025"/>
    </inkml:context>
    <inkml:brush xml:id="br0">
      <inkml:brushProperty name="width" value="0.05" units="cm"/>
      <inkml:brushProperty name="height" value="0.05" units="cm"/>
    </inkml:brush>
  </inkml:definitions>
  <inkml:trace contextRef="#ctx0" brushRef="#br0">293 530 24575,'-4'-3'0,"0"-1"0,0 1 0,0 0 0,0 0 0,-1 1 0,1-1 0,-8-2 0,10 4 0,1 1 0,0-1 0,0 1 0,-1-1 0,1 1 0,0 0 0,-1 0 0,1-1 0,-1 1 0,1 0 0,0 0 0,-1 0 0,1 1 0,-1-1 0,1 0 0,0 0 0,-1 1 0,1-1 0,0 1 0,0-1 0,-1 1 0,1-1 0,0 1 0,0 0 0,0 0 0,-1 0 0,1-1 0,0 1 0,0 0 0,0 0 0,0 2 0,-6 12 0,1 0 0,0 0 0,1 1 0,1 0 0,1 0 0,0 0 0,0 18 0,-5 18 0,-1 2 0,-3 0 0,-2-1 0,-2-1 0,-27 59 0,42-109 0,-20 35 0,20-35 0,0 0 0,-1 0 0,1 0 0,-1 0 0,0 0 0,1-1 0,-1 1 0,0-1 0,0 1 0,0-1 0,0 0 0,0 1 0,0-1 0,-4 1 0,5-2 0,0 0 0,1 0 0,-1 0 0,0 0 0,0 0 0,1 0 0,-1-1 0,0 1 0,1 0 0,-1 0 0,0-1 0,1 1 0,-1 0 0,0-1 0,1 1 0,-1 0 0,0-1 0,1 1 0,-1-1 0,1 1 0,-1-1 0,1 0 0,-1 1 0,1-1 0,0 1 0,-1-1 0,1 0 0,0 1 0,-1-1 0,1 0 0,0 1 0,0-1 0,0 0 0,0 0 0,-1 1 0,1-1 0,0 0 0,0 0 0,0-31 0,7-6 0,2 1 0,1 0 0,23-54 0,-19 53 0,54-141 0,153-287 0,-212 449 0,35-56 0,-38 65 0,0 0 0,1 0 0,0 0 0,1 0 0,14-11 0,-20 18 0,-1 0 0,1 0 0,0-1 0,-1 1 0,1 1 0,0-1 0,0 0 0,-1 0 0,1 1 0,0-1 0,0 1 0,0-1 0,0 1 0,0 0 0,0 0 0,-1 0 0,1 0 0,0 0 0,0 0 0,0 1 0,0-1 0,0 0 0,0 1 0,0 0 0,-1-1 0,1 1 0,0 0 0,-1 0 0,1 0 0,0 0 0,-1 0 0,1 0 0,-1 1 0,3 2 0,1 2 0,0 1 0,0 0 0,-1 1 0,1-1 0,-2 1 0,6 14 0,7 27 0,-2 1 0,9 56 0,6 107 0,-28-205 0,12 100 0,-5 1 0,-6 130 0,-9-179-1365,-1-15-5461</inkml:trace>
</inkml:ink>
</file>

<file path=ppt/ink/ink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6T03:33:13.400"/>
    </inkml:context>
    <inkml:brush xml:id="br0">
      <inkml:brushProperty name="width" value="0.05" units="cm"/>
      <inkml:brushProperty name="height" value="0.05" units="cm"/>
    </inkml:brush>
  </inkml:definitions>
  <inkml:trace contextRef="#ctx0" brushRef="#br0">1 368 24575,'0'-3'0,"0"0"0,0 0 0,0-1 0,0 1 0,1 0 0,0 0 0,-1 0 0,1 0 0,0 0 0,1 0 0,-1 0 0,0 0 0,1 0 0,2-3 0,-1 3 0,0 0 0,0 0 0,1 1 0,-1-1 0,1 1 0,-1 0 0,1 0 0,0 0 0,0 1 0,6-3 0,30-6 0,-1 1 0,2 2 0,-1 2 0,54 0 0,-39 2 0,24-2 0,285-22 0,-6-26 0,-345 50 0,4 0 0,0-1 0,-1-1 0,18-7 0,-32 12 0,1-1 0,0-1 0,-1 1 0,1 0 0,-1 0 0,1-1 0,-1 0 0,0 1 0,0-1 0,1 0 0,-1 0 0,-1 0 0,1-1 0,0 1 0,0 0 0,-1-1 0,1 1 0,-1-1 0,0 1 0,0-1 0,0 1 0,0-1 0,0 0 0,-1 0 0,1-4 0,-1 4 0,0 0 0,-1 0 0,0 1 0,0-1 0,0 0 0,0 0 0,0 1 0,0-1 0,-1 0 0,1 1 0,-1 0 0,0-1 0,1 1 0,-1 0 0,0 0 0,0 0 0,-1 0 0,1 0 0,0 0 0,-1 1 0,1-1 0,-1 1 0,-2-2 0,-5-1 0,0 0 0,-1 0 0,1 1 0,-20-4 0,18 5 0,0 0 0,0 1 0,0 0 0,0 1 0,0 1 0,0 0 0,1 0 0,-1 1 0,0 1 0,0 0 0,-16 7 0,19-6 0,0 1 0,0 0 0,1 0 0,0 1 0,0 0 0,0 0 0,1 1 0,0 0 0,0 1 0,1-1 0,0 1 0,0 0 0,1 1 0,-6 11 0,3-4 0,2 1 0,-1 0 0,2 0 0,1 0 0,0 1 0,1 0 0,0 0 0,2 0 0,0 0 0,1 0 0,1 0 0,1 0 0,0 0 0,7 22 0,-6-27 0,1 0 0,1 0 0,0 0 0,1 0 0,0-1 0,1 0 0,0 0 0,1-1 0,0 0 0,1 0 0,0-1 0,1 0 0,0-1 0,0 0 0,1 0 0,1-1 0,-1-1 0,1 0 0,15 6 0,35 8-1365,-4-8-5461</inkml:trace>
</inkml:ink>
</file>

<file path=ppt/ink/ink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6T03:33:13.591"/>
    </inkml:context>
    <inkml:brush xml:id="br0">
      <inkml:brushProperty name="width" value="0.05" units="cm"/>
      <inkml:brushProperty name="height" value="0.05" units="cm"/>
    </inkml:brush>
  </inkml:definitions>
  <inkml:trace contextRef="#ctx0" brushRef="#br0">288 383 24575,'8'-27'0,"-1"0"0,-1-1 0,-1 0 0,1-45 0,-5 61 0,-1-1 0,-1 1 0,0 0 0,-1 0 0,0 0 0,-1 0 0,0 0 0,-1 0 0,0 1 0,-1 0 0,0-1 0,-1 2 0,-7-12 0,12 21 0,0-1 0,0 0 0,0 0 0,-1 1 0,1-1 0,-1 1 0,1-1 0,-1 1 0,1 0 0,-1-1 0,0 1 0,0 0 0,0 0 0,0 0 0,0 1 0,1-1 0,-2 0 0,1 1 0,0-1 0,0 1 0,0 0 0,0 0 0,0-1 0,0 1 0,0 1 0,0-1 0,0 0 0,0 0 0,-1 1 0,1-1 0,0 1 0,0 0 0,1 0 0,-1-1 0,0 1 0,0 1 0,0-1 0,0 0 0,1 0 0,-1 1 0,1-1 0,-2 2 0,-6 6 0,0 0 0,1 1 0,0 0 0,1 0 0,-11 20 0,-5 13 0,2 0 0,2 2 0,2 0 0,2 1 0,2 1 0,-12 77 0,24-112 43,0-1 0,1 1-1,1 0 1,-1-1 0,2 1-1,0 0 1,4 16 0,-3-20-199,0 0 1,0 0 0,1-1 0,0 0 0,0 1 0,1-1 0,0-1-1,0 1 1,1-1 0,12 12 0,18 9-6671</inkml:trace>
</inkml:ink>
</file>

<file path=ppt/ink/ink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6T03:33:13.946"/>
    </inkml:context>
    <inkml:brush xml:id="br0">
      <inkml:brushProperty name="width" value="0.05" units="cm"/>
      <inkml:brushProperty name="height" value="0.05" units="cm"/>
    </inkml:brush>
  </inkml:definitions>
  <inkml:trace contextRef="#ctx0" brushRef="#br0">39 40 24575,'0'-2'0,"-1"1"0,1-1 0,-1 1 0,0-1 0,1 0 0,-1 1 0,0-1 0,0 1 0,0 0 0,0-1 0,0 1 0,0 0 0,-1 0 0,1-1 0,0 1 0,0 0 0,-1 0 0,1 0 0,-1 1 0,-2-2 0,-10-9 0,19 15 0,1-1 0,0 0 0,0 0 0,0 0 0,1-1 0,9 3 0,11 4 0,-23-7 0,0 0 0,-1 0 0,1 0 0,-1 0 0,1 0 0,-1 1 0,0 0 0,0-1 0,0 1 0,-1 0 0,1 1 0,-1-1 0,1 0 0,-1 1 0,0-1 0,2 7 0,0-4 0,4 7-1365,0-2-5461</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6T02:10:45.635"/>
    </inkml:context>
    <inkml:brush xml:id="br0">
      <inkml:brushProperty name="width" value="0.05" units="cm"/>
      <inkml:brushProperty name="height" value="0.05" units="cm"/>
    </inkml:brush>
  </inkml:definitions>
  <inkml:trace contextRef="#ctx0" brushRef="#br0">571 183 24575,'0'-5'0,"-1"0"0,0 0 0,0 0 0,0 0 0,-1 0 0,1 0 0,-1 1 0,0-1 0,-1 0 0,1 1 0,-1 0 0,0 0 0,0 0 0,0 0 0,-8-7 0,1 1 0,-1 1 0,0 0 0,-1 1 0,-17-9 0,13 8 0,-1 2 0,0 0 0,0 1 0,0 1 0,0 0 0,-1 2 0,0 0 0,0 0 0,0 2 0,0 0 0,0 2 0,-1-1 0,-25 6 0,34-4 0,-1 1 0,1 0 0,0 1 0,0 0 0,0 0 0,0 1 0,1 0 0,0 1 0,0 0 0,-11 10 0,13-10 0,1 1 0,0 0 0,0 0 0,1 1 0,0 0 0,0 0 0,1 0 0,0 0 0,0 0 0,1 1 0,0 0 0,1 0 0,-3 13 0,4-10 0,-1 0 0,2-1 0,0 1 0,0 0 0,1-1 0,1 1 0,0-1 0,1 1 0,0-1 0,0 0 0,1 0 0,0 0 0,1 0 0,1-1 0,0 0 0,0 0 0,1-1 0,0 1 0,0-1 0,11 9 0,-4-4 0,1-2 0,0 0 0,1-1 0,0 0 0,0-1 0,1-1 0,1-1 0,-1 0 0,1-1 0,1-1 0,28 5 0,-29-7 0,0-2 0,1 0 0,-1-1 0,1-1 0,0-1 0,-1-1 0,1 0 0,-1-1 0,0-1 0,21-8 0,-30 9 0,-1 0 0,0-1 0,1 0 0,-2-1 0,1 0 0,0 0 0,-1 0 0,0-1 0,0 0 0,-1 0 0,1-1 0,-1 0 0,-1 0 0,0-1 0,0 1 0,0-1 0,-1 0 0,0 0 0,0-1 0,-1 1 0,0-1 0,2-14 0,-3 12 0,-1-1 0,-1 1 0,0-1 0,0 1 0,-1-1 0,-1 1 0,0-1 0,0 1 0,-1 0 0,-1 0 0,0 0 0,0 0 0,-1 1 0,0 0 0,-1 0 0,0 0 0,-1 0 0,0 1 0,0 0 0,-1 1 0,0 0 0,-13-10 0,10 9 0,0 0 0,-1 1 0,0 0 0,-1 1 0,0 0 0,0 1 0,0 0 0,-1 1 0,0 1 0,0 0 0,0 1 0,0 0 0,0 1 0,-1 1 0,1 0 0,-1 1 0,-21 3 0,29-2 0,-1 1 0,1 0 0,0 1 0,0-1 0,0 2 0,0-1 0,0 1 0,-11 8 0,16-11 0,0 0 0,0 1 0,1-1 0,-1 1 0,1-1 0,-1 1 0,1 0 0,-1-1 0,1 1 0,0 0 0,0 0 0,0 0 0,0 0 0,0 0 0,0 0 0,1 0 0,-1 1 0,1-1 0,-1 0 0,1 0 0,0 0 0,0 1 0,0-1 0,0 0 0,0 0 0,0 1 0,1-1 0,-1 0 0,1 0 0,0 0 0,0 0 0,-1 0 0,1 0 0,2 3 0,0-1 0,0 0 0,0-1 0,0 1 0,1-1 0,-1 0 0,1 0 0,0 0 0,0 0 0,0-1 0,1 1 0,-1-1 0,0 0 0,1-1 0,8 3 0,2 0 0,0-1 0,0 0 0,21 0 0,-13-3 0,1-1 0,-1 0 0,42-10 0,69-24 0,-51 12 0,-65 19 0,7-4 0,0 2 0,1 1 0,-1 1 0,52-1 0,-72 5 0,1 1 0,0-1 0,-1 1 0,1 0 0,-1 0 0,0 1 0,1-1 0,-1 1 0,0 0 0,0 1 0,0-1 0,0 1 0,-1 0 0,1 0 0,-1 1 0,1-1 0,-1 1 0,0 0 0,-1 0 0,1 1 0,-1-1 0,0 1 0,0-1 0,0 1 0,0 0 0,-1 0 0,0 0 0,0 1 0,1 6 0,2 6 0,-2 1 0,0-1 0,-1 1 0,-1 0 0,-1 0 0,-1 0 0,0 0 0,-1 0 0,-9 35 0,10-52 0,0 1 0,0 0 0,0-1 0,0 1 0,0-1 0,-1 0 0,1 1 0,-1-1 0,-2 4 0,5-18 0,6-8 0,10-12 0,2 0 0,1 1 0,28-32 0,82-76 0,-109 119 0,31-23 0,-46 38 0,1 1 0,-1 0 0,1 1 0,-1-1 0,1 1 0,0 0 0,0 1 0,1 0 0,-1 0 0,12-1 0,-16 3 0,1 0 0,-1 0 0,1 1 0,-1-1 0,0 1 0,1 0 0,-1 0 0,0 0 0,0 1 0,1-1 0,-1 1 0,0 0 0,0 0 0,-1 0 0,1 0 0,0 0 0,-1 0 0,1 1 0,-1-1 0,0 1 0,0 0 0,0 0 0,0 0 0,0 0 0,-1 0 0,2 4 0,4 9 0,-1 1 0,0-1 0,5 32 0,-10-45 0,19 127 0,-14-77 0,16 59 0,-21-108 0,0-1 0,0 1 0,1-1 0,-1 1 0,1-1 0,0 1 0,3 3 0,-5-6 0,1-1 0,-1 1 0,1-1 0,-1 1 0,1-1 0,-1 1 0,1-1 0,0 0 0,-1 1 0,1-1 0,0 0 0,-1 0 0,1 1 0,0-1 0,-1 0 0,1 0 0,0 0 0,-1 0 0,1 0 0,0 0 0,-1 0 0,1 0 0,0 0 0,-1 0 0,1 0 0,0-1 0,-1 1 0,1 0 0,0 0 0,-1-1 0,1 1 0,0 0 0,-1-1 0,1 1 0,-1-1 0,1 1 0,-1-1 0,1 1 0,-1-1 0,1 1 0,-1-1 0,0 1 0,1-1 0,-1 0 0,1 0 0,10-15 0,-1-1 0,0 0 0,-1 0 0,11-30 0,-6 14 0,-9 21 0,72-150 0,-65 140 0,1 1 0,1 0 0,1 1 0,1 1 0,19-20 0,-32 37 0,0-1 0,0 0 0,0 1 0,0-1 0,1 1 0,-1 0 0,1 0 0,0 0 0,-1 1 0,1-1 0,0 1 0,6-1 0,-8 2 0,0 0 0,0 0 0,-1 0 0,1 0 0,0 1 0,-1-1 0,1 0 0,-1 1 0,1 0 0,0-1 0,-1 1 0,1 0 0,-1 0 0,0 0 0,1 0 0,-1 0 0,0 0 0,1 0 0,-1 0 0,0 1 0,0-1 0,0 0 0,0 1 0,0-1 0,0 1 0,-1-1 0,1 1 0,0 0 0,-1-1 0,1 1 0,-1 2 0,6 22 0,-1 0 0,-2 0 0,-1 0 0,0 1 0,-5 37 0,3-20 0,-2 39 170,-1-25-682,3 1 1,10 73-1,-2-93-6314</inkml:trace>
</inkml:ink>
</file>

<file path=ppt/ink/ink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6T03:33:15.299"/>
    </inkml:context>
    <inkml:brush xml:id="br0">
      <inkml:brushProperty name="width" value="0.05" units="cm"/>
      <inkml:brushProperty name="height" value="0.05" units="cm"/>
    </inkml:brush>
  </inkml:definitions>
  <inkml:trace contextRef="#ctx0" brushRef="#br0">1058 289 24575,'4'-4'0,"-1"-1"0,0 1 0,0-1 0,-1 1 0,1-1 0,-1 0 0,0 0 0,0 0 0,-1 0 0,0 0 0,1 0 0,-2-1 0,1 1 0,0-7 0,-1 3 0,-1 0 0,1 1 0,-1-1 0,-1 0 0,1 1 0,-1-1 0,-6-14 0,5 16 0,-1-1 0,0 1 0,0 0 0,-1 1 0,1-1 0,-1 1 0,-1 0 0,1 0 0,-1 1 0,0-1 0,0 1 0,-11-6 0,6 5 0,1 1 0,-1 0 0,0 1 0,0 0 0,0 1 0,-1 0 0,-22-2 0,11 3 0,-1 2 0,1 0 0,-1 2 0,1 1 0,0 0 0,0 2 0,0 1 0,-26 9 0,9 2 0,0 1 0,1 2 0,1 2 0,1 1 0,1 2 0,1 1 0,2 2 0,-32 33 0,32-25 0,1 0 0,2 3 0,2 0 0,1 2 0,2 1 0,2 1 0,-17 46 0,30-63 0,0 0 0,2 1 0,2 0 0,0 1 0,2 0 0,-2 54 0,6-67 0,1 0 0,0-1 0,1 1 0,1-1 0,0 0 0,1 0 0,1 0 0,0 0 0,1-1 0,0 1 0,1-1 0,0-1 0,2 0 0,-1 0 0,11 12 0,-5-11 34,0-1 1,0 0-1,1 0 0,0-2 0,1 0 0,1-1 0,-1 0 0,1-1 0,25 7 1,0-3-604,0-1 0,79 9 0,-17-10-6257</inkml:trace>
</inkml:ink>
</file>

<file path=ppt/ink/ink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6T03:33:16.048"/>
    </inkml:context>
    <inkml:brush xml:id="br0">
      <inkml:brushProperty name="width" value="0.05" units="cm"/>
      <inkml:brushProperty name="height" value="0.05" units="cm"/>
    </inkml:brush>
  </inkml:definitions>
  <inkml:trace contextRef="#ctx0" brushRef="#br0">295 252 24575,'0'-31'0,"-9"-62"0,8 85 0,-1-1 0,0 0 0,0 1 0,-1 0 0,0-1 0,0 1 0,-1 0 0,0 1 0,-1-1 0,0 1 0,-10-12 0,14 17 0,-1 0 0,0 0 0,0 1 0,0-1 0,-1 1 0,1 0 0,0-1 0,0 1 0,-1 0 0,1 0 0,-1 0 0,1 1 0,0-1 0,-1 1 0,0-1 0,1 1 0,-1 0 0,1 0 0,-1 0 0,1 0 0,-1 1 0,1-1 0,-1 0 0,1 1 0,-1 0 0,1 0 0,-1 0 0,1 0 0,0 0 0,0 0 0,-1 0 0,1 1 0,0-1 0,0 1 0,-2 2 0,-6 5 0,1 0 0,0 1 0,0 0 0,1 0 0,-11 19 0,4-3 0,1 0 0,1 1 0,-15 46 0,24-61 0,0 1 0,1 0 0,1 0 0,0 0 0,0 0 0,2 0 0,-1 0 0,2 0 0,0 1 0,4 20 0,-4-30 0,0-1 0,0 1 0,0-1 0,1 0 0,-1 0 0,1 0 0,0 0 0,0 0 0,0 0 0,0 0 0,0-1 0,1 1 0,-1-1 0,1 1 0,-1-1 0,1 0 0,0 0 0,0 0 0,0-1 0,0 1 0,1-1 0,-1 1 0,0-1 0,1 0 0,-1-1 0,0 1 0,1 0 0,-1-1 0,1 0 0,-1 0 0,1 0 0,-1 0 0,1 0 0,4-2 0,3 0 0,0 0 0,-1-1 0,1 0 0,-1-1 0,0 0 0,0-1 0,0 0 0,-1-1 0,0 0 0,9-7 0,-10 6 0,-1 0 0,0 0 0,-1-1 0,0 0 0,0 0 0,-1-1 0,1 1 0,-2-1 0,7-17 0,-9 20 0,1-1 0,-2 1 0,1 0 0,-1-1 0,0 1 0,0-1 0,0 1 0,-1-1 0,0 1 0,-1-1 0,0 0 0,0 1 0,0-1 0,0 1 0,-6-13 0,7 18 0,-1-1 0,1 1 0,-1 0 0,0-1 0,0 1 0,0-1 0,0 1 0,0 0 0,0 0 0,0 0 0,0 0 0,0 0 0,-1 0 0,1 0 0,0 0 0,-1 0 0,1 0 0,-1 1 0,-2-2 0,3 2 0,-1 0 0,1 0 0,-1 0 0,1 0 0,0 0 0,-1 1 0,1-1 0,0 0 0,-1 1 0,1-1 0,0 1 0,0-1 0,-1 1 0,1 0 0,0-1 0,0 1 0,0 0 0,-2 1 0,0 1 0,1 0 0,-1 0 0,1 0 0,-1 0 0,1 1 0,0-1 0,0 1 0,1-1 0,-1 1 0,1 0 0,-1-1 0,1 1 0,0 0 0,1 0 0,-1 5 0,1-4 0,0 0 0,0 0 0,1 1 0,0-1 0,0 0 0,0 0 0,1 0 0,0 0 0,0 0 0,0 0 0,1 0 0,-1-1 0,1 1 0,6 7 0,-3-6 0,0 0 0,0-1 0,1 1 0,0-1 0,0-1 0,0 1 0,0-1 0,13 5 0,3-1 0,0-1 0,0-1 0,1-1 0,0-1 0,37 1 0,-45-4 0,-1-1 0,1 0 0,0-1 0,-1-1 0,1 0 0,-1-1 0,16-5 0,-26 6 0,0 0 0,1 0 0,-1-1 0,0 0 0,-1 0 0,1 0 0,0 0 0,-1-1 0,0 0 0,0 0 0,0 0 0,0 0 0,-1-1 0,0 1 0,1-1 0,-2 0 0,1 0 0,0 0 0,-1 0 0,0-1 0,-1 1 0,3-9 0,0-15 0,-4 27 0,0 0 0,0 1 0,0-1 0,0 0 0,0 1 0,0-1 0,-1 0 0,1 1 0,0-1 0,-1 1 0,0-1 0,1 0 0,-1 1 0,0-1 0,-1 0 0,2 1 0,0 1 0,0 0 0,-1 0 0,1 0 0,0-1 0,0 1 0,0 0 0,-1 0 0,1 0 0,0 0 0,0 0 0,-1-1 0,1 1 0,0 0 0,0 0 0,-1 0 0,1 0 0,0 0 0,-1 0 0,1 0 0,0 0 0,0 0 0,-1 0 0,1 0 0,0 0 0,0 0 0,-1 0 0,1 1 0,0-1 0,0 0 0,-1 0 0,1 0 0,0 0 0,0 0 0,-1 0 0,1 1 0,-9 10 0,-3 17 0,0 9 0,1 1 0,-7 54 0,-1 82 0,13-111 0,1-26 0,2-17 0,1 0 0,0 1 0,2-1 0,4 39 0,-4-58 0,0 0 0,0 0 0,0 0 0,0 1 0,1-1 0,-1 0 0,1 0 0,-1 0 0,1 0 0,-1 0 0,1 0 0,-1-1 0,1 1 0,0 0 0,1 1 0,-2-2 0,0 0 0,1 0 0,-1 1 0,0-1 0,1 0 0,-1 0 0,1 0 0,-1 0 0,0 0 0,1 0 0,-1 0 0,1 0 0,-1 0 0,0 0 0,1 0 0,-1 0 0,1-1 0,-1 1 0,0 0 0,1 0 0,-1 0 0,0 0 0,1-1 0,-1 1 0,0 0 0,1 0 0,-1-1 0,3-2 0,0 0 0,-1 0 0,1 0 0,-1-1 0,0 1 0,3-7 0,13-32 0,-3-1 0,-1 0 0,10-63 0,-6 28 0,1-2 0,20-74 0,-30 125 0,1 1 0,1 1 0,18-33 0,-27 57 0,0-1 0,1 0 0,-1 1 0,1 0 0,-1-1 0,1 1 0,0 0 0,0 0 0,0 1 0,1-1 0,-1 1 0,8-4 0,-9 5 0,0 0 0,0 1 0,0-1 0,1 1 0,-1 0 0,0 0 0,1 0 0,-1 0 0,0 0 0,0 0 0,1 1 0,-1-1 0,0 1 0,0-1 0,0 1 0,1 0 0,-1 0 0,0 0 0,0 0 0,0 0 0,0 0 0,-1 1 0,1-1 0,2 3 0,5 4 0,-1 1 0,0 0 0,-1 0 0,0 1 0,0 0 0,-1 0 0,-1 1 0,0-1 0,0 1 0,4 14 0,-4-9 0,-1 1 0,0-1 0,-2 1 0,0-1 0,0 1 0,-2 29 0,-1-38 14,-1 0 1,1 1-1,-1-1 0,0 0 0,-1-1 1,0 1-1,-1 0 0,1-1 0,-1 1 0,-1-1 1,1 0-1,-1-1 0,0 1 0,-1-1 1,0 0-1,0 0 0,0-1 0,0 0 0,-1 0 1,0 0-1,0-1 0,0 0 0,-16 6 1,13-6-105,0-1 0,0 0 0,0 0 0,0-1 0,0 0 1,-1-1-1,1-1 0,-1 1 0,1-1 0,-1-1 1,1 0-1,0-1 0,-1 0 0,1 0 0,0-1 0,0 0 1,1-1-1,-17-8 0,4-3-6736</inkml:trace>
</inkml:ink>
</file>

<file path=ppt/ink/ink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6T03:33:16.543"/>
    </inkml:context>
    <inkml:brush xml:id="br0">
      <inkml:brushProperty name="width" value="0.05" units="cm"/>
      <inkml:brushProperty name="height" value="0.05" units="cm"/>
    </inkml:brush>
  </inkml:definitions>
  <inkml:trace contextRef="#ctx0" brushRef="#br0">33 312 24575,'31'-9'0,"-1"-1"0,1-2 0,-2-1 0,0-1 0,-1-1 0,0-2 0,-1 0 0,39-34 0,-56 41 0,1 0 0,14-19 0,-23 26 0,1 0 0,-1-1 0,0 1 0,0-1 0,0 1 0,0-1 0,-1 0 0,0 0 0,1 0 0,-1 0 0,-1 0 0,1 0 0,0-8 0,-1 11 0,0-1 0,-1 0 0,1 1 0,0-1 0,-1 0 0,0 1 0,1-1 0,-1 1 0,0-1 0,1 1 0,-1-1 0,0 1 0,0 0 0,0-1 0,0 1 0,-1 0 0,1 0 0,0 0 0,-2-2 0,-1 2 0,1-1 0,0 0 0,-1 0 0,1 1 0,-1 0 0,0 0 0,0 0 0,-4 0 0,-5-1 0,1 2 0,-1-1 0,0 2 0,-13 1 0,7 1 0,1 1 0,0 1 0,0 0 0,0 1 0,-25 13 0,31-13 0,1 1 0,0-1 0,0 2 0,0 0 0,1 0 0,0 1 0,1 0 0,-15 17 0,21-22 0,0 1 0,0-1 0,1 1 0,-1 0 0,1 0 0,0 0 0,0 0 0,1 0 0,-1 0 0,1 1 0,1-1 0,-1 0 0,1 1 0,-1-1 0,2 1 0,-1-1 0,0 0 0,1 1 0,0-1 0,1 0 0,-1 0 0,1 0 0,0 1 0,0-2 0,0 1 0,1 0 0,0 0 0,0-1 0,0 0 0,0 1 0,1-1 0,-1 0 0,1-1 0,0 1 0,0-1 0,1 1 0,-1-1 0,1-1 0,6 4 0,2 0 0,1 0 0,0-1 0,0-1 0,0 0 0,0-1 0,0 0 0,1-1 0,0-1 0,-1-1 0,20-1 0,-20 0 0,0 0 0,0-1 0,0-1 0,0 0 0,-1-1 0,1 0 0,-1-1 0,0-1 0,-1 0 0,22-14 0,-11-1 0,-22 20 0,-1 1 0,1-1 0,0 1 0,-1-1 0,1 0 0,0 1 0,-1-1 0,1 0 0,-1 0 0,1 1 0,-1-1 0,0 0 0,1 0 0,-1 0 0,0 0 0,1 0 0,-1 0 0,0 1 0,0-1 0,0 0 0,0 0 0,0 0 0,0 0 0,0 0 0,0 0 0,0 0 0,-1 0 0,1-1 0,-1 2 0,1-1 0,-1 1 0,1 0 0,-1-1 0,1 1 0,-1 0 0,1 0 0,-1 0 0,1-1 0,-1 1 0,1 0 0,-1 0 0,0 0 0,1 0 0,-1 0 0,1 0 0,-1 0 0,1 0 0,-1 0 0,1 0 0,-1 1 0,0-1 0,1 0 0,-1 0 0,1 0 0,-1 1 0,0-1 0,-15 10 0,6-2 0,1 1 0,1 0 0,-1 1 0,2 0 0,-1 0 0,-11 21 0,-31 73 0,49-101 0,-25 63 0,2 1 0,4 1 0,-13 71 0,-17 214 0,43-319 0,7-34 0,0 0 0,0 0 0,0 0 0,0 0 0,0 0 0,0 0 0,0 1 0,0-1 0,0 0 0,0 0 0,-1 0 0,1 0 0,0 0 0,0 0 0,0 0 0,0 0 0,0 0 0,0 0 0,0 1 0,0-1 0,0 0 0,0 0 0,0 0 0,0 0 0,0 0 0,-1 0 0,1 0 0,0 0 0,0 0 0,0 0 0,0 0 0,0 0 0,0 0 0,0 0 0,0 0 0,-1 0 0,1 0 0,0 0 0,0 0 0,0 0 0,0 0 0,0 0 0,0 0 0,0 0 0,0 0 0,0 0 0,-1 0 0,1 0 0,0 0 0,0 0 0,0 0 0,0 0 0,0-1 0,0 1 0,0 0 0,0 0 0,0 0 0,0 0 0,0 0 0,0 0 0,0 0 0,0 0 0,-1 0 0,1 0 0,0-1 0,0 1 0,0 0 0,-3-19 0,2-8 69,1 1-1,1-1 0,1 1 0,10-45 1,0 26-923,30-79 1,-15 59-5973</inkml:trace>
</inkml:ink>
</file>

<file path=ppt/ink/ink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6T03:33:17.494"/>
    </inkml:context>
    <inkml:brush xml:id="br0">
      <inkml:brushProperty name="width" value="0.05" units="cm"/>
      <inkml:brushProperty name="height" value="0.05" units="cm"/>
    </inkml:brush>
  </inkml:definitions>
  <inkml:trace contextRef="#ctx0" brushRef="#br0">16 311 24575,'-12'-19'0,"8"14"0,10 8 0,7 7 0,5 3 0,0 0 0,1-1 0,0-1 0,30 12 0,-44-21 0,0 0 0,1 0 0,-1-1 0,0 0 0,0 0 0,1 0 0,-1-1 0,1 0 0,-1 0 0,0 0 0,1-1 0,-1 1 0,0-1 0,0-1 0,1 1 0,-1-1 0,0 0 0,0 0 0,0 0 0,-1 0 0,1-1 0,-1 0 0,1 0 0,4-4 0,-5 2 0,0 0 0,0 0 0,-1 0 0,1 0 0,-1-1 0,0 1 0,-1-1 0,1 0 0,-1 1 0,0-1 0,-1-1 0,1 1 0,-1 0 0,0 0 0,-1 0 0,0-1 0,0-10 0,-1 0 0,-1 0 0,-1 0 0,0 0 0,-1 0 0,-8-21 0,8 27 0,-1-1 0,-1 1 0,0 0 0,-11-15 0,14 23 0,1-1 0,-1 1 0,1 0 0,-1 0 0,0 0 0,0 0 0,-1 1 0,1-1 0,-1 1 0,1 0 0,-1 0 0,0 0 0,1 0 0,-1 1 0,0-1 0,0 1 0,-5-1 0,7 2 0,-1 1 0,1-1 0,0 0 0,0 1 0,0-1 0,0 1 0,0-1 0,0 1 0,0 0 0,0 0 0,0 0 0,0 0 0,1 0 0,-1 1 0,0-1 0,1 1 0,-1-1 0,1 1 0,-1-1 0,1 1 0,0 0 0,-1 0 0,1-1 0,-1 4 0,-3 5 0,0 0 0,1 1 0,-4 14 0,8-25 0,-8 29 0,1 1 0,2-1 0,1 1 0,1 0 0,1 0 0,2 1 0,1-1 0,2 0 0,1 0 0,1-1 0,17 58 0,-19-80 0,-1 0 0,1 0 0,1-1 0,-1 1 0,1-1 0,0 0 0,1 0 0,-1 0 0,1-1 0,1 1 0,-1-1 0,1 0 0,6 4 0,-8-6 0,0-1 0,1 0 0,-1 0 0,0-1 0,1 1 0,-1-1 0,1 0 0,0 0 0,-1-1 0,1 1 0,0-1 0,0 0 0,-1 0 0,1-1 0,0 1 0,-1-1 0,1 0 0,-1 0 0,1-1 0,-1 1 0,7-4 0,-1-1 0,0 0 0,0 0 0,-1-1 0,0 0 0,-1-1 0,1 0 0,-1 0 0,-1-1 0,0 0 0,0 0 0,-1-1 0,0 0 0,7-16 0,1-5 0,-2-1 0,-1 0 0,9-43 0,-2-37 0,-12 69 0,10-43 0,-15 85 0,-1-1 0,0 0 0,1 1 0,-1-1 0,1 0 0,0 1 0,0-1 0,-1 1 0,1-1 0,2-2 0,-2 4 0,-1 0 0,0 0 0,0 0 0,1 0 0,-1 0 0,0 0 0,0 0 0,1 1 0,-1-1 0,0 0 0,0 0 0,1 0 0,-1 0 0,0 0 0,0 1 0,0-1 0,1 0 0,-1 0 0,0 0 0,0 1 0,0-1 0,1 0 0,-1 0 0,0 0 0,0 1 0,0-1 0,0 0 0,0 0 0,0 1 0,0-1 0,0 0 0,0 1 0,0-1 0,1 0 0,-1 0 0,0 1 0,-1-1 0,8 47 0,-6-36 0,7 87 0,-7-63 0,2 0 0,1 0 0,10 36 0,-13-68 0,0 0 0,0 0 0,0 0 0,0 0 0,0 0 0,1 0 0,-1 0 0,1-1 0,0 1 0,-1-1 0,1 1 0,3 1 0,-4-3 0,0-1 0,0 1 0,0-1 0,1 1 0,-1-1 0,0 0 0,0 1 0,1-1 0,-1 0 0,0 0 0,0 0 0,1 0 0,-1 0 0,0 0 0,0-1 0,0 1 0,1 0 0,-1 0 0,0-1 0,0 1 0,0-1 0,0 1 0,1-1 0,-1 0 0,0 1 0,0-1 0,0 0 0,0 0 0,-1 0 0,1 0 0,0 0 0,1-1 0,16-18 0,0-1 0,-2-1 0,0-1 0,21-41 0,-24 40 0,0 1 0,2 1 0,0 0 0,34-36 0,-47 56 0,-1 1 0,0-1 0,1 1 0,0 0 0,-1 0 0,1-1 0,0 1 0,-1 0 0,1 1 0,0-1 0,0 0 0,0 0 0,0 1 0,0-1 0,0 1 0,2-1 0,-3 2 0,0-1 0,0 1 0,0-1 0,0 1 0,0-1 0,0 1 0,0-1 0,-1 1 0,1 0 0,0 0 0,0-1 0,0 1 0,-1 0 0,1 0 0,0 0 0,-1 0 0,1 0 0,-1 0 0,1 0 0,-1 0 0,0 0 0,1 0 0,-1 0 0,0 0 0,0 0 0,0 0 0,1 1 0,-1-1 0,-1 1 0,4 29 0,-2 0 0,-3 39 0,1-43 0,0 0 0,1 1 0,7 39 0,-6-63 0,0 1 0,0-1 0,0 0 0,0 0 0,1 0 0,-1 0 0,1-1 0,0 1 0,0 0 0,1-1 0,-1 1 0,1-1 0,0 0 0,0 0 0,0 0 0,0 0 0,0 0 0,1-1 0,-1 0 0,5 3 0,-4-4 0,0 1 0,0-1 0,0 0 0,1 0 0,-1-1 0,0 1 0,1-1 0,-1 0 0,0 0 0,1 0 0,-1-1 0,0 1 0,1-1 0,-1 0 0,0-1 0,0 1 0,0-1 0,0 1 0,5-4 0,3-2 0,0-1 0,-1 0 0,0-1 0,0 0 0,-1 0 0,0-1 0,-1-1 0,0 0 0,11-16 0,-7 5 0,-1 0 0,-1 0 0,0-1 0,8-32 0,-8 68 0,0-1 0,0 0 0,17 13 0,51 35-1365,-67-51-5461</inkml:trace>
</inkml:ink>
</file>

<file path=ppt/ink/ink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6T03:33:17.652"/>
    </inkml:context>
    <inkml:brush xml:id="br0">
      <inkml:brushProperty name="width" value="0.05" units="cm"/>
      <inkml:brushProperty name="height" value="0.05" units="cm"/>
    </inkml:brush>
  </inkml:definitions>
  <inkml:trace contextRef="#ctx0" brushRef="#br0">40 9 24575,'-4'0'0,"-3"-3"0,-4-1 0,-1 3 0,6 5 0</inkml:trace>
</inkml:ink>
</file>

<file path=ppt/ink/ink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6T03:33:18.163"/>
    </inkml:context>
    <inkml:brush xml:id="br0">
      <inkml:brushProperty name="width" value="0.05" units="cm"/>
      <inkml:brushProperty name="height" value="0.05" units="cm"/>
    </inkml:brush>
  </inkml:definitions>
  <inkml:trace contextRef="#ctx0" brushRef="#br0">27 68 24575,'-1'0'0,"-1"0"0,1 0 0,0 0 0,-1 0 0,1 0 0,0 0 0,0-1 0,-1 1 0,1 0 0,0-1 0,0 1 0,0-1 0,-1 0 0,1 1 0,-2-2 0,3 1 0,-1 0 0,1 1 0,-1-1 0,1 1 0,0-1 0,-1 0 0,1 0 0,0 1 0,-1-1 0,1 0 0,0 1 0,0-1 0,0 0 0,0 0 0,0 1 0,0-1 0,0 0 0,0 0 0,0 0 0,0 0 0,1-2 0,-1 1 0,1 0 0,0 0 0,0-1 0,0 1 0,0 0 0,1 0 0,-1 0 0,1 0 0,-1 0 0,1 0 0,0 1 0,-1-1 0,1 0 0,3-1 0,-3 1 0,0 1 0,0 0 0,1-1 0,-1 1 0,0 0 0,1 1 0,-1-1 0,0 0 0,1 0 0,-1 1 0,1 0 0,-1-1 0,1 1 0,-1 0 0,1 0 0,-1 1 0,1-1 0,4 1 0,-4 1 0,1-1 0,-1 1 0,0-1 0,0 1 0,0 0 0,0 0 0,0 1 0,0-1 0,-1 0 0,1 1 0,-1 0 0,2 2 0,2 4 0,-1-1 0,0 1 0,0 0 0,-1 0 0,0 0 0,-1 1 0,0 0 0,3 16 0,-5-2 0,1 12 0,-2-34 0,0 0 0,0-1 0,1 1 0,-1 0 0,1 0 0,0 0 0,-1-1 0,1 1 0,0 0 0,0-1 0,0 1 0,0-1 0,2 3 0,-2-3 0,0-1 0,-1 1 0,1-1 0,0 0 0,0 1 0,0-1 0,0 0 0,0 1 0,0-1 0,0 0 0,0 0 0,0 0 0,0 0 0,0 0 0,0 0 0,0 0 0,0 0 0,0-1 0,0 1 0,0 0 0,-1 0 0,1-1 0,0 1 0,1-1 0,25-15 0,-13 7 0,-12 7 0,0 1 0,0 0 0,1 1 0,-1-1 0,0 0 0,0 1 0,0-1 0,1 1 0,-1 0 0,0-1 0,0 1 0,1 0 0,-1 1 0,0-1 0,1 0 0,-1 1 0,0-1 0,0 1 0,0-1 0,4 3 0,-1 0 0,0 1 0,0 0 0,0 0 0,-1 0 0,1 0 0,3 6 0,-6-7 0,1 0 0,-1 0 0,1 0 0,0 0 0,0 0 0,0 0 0,0-1 0,1 1 0,-1-1 0,0 0 0,1 0 0,0 0 0,-1-1 0,1 1 0,0-1 0,8 1 0,-5-2 0,1-1 0,-1 0 0,0 0 0,1-1 0,-1 0 0,0 0 0,0-1 0,0 0 0,0 0 0,-1-1 0,1 0 0,-1 0 0,0 0 0,0-1 0,0 0 0,-1 0 0,0 0 0,0-1 0,6-7 0,0-3 0,0 0 0,-1 0 0,0-1 0,-2 0 0,0 0 0,8-26 0,-11 31 0,-3 12 0,0 20 0,-1-4 0,1 3-151,1-1-1,1 1 0,0-1 0,1 0 1,1-1-1,1 1 0,1-1 1,18 31-1,-10-26-6674</inkml:trace>
</inkml:ink>
</file>

<file path=ppt/ink/ink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6T03:33:18.319"/>
    </inkml:context>
    <inkml:brush xml:id="br0">
      <inkml:brushProperty name="width" value="0.05" units="cm"/>
      <inkml:brushProperty name="height" value="0.05" units="cm"/>
    </inkml:brush>
  </inkml:definitions>
  <inkml:trace contextRef="#ctx0" brushRef="#br0">52 58 24575,'-3'-6'0,"-4"-6"0,-1-3 0,-3 0 0,2 6 0,1 9 0,3 6 0,5 8 0,2 3-8191</inkml:trace>
</inkml:ink>
</file>

<file path=ppt/ink/ink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6T03:33:19.003"/>
    </inkml:context>
    <inkml:brush xml:id="br0">
      <inkml:brushProperty name="width" value="0.05" units="cm"/>
      <inkml:brushProperty name="height" value="0.05" units="cm"/>
    </inkml:brush>
  </inkml:definitions>
  <inkml:trace contextRef="#ctx0" brushRef="#br0">318 317 24575,'186'-75'0,"-152"58"0,-1-2 0,-1 0 0,37-31 0,-61 43 0,1 0 0,-2-1 0,1 0 0,-1 0 0,10-16 0,-15 22 0,-1 0 0,0 0 0,0 0 0,-1 0 0,1 0 0,0 0 0,-1 0 0,1 0 0,-1 0 0,1 0 0,-1-1 0,0 1 0,0 0 0,-1-5 0,1 6 0,-1-1 0,0 1 0,0-1 0,0 0 0,0 1 0,0-1 0,0 1 0,0 0 0,0-1 0,0 1 0,-1 0 0,1 0 0,0 0 0,-1 0 0,1 0 0,-1 0 0,1 0 0,-1 0 0,0 1 0,1-1 0,-4 0 0,-7-3 0,0 2 0,0-1 0,-1 1 0,1 1 0,-1 1 0,0-1 0,-19 4 0,-90 18 0,74-10 0,-75 28 0,102-30 0,1 0 0,0 1 0,1 1 0,0 0 0,-34 29 0,49-37 0,0 1 0,0 0 0,0 1 0,0-1 0,1 1 0,-1-1 0,1 1 0,0 0 0,1 1 0,-1-1 0,1 0 0,0 1 0,-1 6 0,2-7 0,1-1 0,0 0 0,0 0 0,0 0 0,0 0 0,1 0 0,0 1 0,0-1 0,0 0 0,0 0 0,0-1 0,1 1 0,0 0 0,0 0 0,0-1 0,0 1 0,0-1 0,1 0 0,3 4 0,5 4 0,1 0 0,0 0 0,21 12 0,-22-16 0,0 1 0,-1 0 0,0 1 0,0 0 0,16 20 0,-23-25 0,-1-1 0,-1 1 0,1 0 0,-1 0 0,1-1 0,-1 1 0,0 0 0,0 0 0,-1 0 0,1 0 0,-1 0 0,0 0 0,0 0 0,0 0 0,-1 0 0,1 0 0,-1 0 0,0 0 0,0 0 0,0 0 0,-1 0 0,1-1 0,-3 5 0,-4 7 0,-1 0 0,-1-1 0,0 0 0,-12 12 0,-70 69 0,-7 8 0,97-100 0,-1 0 0,1 0 0,0 0 0,0 0 0,0 1 0,0-1 0,1 1 0,-1-1 0,1 1 0,-1 6 0,2-8 0,0-1 0,0 0 0,0 1 0,0-1 0,0 0 0,0 1 0,1-1 0,-1 0 0,1 1 0,-1-1 0,1 0 0,-1 1 0,1-1 0,0 0 0,-1 0 0,1 0 0,0 0 0,0 0 0,0 0 0,0 0 0,0 0 0,0 0 0,0 0 0,0-1 0,1 1 0,-1 0 0,0-1 0,0 1 0,1-1 0,-1 1 0,0-1 0,3 1 0,10 3 0,0-1 0,0-1 0,1 0 0,27-1 0,63-7 0,-100 6 0,144-23-1365,-79 7-5461</inkml:trace>
</inkml:ink>
</file>

<file path=ppt/ink/ink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6T03:33:19.346"/>
    </inkml:context>
    <inkml:brush xml:id="br0">
      <inkml:brushProperty name="width" value="0.05" units="cm"/>
      <inkml:brushProperty name="height" value="0.05" units="cm"/>
    </inkml:brush>
  </inkml:definitions>
  <inkml:trace contextRef="#ctx0" brushRef="#br0">0 267 24575,'10'-30'0,"-2"-1"0,-2 0 0,0-1 0,-2 1 0,-1-42 0,-6 40 0,3 33 0,0 0 0,0 0 0,0-1 0,0 1 0,0 0 0,-1 0 0,1-1 0,0 1 0,0 0 0,0 0 0,0 0 0,0-1 0,0 1 0,0 0 0,0 0 0,0 0 0,-1 0 0,1-1 0,0 1 0,0 0 0,0 0 0,0 0 0,-1 0 0,1 0 0,0-1 0,0 1 0,0 0 0,-1 0 0,1 0 0,0 0 0,0 0 0,0 0 0,-1 0 0,1 0 0,0 0 0,0 0 0,-8 14 0,3 3 0,1 1 0,0-1 0,2 1 0,0 0 0,1 0 0,0 0 0,4 30 0,-2-37 0,1 0 0,0 0 0,0-1 0,1 1 0,0-1 0,1 0 0,0 0 0,1 0 0,0-1 0,1 1 0,-1-1 0,2 0 0,-1-1 0,9 9 0,-11-13 0,0-1 0,0 0 0,0 0 0,0 0 0,1 0 0,-1-1 0,1 1 0,-1-1 0,1 0 0,0-1 0,0 1 0,0-1 0,0 0 0,0 0 0,0-1 0,0 1 0,0-1 0,0 0 0,0-1 0,1 1 0,-1-1 0,0 0 0,0 0 0,0 0 0,6-4 0,-2 1 0,0-1 0,0 0 0,-1-1 0,1 0 0,-1 0 0,-1-1 0,1 0 0,-1 0 0,0-1 0,-1 0 0,11-15 0,32-70 0,-44 90 0,-3 10 0,-4 17 0,2-22 0,-39 218 332,-5 52-2029,40-229-5129</inkml:trace>
</inkml:ink>
</file>

<file path=ppt/ink/ink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6T03:33:23.954"/>
    </inkml:context>
    <inkml:brush xml:id="br0">
      <inkml:brushProperty name="width" value="0.05" units="cm"/>
      <inkml:brushProperty name="height" value="0.05" units="cm"/>
    </inkml:brush>
  </inkml:definitions>
  <inkml:trace contextRef="#ctx0" brushRef="#br0">625 216 24575,'-2'1'0,"0"1"0,-1-1 0,1 0 0,-1 0 0,0 0 0,1 0 0,-1 0 0,0-1 0,1 1 0,-1-1 0,0 0 0,-5 0 0,3 1 0,-64 0 0,-122-15 0,50 2 0,62 11 0,-22-3 0,514 20-49,-310-15-250,2768-42-9316,-2189-6 11477,-680 47-1817,27-3 883,0-2 0,52-14 1,-79 18-750,1 1 0,-1-1 0,1-1 0,-1 1 0,1 0 0,-1-1 0,0 1 0,0-1 0,0 0 1,4-3-1,-6 5-138,0-1 1,1 1-1,-1 0 1,0-1-1,0 1 1,1-1-1,-1 1 1,0-1-1,0 1 1,0-1 0,0 1-1,0 0 1,0-1-1,0 1 1,0-1-1,0 1 1,0-1-1,0 1 1,0-1-1,0 1 1,0-1-1,0 1 1,-1-1 0,0 0 43,1 0 0,-1 0 0,0 0 0,0 0 1,0 0-1,0 0 0,0 0 0,0 0 0,0 1 1,0-1-1,0 0 0,-2 0 0,-10-5 77,0 1 0,-1 1 0,1 0-1,-25-4 1,-61-2 218,84 9-372,-197-15-1373,153 12-5461</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6T02:10:46.083"/>
    </inkml:context>
    <inkml:brush xml:id="br0">
      <inkml:brushProperty name="width" value="0.05" units="cm"/>
      <inkml:brushProperty name="height" value="0.05" units="cm"/>
    </inkml:brush>
  </inkml:definitions>
  <inkml:trace contextRef="#ctx0" brushRef="#br0">106 258 24575,'-5'-1'0,"0"1"0,0 1 0,0-1 0,0 1 0,0 0 0,0 0 0,1 0 0,-1 1 0,0-1 0,1 1 0,-1 1 0,1-1 0,0 0 0,-6 5 0,7-4 0,0 0 0,1 0 0,-1 0 0,1 0 0,0 1 0,0-1 0,0 1 0,0-1 0,1 1 0,-1 0 0,1 0 0,0-1 0,0 1 0,0 0 0,1 0 0,-1 0 0,1 0 0,0 6 0,1 7 0,1-1 0,0 1 0,1 0 0,10 30 0,32 66 0,-26-65 0,143 386 0,-150-409 0,-12-25 0,0 0 0,0 0 0,0 1 0,0-1 0,0 0 0,0 0 0,0 0 0,0 1 0,0-1 0,0 0 0,1 0 0,-1 0 0,0 0 0,0 1 0,0-1 0,0 0 0,0 0 0,1 0 0,-1 0 0,0 0 0,0 1 0,0-1 0,1 0 0,-1 0 0,0 0 0,0 0 0,0 0 0,1 0 0,-1 0 0,0 0 0,0 0 0,1 0 0,-1 0 0,0 0 0,0 0 0,1 0 0,-1 0 0,0 0 0,0 0 0,0 0 0,1 0 0,-1 0 0,4-12 0,-1-17 0,-11-206 0,0 101 0,6 72 0,-3-179 0,7 183 0,2 1 0,13-65 0,-14 109 0,0 0 0,0 1 0,1 0 0,1 0 0,0 0 0,9-14 0,-13 23 0,1 0 0,0 0 0,1 0 0,-1 0 0,0 0 0,1 1 0,-1-1 0,1 1 0,0 0 0,0 0 0,0 0 0,0 0 0,0 0 0,1 1 0,-1 0 0,0-1 0,1 1 0,-1 0 0,1 1 0,-1-1 0,1 0 0,-1 1 0,1 0 0,-1 0 0,1 0 0,7 2 0,-4-1 0,0 2 0,0-1 0,0 1 0,-1 0 0,1 0 0,-1 1 0,1 0 0,-1 0 0,0 1 0,-1 0 0,1 0 0,-1 0 0,0 0 0,5 8 0,0 0 0,0 1 0,-1 0 0,-1 0 0,0 1 0,7 20 0,-11-22 0,0 0 0,0 0 0,-1 0 0,-1 0 0,0 0 0,-1 1 0,0-1 0,-1 1 0,-1-1 0,0 1 0,-3 12 0,1-14 0,0-1 0,-1 0 0,0 0 0,-1-1 0,0 1 0,0-1 0,-1 0 0,-1-1 0,1 1 0,-2-1 0,1 0 0,-1-1 0,-11 9 0,4-5-136,-1 0-1,0-1 1,-1-1-1,-1-1 1,1 0-1,-1-1 1,-1-1-1,1-1 0,-38 7 1,13-6-6690</inkml:trace>
</inkml:ink>
</file>

<file path=ppt/ink/ink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6T03:33:24.220"/>
    </inkml:context>
    <inkml:brush xml:id="br0">
      <inkml:brushProperty name="width" value="0.05" units="cm"/>
      <inkml:brushProperty name="height" value="0.05" units="cm"/>
    </inkml:brush>
  </inkml:definitions>
  <inkml:trace contextRef="#ctx0" brushRef="#br0">0 31 24575,'10'-16'0,"-10"15"0,0 0 0,0 1 0,1-1 0,-1 0 0,0 1 0,0-1 0,0 0 0,1 1 0,-1-1 0,0 1 0,1-1 0,-1 0 0,1 1 0,-1-1 0,1 1 0,-1-1 0,1 1 0,-1-1 0,1 1 0,-1 0 0,1-1 0,0 1 0,-1 0 0,1-1 0,-1 1 0,1 0 0,0 0 0,-1 0 0,1-1 0,0 1 0,0 0 0,-1 0 0,1 0 0,0 0 0,-1 0 0,1 0 0,0 0 0,-1 0 0,1 1 0,0-1 0,-1 0 0,1 0 0,0 1 0,-1-1 0,1 0 0,0 1 0,-1-1 0,1 0 0,-1 1 0,1 0 0,36 22 0,-1 1 0,-2 2 0,-1 1 0,0 2 0,45 53 0,-69-72 0,-1 1 0,0-1 0,0 2 0,-1-1 0,-1 1 0,11 25 0,-15-31 0,0-1 0,-1 2 0,0-1 0,0 0 0,0 0 0,-1 0 0,0 0 0,0 0 0,0 1 0,-1-1 0,0 0 0,0 0 0,0 0 0,-1 0 0,0 0 0,0 0 0,-5 7 0,1-3 38,-1 1 0,0-2 0,-1 1 0,0-1 0,-1 0 0,1-1 0,-2 0 0,-18 13 0,6-7-465,-1-1 0,0-1 1,-26 10-1,2-5-6399</inkml:trace>
</inkml:ink>
</file>

<file path=ppt/ink/ink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6T03:33:25.092"/>
    </inkml:context>
    <inkml:brush xml:id="br0">
      <inkml:brushProperty name="width" value="0.05" units="cm"/>
      <inkml:brushProperty name="height" value="0.05" units="cm"/>
    </inkml:brush>
  </inkml:definitions>
  <inkml:trace contextRef="#ctx0" brushRef="#br0">766 281 24575,'-2'-15'0,"0"1"0,-1-1 0,-1 1 0,0 0 0,-1 0 0,0 0 0,-10-17 0,9 19 0,0 1 0,-1-1 0,0 1 0,-1 0 0,0 0 0,0 1 0,-1 0 0,-1 1 0,-16-13 0,21 18 0,-1 0 0,0 0 0,0 1 0,-1 0 0,1 1 0,0-1 0,-1 1 0,0 0 0,0 1 0,1 0 0,-1 0 0,0 0 0,0 1 0,0 0 0,0 0 0,0 1 0,0 0 0,1 0 0,-1 1 0,-8 2 0,-3 3 0,1 1 0,1 1 0,-1 0 0,1 1 0,1 0 0,0 2 0,0 0 0,1 0 0,1 1 0,-22 28 0,3 2 0,2 0 0,-39 76 0,40-62 0,3 0 0,2 2 0,2 1 0,-22 106 0,38-134 0,1 1 0,1-1 0,2 1 0,1 0 0,2 0 0,1 0 0,2-1 0,1 1 0,1-1 0,21 61 0,-19-76 0,-1 0 0,2-1 0,0 0 0,1 0 0,1-1 0,0 0 0,1-1 0,1 0 0,0-1 0,0-1 0,2 0 0,23 16 0,-18-16 0,0-2 0,1 0 0,0-1 0,1-1 0,0 0 0,0-2 0,1-1 0,-1-1 0,40 2 0,33-5-1365,-10-7-5461</inkml:trace>
</inkml:ink>
</file>

<file path=ppt/ink/ink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6T03:33:25.759"/>
    </inkml:context>
    <inkml:brush xml:id="br0">
      <inkml:brushProperty name="width" value="0.05" units="cm"/>
      <inkml:brushProperty name="height" value="0.05" units="cm"/>
    </inkml:brush>
  </inkml:definitions>
  <inkml:trace contextRef="#ctx0" brushRef="#br0">131 609 24575,'9'-12'0,"0"1"0,-1-1 0,0-1 0,-1 1 0,-1-1 0,0 0 0,-1-1 0,6-18 0,-4 10 0,-1 0 0,-1-1 0,-1 1 0,-1-1 0,0-44 0,-3 54 0,-1 0 0,0 1 0,-1-1 0,-1 0 0,0 1 0,-1-1 0,0 1 0,0 0 0,-2 0 0,1 1 0,-2 0 0,-7-12 0,11 19 0,0 0 0,0 0 0,-1 1 0,1-1 0,-1 1 0,1 0 0,-1 0 0,0 1 0,-1-1 0,1 1 0,0-1 0,-1 1 0,1 1 0,-7-3 0,8 4 0,0-1 0,0 1 0,0 0 0,0 0 0,0 0 0,0 0 0,0 1 0,0-1 0,0 1 0,0 0 0,0 0 0,1 0 0,-1 0 0,0 0 0,1 1 0,-1-1 0,1 1 0,-1 0 0,1-1 0,0 1 0,-1 0 0,1 1 0,0-1 0,-2 4 0,-2 2 0,1 0 0,1 0 0,-1 1 0,2 0 0,-1 0 0,1 0 0,0 0 0,1 0 0,0 1 0,0-1 0,1 1 0,1-1 0,-1 1 0,3 13 0,0 0 0,0-1 0,2 1 0,1-1 0,16 43 0,-16-52 0,1 0 0,1 0 0,0-1 0,1 1 0,0-1 0,1-1 0,0 0 0,1 0 0,0-1 0,1 0 0,0-1 0,0 0 0,1-1 0,0 0 0,26 12 0,-27-15 0,1-1 0,-1 0 0,1 0 0,0-1 0,1-1 0,-1 0 0,0-1 0,1 0 0,-1 0 0,1-2 0,-1 0 0,0 0 0,1-1 0,-1 0 0,0-1 0,0-1 0,0 0 0,19-9 0,-24 9 0,0-1 0,-1 1 0,1-1 0,-1 0 0,0-1 0,-1 1 0,1-1 0,-1 0 0,-1-1 0,1 1 0,-1-1 0,0 0 0,0 0 0,-1 0 0,0-1 0,0 1 0,-1-1 0,0 1 0,0-1 0,1-13 0,-2 6 0,0 0 0,-1 0 0,0 0 0,-1 0 0,-1 0 0,-1 0 0,0 0 0,-1 0 0,0 1 0,-7-15 0,11 27 0,-1 0 0,0 1 0,0-1 0,0 0 0,0 0 0,0 0 0,0 1 0,-1-1 0,1 1 0,-1-1 0,1 1 0,-1-1 0,1 1 0,-1 0 0,-2-2 0,3 3 0,1 0 0,-1 0 0,1 0 0,0 0 0,-1 0 0,1 0 0,-1 0 0,1 0 0,-1 0 0,1 0 0,0 0 0,-1 0 0,1 0 0,-1 0 0,1 0 0,-1 1 0,1-1 0,0 0 0,-1 0 0,1 1 0,-1-1 0,1 0 0,0 0 0,-1 1 0,1-1 0,-1 2 0,0-1 0,0 1 0,0 0 0,0-1 0,0 1 0,1-1 0,-1 1 0,1 0 0,-1 3 0,-3 16 0,1 1 0,1-1 0,2 1 0,0 0 0,5 38 0,-3-44 0,1-1 0,1 0 0,0 0 0,1 0 0,1-1 0,0 0 0,1 0 0,16 25 0,-18-33 0,0 1 0,0-1 0,1-1 0,0 1 0,0-1 0,0 0 0,1 0 0,0 0 0,0-1 0,0 0 0,0-1 0,13 5 0,-9-5 0,0 0 0,-1-1 0,1-1 0,0 0 0,0 0 0,0-1 0,0-1 0,16-2 0,-3-2 0,-1-1 0,0 0 0,0-2 0,-1-1 0,0-1 0,-1-1 0,39-25 0,-32 15 0,-1-1 0,0 0 0,-2-2 0,0-1 0,33-45 0,-43 49 0,-1-1 0,-1 0 0,0-1 0,-2-1 0,-1 1 0,0-2 0,-2 1 0,6-32 0,-12 44 0,-1 0 0,0 0 0,0 0 0,-2 0 0,1 0 0,-4-17 0,3 26 0,0-1 0,0 1 0,0 0 0,0 0 0,0 0 0,-1 0 0,1 0 0,-1 0 0,0 1 0,0-1 0,0 0 0,-3-3 0,3 5 0,0 0 0,0 0 0,1 0 0,-1 0 0,0 0 0,0 0 0,0 1 0,0-1 0,0 1 0,0-1 0,0 1 0,0 0 0,0 0 0,0 0 0,0 0 0,0 0 0,-1 0 0,1 0 0,0 1 0,0-1 0,-3 2 0,-1 0 0,1 0 0,0 1 0,0 0 0,0-1 0,1 2 0,-1-1 0,1 0 0,0 1 0,-1 0 0,2 0 0,-1 0 0,0 0 0,1 1 0,0 0 0,0-1 0,0 1 0,0 0 0,1 0 0,0 1 0,0-1 0,1 0 0,-1 1 0,1-1 0,-1 6 0,1-1 0,0 0 0,0-1 0,1 1 0,0 0 0,1-1 0,0 1 0,1 0 0,0-1 0,0 1 0,1-1 0,0 0 0,0 0 0,7 12 0,0-7 0,-1 0 0,2 0 0,0-1 0,19 18 0,57 41 0,9 9 0,-92-78 0,0 1 0,-1 0 0,1 0 0,-1 0 0,0 1 0,0-1 0,-1 1 0,1-1 0,-1 1 0,0 0 0,1 5 0,-2-8 0,-1 1 0,0-1 0,0 0 0,0 1 0,0-1 0,0 0 0,-1 1 0,1-1 0,-1 0 0,1 1 0,-1-1 0,0 0 0,0 0 0,0 0 0,0 0 0,0 0 0,-1 0 0,1 0 0,-1 0 0,1 0 0,-1-1 0,1 1 0,-1 0 0,0-1 0,0 0 0,-3 3 0,-3 1 0,-1-1 0,1 1 0,-1-1 0,0-1 0,0 0 0,0 0 0,-1-1 0,1 0 0,0 0 0,-18-1 0,20 0 0,1-1 0,-1 0 0,0-1 0,0 0 0,1 0 0,-1 0 0,1-1 0,-1 0 0,1 0 0,0 0 0,-1-1 0,1 0 0,1-1 0,-1 1 0,0-1 0,-5-4 0,9 5-57,0 1 0,0-1 1,0 0-1,0 0 0,0 0 0,1 1 0,-1-2 0,1 1 0,0 0 0,0 0 0,0 0 1,0 0-1,0-1 0,1 1 0,0 0 0,-1-1 0,1 1 0,0 0 0,1-1 1,-1 1-1,1 0 0,-1-1 0,3-5 0,7-22-6769</inkml:trace>
</inkml:ink>
</file>

<file path=ppt/ink/ink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6T03:33:25.944"/>
    </inkml:context>
    <inkml:brush xml:id="br0">
      <inkml:brushProperty name="width" value="0.05" units="cm"/>
      <inkml:brushProperty name="height" value="0.05" units="cm"/>
    </inkml:brush>
  </inkml:definitions>
  <inkml:trace contextRef="#ctx0" brushRef="#br0">0 341 24575,'55'-76'0,"-5"6"0,74-79 0,-118 143 0,0 0 0,1 0 0,0 0 0,-1 1 0,13-7 0,-18 11 0,0 1 0,1-1 0,-1 1 0,0-1 0,1 1 0,-1-1 0,0 1 0,1 0 0,-1 0 0,1-1 0,-1 1 0,1 0 0,-1 0 0,0 0 0,1 1 0,-1-1 0,1 0 0,-1 1 0,0-1 0,1 1 0,-1-1 0,0 1 0,1-1 0,-1 1 0,0 0 0,0 0 0,0-1 0,0 1 0,0 0 0,0 0 0,0 0 0,0 0 0,0 1 0,0-1 0,0 0 0,-1 0 0,1 0 0,0 1 0,-1-1 0,2 3 0,2 8 0,1 1 0,-2-1 0,0 1 0,0 0 0,1 23 0,-1 72 0,-4-66 0,0 102 0,2 79 0,1-174 0,3 0 0,16 72 0,-19-112-273,1 1 0,1 0 0,-1-1 0,11 18 0,-1-8-6553</inkml:trace>
</inkml:ink>
</file>

<file path=ppt/ink/ink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6T03:33:27.078"/>
    </inkml:context>
    <inkml:brush xml:id="br0">
      <inkml:brushProperty name="width" value="0.05" units="cm"/>
      <inkml:brushProperty name="height" value="0.05" units="cm"/>
    </inkml:brush>
  </inkml:definitions>
  <inkml:trace contextRef="#ctx0" brushRef="#br0">33 420 24575,'-6'-15'0,"0"0"0,1-1 0,1 1 0,0-1 0,1 0 0,-1-22 0,4 34 0,-1 0 0,1-1 0,0 1 0,1 0 0,-1 0 0,1-1 0,0 1 0,0 0 0,0 0 0,0 0 0,1 0 0,-1 0 0,1 0 0,0 0 0,1 1 0,-1-1 0,0 1 0,1-1 0,0 1 0,0 0 0,0 0 0,0 0 0,0 1 0,1-1 0,-1 1 0,1-1 0,0 1 0,0 0 0,0 1 0,6-3 0,11-2 0,0 1 0,0 1 0,1 0 0,39 0 0,-29 2 0,353-26 0,-374 27 0,32-5 0,-40 6 0,0-1 0,0 1 0,0-1 0,0 0 0,-1 0 0,1-1 0,0 1 0,0-1 0,-1 1 0,5-4 0,-7 5 0,0-1 0,1 1 0,-1 0 0,0 0 0,0 0 0,0 0 0,0-1 0,0 1 0,0 0 0,1 0 0,-1 0 0,0 0 0,0-1 0,0 1 0,0 0 0,0 0 0,0 0 0,0-1 0,0 1 0,0 0 0,0 0 0,0 0 0,0-1 0,0 1 0,0 0 0,0 0 0,0 0 0,0-1 0,0 1 0,0 0 0,0 0 0,0 0 0,-1-1 0,1 1 0,0 0 0,0 0 0,0 0 0,0 0 0,0-1 0,0 1 0,-1 0 0,1 0 0,0 0 0,0 0 0,0 0 0,0 0 0,-1 0 0,1-1 0,0 1 0,0 0 0,0 0 0,-1 0 0,-11-3 0,3 2 0,0 1 0,-1 0 0,1 1 0,0 0 0,0 0 0,0 1 0,0 0 0,-14 5 0,5 0 0,1 1 0,0 0 0,-19 13 0,24-13 0,0 1 0,1 0 0,0 1 0,1 0 0,0 1 0,0 0 0,1 1 0,1 0 0,0 0 0,-7 15 0,12-20 0,0 0 0,0 0 0,1 0 0,0 0 0,0 1 0,1 0 0,0-1 0,0 1 0,1 8 0,0-10 0,1-1 0,-1 0 0,2 1 0,-1-1 0,0 0 0,1 0 0,0 0 0,0 0 0,1 0 0,-1 0 0,1-1 0,0 1 0,0-1 0,5 5 0,-2-4 0,1 1 0,-1-1 0,1 0 0,1 0 0,-1-1 0,1 0 0,-1 0 0,1-1 0,0 0 0,1 0 0,-1-1 0,0 0 0,1 0 0,9 0 0,8 0 0,-1-1 0,1-1 0,37-5 0,-47 3 0,0-1 0,0 0 0,0-2 0,0 1 0,-1-2 0,21-10 0,-31 14 0,-1-1 0,1 0 0,-1 0 0,1-1 0,-1 1 0,0-1 0,0 0 0,-1 0 0,1 0 0,2-5 0,-4 5 0,-1 1 0,1 0 0,-1-1 0,0 1 0,0-1 0,0 1 0,0-1 0,0 1 0,-1-1 0,0 0 0,0 1 0,0-1 0,0 0 0,0 1 0,-1-1 0,-1-5 0,-1 1 0,0-1 0,0 0 0,-1 1 0,0 0 0,0 0 0,-1 0 0,0 0 0,-1 1 0,-10-12 0,-5-2 0,-40-29 0,-11-12 0,69 60 0,1 0 0,0-1 0,0 1 0,0-1 0,0 1 0,1-1 0,-1 0 0,1 0 0,-2-4 0,3 6 0,0 0 0,0 1 0,0-1 0,0 0 0,0 0 0,0 0 0,0 0 0,0 1 0,0-1 0,0 0 0,1 0 0,-1 0 0,0 1 0,1-1 0,-1 0 0,0 1 0,1-1 0,-1 0 0,1 1 0,-1-1 0,1 0 0,0 1 0,-1-1 0,1 1 0,0-1 0,-1 1 0,1-1 0,0 1 0,-1 0 0,1-1 0,0 1 0,0 0 0,0-1 0,-1 1 0,1 0 0,0 0 0,0 0 0,0 0 0,0 0 0,25-4 0,0 2 0,0 0 0,-1 2 0,1 1 0,40 7 0,-32-4 0,-30-4 0,31 3 0,-1 1 0,1 2 0,47 15 0,-73-18 0,0 0 0,0 1 0,0 0 0,-1 1 0,1 0 0,-1 0 0,0 1 0,-1 0 0,1 0 0,-1 1 0,0 0 0,-1 0 0,0 0 0,0 1 0,0 0 0,-1 0 0,5 12 0,-4-5 0,0 1 0,-2 0 0,0 0 0,0 0 0,-2 0 0,0 1 0,-1-1 0,0 1 0,-2-1 0,0 1 0,0-1 0,-2 0 0,0 1 0,-1-1 0,-9 24 0,-1-18 0,13-21 0,1-1 0,0 0 0,0 1 0,0-1 0,0 0 0,-1 1 0,1-1 0,0 0 0,0 0 0,-1 1 0,1-1 0,0 0 0,0 0 0,-1 1 0,1-1 0,0 0 0,-1 0 0,1 0 0,0 0 0,-1 1 0,1-1 0,0 0 0,-1 0 0,1 0 0,0 0 0,-1 0 0,1 0 0,-1 0 0,1 0 0,0 0 0,-1 0 0,1 0 0,0 0 0,-1 0 0,1-1 0,0 1 0,-1 0 0,1 0 0,0 0 0,-1 0 0,1-1 0,0 1 0,-1 0 0,1 0 0,0 0 0,0-1 0,-1 1 0,1 0 0,0-1 0,0 1 0,0 0 0,-1 0 0,1-1 0,0 1 0,0 0 0,0-1 0,0 1 0,0-1 0,0 1 0,-1 0 0,1-1 0,0 1 0,0 0 0,0-1 0,0 1 0,0-4 0,0 1 0,0 0 0,0 0 0,0 0 0,0 0 0,1 0 0,-1 0 0,1-1 0,0 1 0,2-5 0,16-33 0,-12 29 0,31-56 0,4 2 0,61-73 0,-99 133 0,72-84 0,-69 82 0,1 0 0,0 1 0,1 0 0,0 0 0,0 1 0,0 0 0,1 1 0,14-7 0,-23 12 0,1-1 0,-1 1 0,1-1 0,-1 1 0,1-1 0,-1 1 0,1 0 0,-1 0 0,1 0 0,-1 0 0,1 0 0,0 0 0,-1 0 0,1 0 0,-1 1 0,1-1 0,-1 0 0,1 1 0,-1-1 0,1 1 0,-1 0 0,0 0 0,1-1 0,-1 1 0,0 0 0,0 0 0,0 0 0,1 0 0,-1 1 0,0-1 0,0 0 0,0 0 0,-1 1 0,1-1 0,0 0 0,0 1 0,-1-1 0,1 1 0,-1-1 0,1 1 0,-1-1 0,0 1 0,1 1 0,0 7 0,0-1 0,0 1 0,-1-1 0,0 1 0,-3 16 0,-4 15 0,4-29 0,1 0 0,0 0 0,0 0 0,1 0 0,1 0 0,1 17 0,0-27 0,-1 0 0,1 0 0,-1 0 0,1 0 0,0 0 0,0 0 0,0 0 0,0-1 0,0 1 0,0 0 0,0 0 0,1-1 0,-1 1 0,0-1 0,1 1 0,0-1 0,-1 1 0,4 1 0,-2-2 0,0 1 0,1-1 0,-1 0 0,1 0 0,0 0 0,-1 0 0,1 0 0,0-1 0,6 0 0,1 0 0,-1-1 0,0 0 0,0-1 0,0 0 0,0-1 0,17-7 0,3-6 0,-25 12 0,1 1 0,0 0 0,0 0 0,0 0 0,1 1 0,-1-1 0,8 0 0,-12 3 0,0 0 0,0 0 0,0 0 0,-1 0 0,1 0 0,0 1 0,0-1 0,0 1 0,0 0 0,-1-1 0,1 1 0,0 0 0,-1 0 0,1 0 0,0 0 0,-1 0 0,1 0 0,-1 1 0,0-1 0,1 1 0,-1-1 0,0 0 0,0 1 0,0 0 0,0-1 0,0 1 0,0 0 0,-1-1 0,1 1 0,0 3 0,12 29 0,-8-20 0,0 0 0,1-1 0,1 1 0,0-1 0,10 14 0,-14-23 0,0-1 0,0 1 0,1-1 0,-1 0 0,1-1 0,-1 1 0,1-1 0,0 1 0,0-1 0,0 0 0,0 0 0,0-1 0,0 1 0,1-1 0,-1 0 0,1 0 0,-1 0 0,1-1 0,-1 0 0,1 0 0,8-1 0,2-1 0,1-1 0,0 0 0,-1-1 0,0-1 0,0-1 0,0 0 0,0-1 0,-1 0 0,0-1 0,15-12 0,-15 9 0,0 0 0,0-1 0,-1-1 0,-1 0 0,0 0 0,-1-1 0,0-1 0,15-29 0,-22 36 0,0-1 0,-1 1 0,-1-1 0,1 0 0,-1 0 0,-1 0 0,0 0 0,0 0 0,-1-9 0,0 16 0,0 0 0,0-1 0,0 1 0,0 0 0,-1 0 0,1 0 0,-1-1 0,1 1 0,-1 0 0,0 0 0,0 0 0,0 0 0,0 0 0,-1 0 0,1 1 0,0-1 0,-1 0 0,1 0 0,-1 1 0,1-1 0,-1 1 0,0 0 0,0-1 0,0 1 0,0 0 0,0 0 0,0 0 0,0 0 0,0 1 0,0-1 0,0 0 0,0 1 0,-1 0 0,1-1 0,0 1 0,0 0 0,0 0 0,-1 0 0,1 0 0,0 1 0,-3 0 0,-1 0 0,1 0 0,0 0 0,-1 1 0,1-1 0,0 1 0,0 0 0,0 1 0,0-1 0,1 1 0,-1 0 0,1 1 0,0-1 0,-1 1 0,1-1 0,1 1 0,-1 0 0,1 1 0,-1-1 0,1 1 0,1-1 0,-1 1 0,1 0 0,-1 0 0,1 0 0,1 0 0,-3 7 0,2-2 0,0-1 0,1 1 0,0-1 0,0 1 0,1-1 0,0 1 0,1 0 0,0-1 0,1 1 0,-1-1 0,2 0 0,-1 1 0,2-1 0,4 11 0,0-6 31,0-2 0,1 1 0,0-1 0,1-1 0,1 0 0,-1 0 0,2-1 0,-1 0 1,1-1-1,19 11 0,2-2-600,1 0 0,69 23 0,-47-22-6257</inkml:trace>
</inkml:ink>
</file>

<file path=ppt/ink/ink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6T03:33:27.704"/>
    </inkml:context>
    <inkml:brush xml:id="br0">
      <inkml:brushProperty name="width" value="0.05" units="cm"/>
      <inkml:brushProperty name="height" value="0.05" units="cm"/>
    </inkml:brush>
  </inkml:definitions>
  <inkml:trace contextRef="#ctx0" brushRef="#br0">34 602 24575,'-2'-42'0,"-12"-71"0,-2-19 0,15 106 0,1 1 0,6-43 0,-5 60 0,0 1 0,1-1 0,0 1 0,0-1 0,1 1 0,0 0 0,0 0 0,1 0 0,0 0 0,0 1 0,0-1 0,1 1 0,6-7 0,-9 12 0,0-1 0,-1 1 0,1 0 0,0-1 0,0 1 0,0 0 0,0 0 0,0 0 0,0 0 0,0 1 0,0-1 0,0 1 0,1-1 0,-1 1 0,0 0 0,0-1 0,0 1 0,1 0 0,-1 1 0,0-1 0,0 0 0,0 1 0,0-1 0,1 1 0,-1-1 0,0 1 0,0 0 0,0 0 0,0 0 0,0 0 0,-1 1 0,1-1 0,0 0 0,0 1 0,2 2 0,2 3 0,1 0 0,-1 0 0,-1 1 0,1 0 0,-1 0 0,-1 0 0,5 10 0,2 9 0,-2 1 0,-1 0 0,-1 0 0,4 37 0,3 118 0,-14-176 0,-1 40 0,1-45 0,-1 0 0,1-1 0,0 1 0,0 0 0,-1 0 0,1 0 0,-1-1 0,0 1 0,1 0 0,-1-1 0,0 1 0,0-1 0,0 1 0,0-1 0,0 1 0,0-1 0,-1 0 0,1 1 0,0-1 0,-3 2 0,3-3 0,1 0 0,-1 0 0,1 1 0,-1-1 0,1 0 0,-1 0 0,1 0 0,-1 0 0,0 0 0,1 0 0,-1 0 0,1 0 0,-1 0 0,1 0 0,-1 0 0,1-1 0,-1 1 0,1 0 0,-1 0 0,1 0 0,-1-1 0,1 1 0,-1 0 0,1-1 0,0 1 0,-1 0 0,1-1 0,-1 0 0,-9-17 0,1-23 0,8 25 0,0-1 0,1 0 0,0 0 0,2 0 0,0 0 0,1 0 0,0 1 0,2-1 0,0 1 0,0 0 0,15-26 0,-9 20 0,2 1 0,0 1 0,1 0 0,1 1 0,1 0 0,1 1 0,28-24 0,-35 35 0,-1 0 0,1 0 0,0 1 0,1 0 0,0 1 0,0 0 0,0 0 0,21-4 0,-27 7 0,1 1 0,-1 1 0,1-1 0,0 1 0,-1 0 0,1 0 0,0 1 0,-1-1 0,1 1 0,-1 0 0,1 1 0,-1 0 0,0 0 0,1 0 0,-1 0 0,0 1 0,0-1 0,-1 1 0,1 1 0,5 4 0,-2-1 0,3 4 0,1-1 0,0 0 0,25 15 0,-32-22 0,0-1 0,0 0 0,0 0 0,0-1 0,0 1 0,1-1 0,-1 0 0,0 0 0,0-1 0,1 0 0,-1 0 0,1 0 0,-1-1 0,0 1 0,7-3 0,-2 0 0,-1 0 0,1-1 0,-1 0 0,0 0 0,0-1 0,0-1 0,0 1 0,12-13 0,-15 13 0,1-1 0,-2 1 0,1-2 0,-1 1 0,0-1 0,0 1 0,-1-1 0,1-1 0,-2 1 0,1-1 0,2-8 0,-6 15 0,1-1 0,-1 1 0,0-1 0,0 0 0,1 1 0,-1-1 0,-1 1 0,1-1 0,0 1 0,0-1 0,0 1 0,-1-1 0,1 1 0,-1-1 0,1 1 0,-1-1 0,0 1 0,1 0 0,-1-1 0,0 1 0,0 0 0,0-1 0,0 1 0,0 0 0,0 0 0,-1 0 0,1 0 0,0 0 0,0 0 0,-1 1 0,1-1 0,0 0 0,-1 1 0,1-1 0,-1 1 0,1-1 0,-1 1 0,-2-1 0,-2 0 0,1 0 0,-1 0 0,0 0 0,0 1 0,0 0 0,0 0 0,0 1 0,-11 2 0,11-2 0,-1 1 0,1 0 0,0 1 0,0-1 0,0 1 0,0 1 0,1-1 0,-1 1 0,1 0 0,0 0 0,0 1 0,0-1 0,1 1 0,-1 0 0,1 0 0,0 1 0,1-1 0,-1 1 0,1 0 0,1 0 0,-1 0 0,1 0 0,0 0 0,0 1 0,0-1 0,1 1 0,0-1 0,0 11 0,1-2 0,0 0 0,1 0 0,1 0 0,0 0 0,1 0 0,1-1 0,0 1 0,1-1 0,0 0 0,1 0 0,12 19 0,13 7 0,-25-33 0,-1 0 0,1 0 0,-1 0 0,0 1 0,0 0 0,-1 0 0,5 13 0,-8-19 0,-1 0 0,0-1 0,0 1 0,0 0 0,0-1 0,0 1 0,-1 0 0,1-1 0,0 1 0,-1-1 0,1 1 0,-1-1 0,0 1 0,1-1 0,-1 1 0,0-1 0,0 1 0,0-1 0,0 0 0,0 1 0,0-1 0,0 0 0,0 0 0,-1 0 0,1 0 0,0 0 0,-1 0 0,1 0 0,-1-1 0,1 1 0,-1 0 0,-2 0 0,-6 3 0,-1-1 0,0 0 0,-18 3 0,28-6 0,-201 20-923,189-19 481,-63 3-6384</inkml:trace>
</inkml:ink>
</file>

<file path=ppt/ink/ink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6T03:33:28.357"/>
    </inkml:context>
    <inkml:brush xml:id="br0">
      <inkml:brushProperty name="width" value="0.05" units="cm"/>
      <inkml:brushProperty name="height" value="0.05" units="cm"/>
    </inkml:brush>
  </inkml:definitions>
  <inkml:trace contextRef="#ctx0" brushRef="#br0">184 277 24575,'2'-36'0,"2"0"0,1 0 0,2 0 0,14-45 0,-20 75 0,1-1 0,0 1 0,1-1 0,0 1 0,6-11 0,-9 17 0,0 0 0,0-1 0,0 1 0,0 0 0,0 0 0,0 0 0,0 0 0,0 0 0,0 0 0,0 0 0,0-1 0,0 1 0,0 0 0,1 0 0,-1 0 0,0 0 0,0 0 0,0 0 0,0 0 0,0 0 0,0 0 0,0 0 0,1 0 0,-1 0 0,0 0 0,0 0 0,0 0 0,0 0 0,0-1 0,0 1 0,0 0 0,1 0 0,-1 0 0,0 1 0,0-1 0,0 0 0,0 0 0,0 0 0,0 0 0,1 0 0,-1 0 0,0 0 0,0 0 0,0 0 0,0 0 0,0 0 0,0 0 0,0 0 0,0 0 0,1 0 0,-1 1 0,0-1 0,0 0 0,0 0 0,0 0 0,0 0 0,0 0 0,0 0 0,0 0 0,0 0 0,0 1 0,0-1 0,2 14 0,-2 18 0,-9 22 0,-24 88 0,-30 51 0,39-124 0,7-18 94,-68 192-1553,66-197-5367</inkml:trace>
</inkml:ink>
</file>

<file path=ppt/ink/ink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6T03:33:28.696"/>
    </inkml:context>
    <inkml:brush xml:id="br0">
      <inkml:brushProperty name="width" value="0.05" units="cm"/>
      <inkml:brushProperty name="height" value="0.05" units="cm"/>
    </inkml:brush>
  </inkml:definitions>
  <inkml:trace contextRef="#ctx0" brushRef="#br0">1 388 24575,'6'-33'0,"-1"0"0,0-36 0,-4 38 0,2 0 0,9-41 0,-12 70 0,1 1 0,-1-1 0,0 1 0,1 0 0,-1-1 0,1 1 0,-1-1 0,1 1 0,0 0 0,-1-1 0,1 1 0,0 0 0,0 0 0,0 0 0,0 0 0,0 0 0,2-2 0,-2 3 0,-1 0 0,1 0 0,0 0 0,-1 0 0,1 0 0,0 0 0,-1 0 0,1 0 0,-1 1 0,1-1 0,0 0 0,-1 0 0,1 1 0,-1-1 0,1 0 0,0 1 0,-1-1 0,1 1 0,-1-1 0,1 0 0,-1 1 0,0-1 0,1 1 0,-1-1 0,1 1 0,-1 1 0,6 7 0,0 1 0,-1 0 0,5 15 0,-6-16 0,21 49 0,58 98 0,-68-133 0,1 0 0,1-1 0,0-1 0,2-1 0,0 0 0,38 27 0,-51-42 0,1 0 0,-1-1 0,1 0 0,1 0 0,-1-1 0,1 0 0,13 4 0,-18-7 0,0 1 0,0-1 0,0 0 0,0 0 0,0 0 0,1 0 0,-1-1 0,0 1 0,0-1 0,-1 1 0,1-1 0,0 0 0,0 0 0,0-1 0,0 1 0,-1 0 0,1-1 0,-1 0 0,1 0 0,-1 1 0,1-1 0,-1-1 0,3-2 0,1-3 0,0-1 0,-1 0 0,1 1 0,-2-2 0,1 1 0,-2 0 0,1-1 0,2-12 0,13-85 0,-15 79 0,13-141 0,-1 3 0,-15 166 3,-1 0-1,0 0 0,0 0 1,0 0-1,0 0 1,0 0-1,0 0 0,0 0 1,0 0-1,0 0 1,0 0-1,0 0 0,1 0 1,-1 0-1,0 0 1,0 0-1,0 0 0,0 0 1,0 0-1,0 0 1,0 0-1,0 0 0,0 0 1,0 0-1,0 0 1,1 0-1,-1 0 0,0 0 1,0 0-1,0-1 1,0 1-1,0 0 0,0 0 1,0 0-1,0 0 1,0 0-1,0 0 0,0 0 1,0 0-1,0 0 1,0 0-1,0 0 0,0-1 1,4 18 175,5 39-430,-4-22-1145,2 4-5429</inkml:trace>
</inkml:ink>
</file>

<file path=ppt/ink/ink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6T03:33:29.040"/>
    </inkml:context>
    <inkml:brush xml:id="br0">
      <inkml:brushProperty name="width" value="0.05" units="cm"/>
      <inkml:brushProperty name="height" value="0.05" units="cm"/>
    </inkml:brush>
  </inkml:definitions>
  <inkml:trace contextRef="#ctx0" brushRef="#br0">1 131 24575,'11'-26'0,"7"-16"0,-17 40 0,0 1 0,1-1 0,-1 0 0,0 0 0,1 0 0,-1 1 0,0-1 0,1 1 0,0-1 0,-1 1 0,1 0 0,0 0 0,0 0 0,0-1 0,4 0 0,-5 2 0,0 0 0,-1 0 0,1 0 0,0 0 0,0 0 0,0 0 0,0 0 0,0 0 0,0 0 0,0 1 0,0-1 0,0 0 0,0 1 0,0-1 0,0 1 0,0-1 0,-1 1 0,1-1 0,0 1 0,0-1 0,-1 1 0,1 0 0,0 0 0,-1-1 0,1 1 0,0 0 0,-1 0 0,1 1 0,12 26 0,-13-27 0,13 42 0,10 70 0,3 11 0,-21-106 0,1 0 0,0-1 0,1 0 0,16 27 0,-21-41 0,-1-1 0,0 0 0,1 0 0,0 1 0,-1-1 0,1 0 0,0 0 0,0-1 0,0 1 0,0 0 0,1-1 0,-1 1 0,0-1 0,1 0 0,-1 0 0,1 0 0,-1 0 0,1 0 0,-1 0 0,5 0 0,-4-1 0,0 0 0,1-1 0,-1 1 0,0-1 0,1 0 0,-1 0 0,0 0 0,0 0 0,1-1 0,-1 1 0,0-1 0,-1 0 0,1 1 0,0-1 0,0-1 0,2-1 0,6-8 0,0 1 0,-1-1 0,0-1 0,-1 0 0,0 0 0,-1 0 0,8-19 0,3-11 0,14-52 0,-3-18 0,-26 95 0,-1 0 0,-1 0 0,-1-1 0,-1-22 0,1 71-1365,2-10-5461</inkml:trace>
</inkml:ink>
</file>

<file path=ppt/ink/ink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6T03:33:29.196"/>
    </inkml:context>
    <inkml:brush xml:id="br0">
      <inkml:brushProperty name="width" value="0.05" units="cm"/>
      <inkml:brushProperty name="height" value="0.05" units="cm"/>
    </inkml:brush>
  </inkml:definitions>
  <inkml:trace contextRef="#ctx0" brushRef="#br0">0 0 24575,'4'0'0,"-3"3"0,-2 5 0,1 3 0,-1 6 0,0 4 0,0 5 0,1 3 0,-1 1 0,1 1 0,0-2 0,0-2 0,0-6-8191</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6T02:10:46.458"/>
    </inkml:context>
    <inkml:brush xml:id="br0">
      <inkml:brushProperty name="width" value="0.05" units="cm"/>
      <inkml:brushProperty name="height" value="0.05" units="cm"/>
    </inkml:brush>
  </inkml:definitions>
  <inkml:trace contextRef="#ctx0" brushRef="#br0">1 190 24575,'0'0'0,"9"1"0,0-1 0,0-1 0,0 0 0,0 0 0,0 0 0,9-4 0,-15 4 0,-1 0 0,1 0 0,-1 0 0,0-1 0,0 1 0,0-1 0,0 0 0,0 1 0,0-1 0,0 0 0,-1 0 0,1 0 0,-1 0 0,1-1 0,-1 1 0,0 0 0,0 0 0,0-1 0,0 1 0,0-1 0,0 1 0,-1-1 0,1 1 0,-1-1 0,0-4 0,0 6 0,1 0 0,-1-1 0,0 1 0,0-1 0,0 1 0,-1 0 0,1-1 0,0 1 0,0 0 0,-1-1 0,1 1 0,-1 0 0,1 0 0,-1-1 0,0 1 0,-1-2 0,2 3 0,-1-1 0,1 1 0,-1 0 0,1 0 0,-1-1 0,0 1 0,1 0 0,-1 0 0,1 0 0,-1 0 0,0 0 0,1 0 0,-1 0 0,1 0 0,-1 0 0,0 0 0,1 0 0,-1 0 0,1 1 0,-1-1 0,0 0 0,1 0 0,-1 1 0,1-1 0,-1 0 0,1 1 0,-1-1 0,1 0 0,-1 1 0,1-1 0,0 1 0,-1-1 0,1 1 0,-1-1 0,1 1 0,0-1 0,0 1 0,-1-1 0,1 2 0,-6 7 0,0 0 0,1 0 0,1 0 0,0 1 0,0 0 0,1 0 0,0 0 0,-3 19 0,3-10 0,1 1 0,1 0 0,2 35 0,0-46 0,0 0 0,1 0 0,0 0 0,0 0 0,1-1 0,0 1 0,0-1 0,1 1 0,0-1 0,6 9 0,-6-13 0,-1 1 0,1-1 0,0 0 0,0 0 0,0-1 0,1 1 0,-1-1 0,1 0 0,0 0 0,0 0 0,0-1 0,0 0 0,1 0 0,-1 0 0,1-1 0,-1 1 0,9 0 0,-4-1 0,1-1 0,-1 1 0,1-2 0,-1 0 0,0 0 0,1 0 0,-1-2 0,0 1 0,0-1 0,0-1 0,0 1 0,-1-2 0,1 1 0,-1-1 0,0-1 0,-1 0 0,1 0 0,-1-1 0,0 0 0,-1 0 0,12-15 0,-12 13 0,-1 0 0,0 0 0,0-1 0,-1 0 0,0 0 0,-1 0 0,0 0 0,-1-1 0,0 0 0,-1 1 0,0-1 0,-1 0 0,0 0 0,0 0 0,-1 0 0,-1 0 0,0 0 0,0 0 0,-1 0 0,-5-15 0,3 14 0,0 1 0,-1 0 0,0 1 0,-1-1 0,0 1 0,-1 0 0,0 1 0,-8-10 0,10 14 0,-1 0 0,1 0 0,-1 0 0,0 0 0,0 1 0,0 0 0,-1 0 0,1 1 0,-1 0 0,0 0 0,0 0 0,0 1 0,-14-2 0,19 3 38,0 1 0,-1 0 0,1 0 0,0 0 0,-1 0 0,1 0 0,0 1 0,-4 0 0,5 0-95,0-1 0,1 0 0,-1 0 0,0 1 0,1-1 0,-1 1 0,1-1 0,-1 0 1,1 1-1,-1-1 0,0 1 0,1 0 0,0-1 0,-1 1 0,1-1 0,-1 1 0,1 0 1,0-1-1,-1 1 0,1 0 0,0-1 0,0 1 0,0 0 0,-1-1 0,1 1 1,0 0-1,0-1 0,0 1 0,0 1 0,3 12-6769</inkml:trace>
</inkml:ink>
</file>

<file path=ppt/ink/ink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6T03:33:29.364"/>
    </inkml:context>
    <inkml:brush xml:id="br0">
      <inkml:brushProperty name="width" value="0.05" units="cm"/>
      <inkml:brushProperty name="height" value="0.05" units="cm"/>
    </inkml:brush>
  </inkml:definitions>
  <inkml:trace contextRef="#ctx0" brushRef="#br0">55 128 24575,'0'-6'0,"-3"-12"0,-1-9 0,-3-3 0,-4 4 0,1 9 0,1 14 0,3 10 0,1 11 0,6 8 0,3 0-8191</inkml:trace>
</inkml:ink>
</file>

<file path=ppt/ink/ink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6T03:33:29.798"/>
    </inkml:context>
    <inkml:brush xml:id="br0">
      <inkml:brushProperty name="width" value="0.05" units="cm"/>
      <inkml:brushProperty name="height" value="0.05" units="cm"/>
    </inkml:brush>
  </inkml:definitions>
  <inkml:trace contextRef="#ctx0" brushRef="#br0">291 440 24575,'26'19'0,"-25"-18"0,-1-1 0,1 0 0,-1 1 0,1-1 0,0 1 0,-1-1 0,1 0 0,-1 0 0,1 1 0,0-1 0,-1 0 0,1 0 0,-1 0 0,1 0 0,0 0 0,-1 0 0,1 0 0,0 0 0,-1 0 0,1 0 0,0 0 0,-1 0 0,1 0 0,-1 0 0,1-1 0,0 1 0,-1 0 0,1 0 0,-1-1 0,1 1 0,-1-1 0,1 1 0,-1 0 0,1-1 0,-1 1 0,1-1 0,-1 1 0,1-1 0,-1 1 0,0-1 0,1 1 0,-1-1 0,0 1 0,1-2 0,-1 1 0,0 0 0,0 1 0,0-1 0,0 0 0,0 0 0,0 1 0,0-1 0,0 0 0,-1 0 0,1 0 0,0 1 0,0-1 0,-1 0 0,1 0 0,0 1 0,-1-1 0,1 0 0,-1 1 0,1-1 0,-1 0 0,1 1 0,-1-1 0,1 1 0,-1-1 0,0 1 0,1-1 0,-1 1 0,0 0 0,1-1 0,-1 1 0,0 0 0,0-1 0,-1 1 0,-28-7 0,18 6 0,0 2 0,0-1 0,0 2 0,0-1 0,1 2 0,-1 0 0,1 0 0,-1 1 0,-18 9 0,12-4 0,1 1 0,-1 0 0,2 2 0,-30 25 0,41-32 0,0-1 0,0 2 0,0-1 0,1 0 0,0 1 0,1 0 0,-1 0 0,-4 11 0,8-16 0,-1 1 0,1-1 0,-1 1 0,1 0 0,0-1 0,0 1 0,0-1 0,0 1 0,0-1 0,0 1 0,0-1 0,0 1 0,1-1 0,-1 1 0,0-1 0,1 1 0,1 2 0,-1-3 0,1 1 0,-1 0 0,0-1 0,1 0 0,0 1 0,-1-1 0,1 0 0,0 0 0,0 0 0,0 0 0,0 0 0,0 0 0,0 0 0,0-1 0,0 1 0,4 0 0,13 2 0,2-2 0,-1 0 0,0-1 0,0-1 0,0 0 0,0-2 0,0 0 0,-1-2 0,1 0 0,-1-1 0,0-1 0,0-1 0,-1 0 0,0-1 0,-1-1 0,19-14 0,-26 15 0,-1 0 0,0 0 0,0-1 0,-1 0 0,0 0 0,0-1 0,-1 0 0,-1 0 0,0-1 0,0 0 0,-2 0 0,1 0 0,-1-1 0,-1 0 0,3-21 0,0-16 0,-3-1 0,-5-87 0,0 82 0,0 11 0,1 28 0,1 16 0,0 7 0,-2 64 0,7 278 0,-3-324-227,1 0-1,0-1 1,2 1-1,1-1 1,11 30-1,1-16-6598</inkml:trace>
</inkml:ink>
</file>

<file path=ppt/ink/ink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6T03:33:29.970"/>
    </inkml:context>
    <inkml:brush xml:id="br0">
      <inkml:brushProperty name="width" value="0.05" units="cm"/>
      <inkml:brushProperty name="height" value="0.05" units="cm"/>
    </inkml:brush>
  </inkml:definitions>
  <inkml:trace contextRef="#ctx0" brushRef="#br0">0 36 24575,'4'-3'0,"0"-4"0,3-5 0,1 4 0,-5 3 0,-3 5 0,-1 6 0,0 5 0,-1 4 0,4 2 0,1 2 0,4-3 0,0-1 0,2-2 0</inkml:trace>
</inkml:ink>
</file>

<file path=ppt/ink/ink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6T03:33:30.076"/>
    </inkml:context>
    <inkml:brush xml:id="br0">
      <inkml:brushProperty name="width" value="0.05" units="cm"/>
      <inkml:brushProperty name="height" value="0.05" units="cm"/>
    </inkml:brush>
  </inkml:definitions>
  <inkml:trace contextRef="#ctx0" brushRef="#br0">8 74 24575,'0'-3'0,"0"-7"0,0-6 0,0-2 0,-3 1 0,-1 7 0</inkml:trace>
</inkml:ink>
</file>

<file path=ppt/ink/ink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6T03:33:30.559"/>
    </inkml:context>
    <inkml:brush xml:id="br0">
      <inkml:brushProperty name="width" value="0.05" units="cm"/>
      <inkml:brushProperty name="height" value="0.05" units="cm"/>
    </inkml:brush>
  </inkml:definitions>
  <inkml:trace contextRef="#ctx0" brushRef="#br0">318 145 24575,'2'0'0,"0"-1"0,0 1 0,0-1 0,0 1 0,0-1 0,0 0 0,0 0 0,0 0 0,0 0 0,-1 0 0,1 0 0,0-1 0,-1 1 0,1 0 0,-1-1 0,0 1 0,1-1 0,-1 0 0,0 1 0,2-5 0,-1 3 0,0 0 0,-1 0 0,1 0 0,-1-1 0,0 1 0,0 0 0,0-1 0,0 1 0,-1-1 0,1 1 0,-1-6 0,0 6 0,-1 0 0,1 0 0,-1 0 0,0 0 0,0 0 0,0 1 0,0-1 0,0 0 0,-1 0 0,1 1 0,-1-1 0,0 0 0,1 1 0,-1 0 0,-1-1 0,-3-2 0,2 2 0,1 0 0,-2 1 0,1 0 0,0 0 0,0 0 0,-1 0 0,1 1 0,-1-1 0,1 1 0,-6 0 0,-1 0 0,1 0 0,-1 1 0,1 0 0,-1 1 0,0 0 0,1 1 0,0 0 0,-1 1 0,-10 4 0,9-2 0,1 1 0,-1 0 0,1 1 0,0 0 0,0 0 0,1 2 0,0-1 0,0 1 0,1 1 0,0-1 0,-7 13 0,10-15 0,1 1 0,1 0 0,0-1 0,0 2 0,0-1 0,1 0 0,0 1 0,1 0 0,0-1 0,0 1 0,1 0 0,0 0 0,0 0 0,1 0 0,1 0 0,2 17 0,-3-22 0,1 1 0,1-1 0,-1 0 0,0 0 0,1-1 0,0 1 0,0 0 0,0 0 0,0-1 0,1 0 0,0 1 0,-1-1 0,1 0 0,0 0 0,0 0 0,6 3 0,-4-3 0,1 0 0,-1 0 0,1-1 0,0 0 0,-1 0 0,1-1 0,0 1 0,0-1 0,0-1 0,9 1 0,-1-1 0,0-1 0,0 0 0,0-2 0,-1 1 0,1-1 0,-1-1 0,0-1 0,0 0 0,17-9 0,-18 7 0,0-1 0,0 0 0,0-1 0,-1-1 0,-1 1 0,1-2 0,-2 1 0,1-2 0,10-17 0,-10 12 0,0 0 0,-2-1 0,0 0 0,-1 0 0,-1-1 0,5-27 0,-11 166 0,1-99 69,0 0-1,2 0 0,0 0 0,7 22 1,-8-34-212,1 0 1,1 0 0,0-1 0,0 1-1,0-1 1,1 0 0,0 0 0,1-1 0,0 1-1,0-1 1,11 9 0,6 2-6684</inkml:trace>
</inkml:ink>
</file>

<file path=ppt/ink/ink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6T03:33:31.036"/>
    </inkml:context>
    <inkml:brush xml:id="br0">
      <inkml:brushProperty name="width" value="0.05" units="cm"/>
      <inkml:brushProperty name="height" value="0.05" units="cm"/>
    </inkml:brush>
  </inkml:definitions>
  <inkml:trace contextRef="#ctx0" brushRef="#br0">1 330 24575,'108'-265'0,"-104"256"0,0-1 0,1 1 0,1 0 0,10-13 0,-16 21 0,1 1 0,-1 0 0,0-1 0,0 1 0,1 0 0,-1-1 0,0 1 0,1 0 0,-1 0 0,0-1 0,1 1 0,-1 0 0,0 0 0,1-1 0,-1 1 0,0 0 0,1 0 0,-1 0 0,1 0 0,-1 0 0,0 0 0,1 0 0,-1 0 0,1 0 0,-1 0 0,0 0 0,1 0 0,-1 0 0,1 0 0,-1 0 0,0 0 0,1 0 0,0 1 0,6 13 0,-3 22 0,-6 22 0,-17 113 0,8-93 0,-30 224-1365,31-218-5461</inkml:trace>
</inkml:ink>
</file>

<file path=ppt/ink/ink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6T03:33:31.237"/>
    </inkml:context>
    <inkml:brush xml:id="br0">
      <inkml:brushProperty name="width" value="0.05" units="cm"/>
      <inkml:brushProperty name="height" value="0.05" units="cm"/>
    </inkml:brush>
  </inkml:definitions>
  <inkml:trace contextRef="#ctx0" brushRef="#br0">0 129 24575,'0'-3'0,"6"-1"0,9-4 0,11 1 0,10-2 0,9 0 0,6-1 0,7 1 0,2-1 0,-2-2 0,-1 1 0,-5-1 0,-8-1 0,-11 1-8191</inkml:trace>
</inkml:ink>
</file>

<file path=ppt/ink/ink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6T03:33:31.377"/>
    </inkml:context>
    <inkml:brush xml:id="br0">
      <inkml:brushProperty name="width" value="0.05" units="cm"/>
      <inkml:brushProperty name="height" value="0.05" units="cm"/>
    </inkml:brush>
  </inkml:definitions>
  <inkml:trace contextRef="#ctx0" brushRef="#br0">57 430 24575,'-6'-9'0,"-6"-16"0,-3-13 0,1-9 0,5-3 0,8-3 0,13 2 0,11 7 0,15 6 0,12 8 0,11 9 0,7 7 0,8 7 0,-9 4-8191</inkml:trace>
</inkml:ink>
</file>

<file path=ppt/ink/ink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6T03:33:31.779"/>
    </inkml:context>
    <inkml:brush xml:id="br0">
      <inkml:brushProperty name="width" value="0.05" units="cm"/>
      <inkml:brushProperty name="height" value="0.05" units="cm"/>
    </inkml:brush>
  </inkml:definitions>
  <inkml:trace contextRef="#ctx0" brushRef="#br0">8 1 24575,'-1'0'0,"1"0"0,-1 1 0,1-1 0,-1 1 0,1-1 0,-1 1 0,1-1 0,-1 1 0,1-1 0,0 1 0,-1 0 0,1-1 0,0 1 0,-1 0 0,1-1 0,0 1 0,0 0 0,0-1 0,0 1 0,0 0 0,0-1 0,-1 1 0,2 0 0,-1 0 0,0-1 0,0 1 0,0 0 0,0-1 0,0 1 0,0 0 0,1-1 0,-1 1 0,0 0 0,1-1 0,-1 1 0,0-1 0,1 1 0,-1 0 0,1-1 0,-1 1 0,1-1 0,-1 1 0,1-1 0,-1 0 0,1 1 0,0-1 0,-1 1 0,1-1 0,-1 0 0,1 0 0,1 1 0,5 2 0,1 0 0,0 0 0,15 3 0,-5-1 0,-12-3 0,-1 1 0,0 0 0,0 0 0,0 0 0,0 0 0,0 1 0,0 0 0,-1 0 0,0 0 0,0 0 0,0 1 0,6 8 0,-6-5 0,0 0 0,0 0 0,-1 0 0,0 0 0,0 1 0,-1-1 0,2 18 0,-2-6 0,-2 1 0,0 0 0,-1 0 0,-2-1 0,0 1 0,-9 32 0,11-49 0,-10 31 0,10-34 0,0 1 0,1 0 0,-1-1 0,0 1 0,0-1 0,0 1 0,0-1 0,0 1 0,-1-1 0,1 0 0,0 0 0,0 0 0,-1 1 0,1-1 0,-1 0 0,-2 1 0,4-2 0,-1 0 0,1 0 0,0 0 0,-1 0 0,1 0 0,-1 0 0,1 0 0,0 0 0,-1 0 0,1 0 0,0 0 0,-1 0 0,1 0 0,-1 0 0,1 0 0,0 0 0,-1-1 0,1 1 0,0 0 0,-1 0 0,1 0 0,0-1 0,-1 1 0,1 0 0,0 0 0,-1-1 0,1 1 0,0 0 0,0 0 0,0-1 0,-1 1 0,1 0 0,0-1 0,0 1 0,0-1 0,0 1 0,-1 0 0,1-1 0,0 1 0,0 0 0,0-1 0,0 1 0,0-1 0,0 1 0,0 0 0,0-1 0,0 1 0,0-1 0,4-22 0,4 2 0,0 0 0,2 1 0,0 0 0,2 0 0,0 1 0,18-21 0,-7 12 0,1 1 0,2 1 0,32-26 0,-53 48 0,0 1 0,0-1 0,0 1 0,0 0 0,1 0 0,-1 0 0,1 1 0,10-3 0,-15 4 0,1 1 0,-1 0 0,0 0 0,1 0 0,-1 0 0,0 0 0,1 0 0,-1 0 0,0 1 0,1-1 0,-1 0 0,0 1 0,0-1 0,1 1 0,-1-1 0,0 1 0,0 0 0,2 0 0,-2 1 0,1 0 0,-1 0 0,0-1 0,0 1 0,1 0 0,-1 0 0,0 0 0,-1 0 0,1 0 0,0 0 0,-1 0 0,1 1 0,-1-1 0,1 4 0,1 17 0,-2 0 0,0 0 0,-2 0 0,-4 23 0,3-27 0,0 0 0,2 0 0,0 0 0,1 0 0,1 1 0,6 35 0,-6-51-97,0-1-1,0 1 1,1 0-1,0-1 1,-1 1-1,1 0 1,1-1-1,-1 0 1,0 0-1,1 0 1,0 0-1,-1 0 0,6 4 1,14 6-6729</inkml:trace>
</inkml:ink>
</file>

<file path=ppt/ink/ink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6T03:33:31.965"/>
    </inkml:context>
    <inkml:brush xml:id="br0">
      <inkml:brushProperty name="width" value="0.05" units="cm"/>
      <inkml:brushProperty name="height" value="0.05" units="cm"/>
    </inkml:brush>
  </inkml:definitions>
  <inkml:trace contextRef="#ctx0" brushRef="#br0">1 446 24575,'0'-121'0,"1"-134"0,-1 242 0,1 0 0,0 1 0,4-17 0,-3 27 0,0 7 0,1 11 0,13 166 0,-12 264 0,-15-248-1365,3-123-5461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6T02:21:01.394"/>
    </inkml:context>
    <inkml:brush xml:id="br0">
      <inkml:brushProperty name="width" value="0.05" units="cm"/>
      <inkml:brushProperty name="height" value="0.05" units="cm"/>
    </inkml:brush>
  </inkml:definitions>
  <inkml:trace contextRef="#ctx0" brushRef="#br0">1 1109 24575,'0'-1'0,"1"0"0,-1 0 0,0 1 0,1-1 0,-1 0 0,1 0 0,-1 0 0,1 1 0,-1-1 0,1 0 0,0 1 0,-1-1 0,1 0 0,0 1 0,-1-1 0,1 1 0,0-1 0,0 1 0,0 0 0,0-1 0,-1 1 0,1 0 0,0-1 0,0 1 0,0 0 0,0 0 0,0 0 0,0 0 0,0 0 0,1 0 0,29 0 0,-26 2 0,0 0 0,1 1 0,-1-1 0,0 1 0,0 0 0,0 0 0,0 1 0,-1 0 0,0-1 0,1 1 0,-1 1 0,-1-1 0,1 1 0,4 6 0,3 6 0,-1 1 0,14 30 0,-9-7 0,-12-31 0,0 0 0,2 1 0,-1-1 0,1 0 0,11 15 0,-15-24 0,-1 0 0,1 0 0,0 0 0,0 0 0,0 0 0,0 0 0,0-1 0,0 1 0,0 0 0,0-1 0,0 1 0,0 0 0,0-1 0,0 0 0,1 1 0,-1-1 0,0 0 0,0 1 0,0-1 0,2 0 0,1-1 0,-1 1 0,0-1 0,0 0 0,0 0 0,0 0 0,0 0 0,6-3 0,23-15 0,0-2 0,35-29 0,-50 37 0,644-456-1159,579-281-1506,-1179 718-1702</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6T02:10:46.829"/>
    </inkml:context>
    <inkml:brush xml:id="br0">
      <inkml:brushProperty name="width" value="0.05" units="cm"/>
      <inkml:brushProperty name="height" value="0.05" units="cm"/>
    </inkml:brush>
  </inkml:definitions>
  <inkml:trace contextRef="#ctx0" brushRef="#br0">198 184 24575,'22'0'0,"-1"-1"0,41-8 0,-54 8 0,1-1 0,-1-1 0,0 0 0,-1 0 0,1 0 0,0-1 0,-1 0 0,0 0 0,0-1 0,8-7 0,-13 11 0,0-1 0,-1 1 0,1-1 0,-1 1 0,0-1 0,1 0 0,-1 0 0,0 1 0,0-1 0,0 0 0,0 0 0,0 0 0,0 0 0,-1 0 0,1-1 0,-1 1 0,1 0 0,-1 0 0,0 0 0,0-5 0,-1 5 0,1-1 0,-1 1 0,0 0 0,0-1 0,-1 1 0,1 0 0,0-1 0,-1 1 0,1 0 0,-1 0 0,0 0 0,0 0 0,1 1 0,-5-4 0,-3-1 0,0 0 0,-1 1 0,1 0 0,-1 1 0,0 0 0,0 0 0,-14-2 0,4 2 0,1 1 0,-1 1 0,0 1 0,0 0 0,0 2 0,0 0 0,0 2 0,1 0 0,-1 1 0,-21 7 0,36-9 0,1 0 0,-1 0 0,1 0 0,0 1 0,0-1 0,0 1 0,0 0 0,0 0 0,1 0 0,-6 7 0,7-8 0,1 0 0,0 0 0,0 0 0,0 0 0,0 0 0,0 0 0,0 0 0,1 0 0,-1 1 0,1-1 0,-1 0 0,1 0 0,0 0 0,0 1 0,0-1 0,0 0 0,1 0 0,-1 1 0,0-1 0,1 0 0,-1 0 0,1 0 0,0 0 0,0 0 0,1 3 0,4 4 0,-1-1 0,2 1 0,-1-1 0,1 0 0,1 0 0,0-1 0,0 0 0,13 10 0,77 42 0,-96-58 0,125 65 0,87 51 0,-205-111 0,0 0 0,0 0 0,-1 1 0,0 0 0,-1 1 0,8 8 0,-14-14 0,0-1 0,0 1 0,0-1 0,0 1 0,0 0 0,0-1 0,-1 1 0,1 0 0,-1 0 0,1 0 0,-1-1 0,0 1 0,1 0 0,-1 0 0,0 0 0,0-1 0,-1 4 0,0-3 0,1 0 0,-1 0 0,0 0 0,-1-1 0,1 1 0,0 0 0,0 0 0,-1-1 0,1 1 0,-1-1 0,1 1 0,-1-1 0,0 1 0,0-1 0,0 0 0,1 0 0,-1 0 0,-3 1 0,-8 3 0,0 0 0,0-1 0,0 0 0,-1-1 0,-20 2 0,-73 1 0,86-5 0,-100-2 0,102-1 0,1 0 0,-1-1 0,0 0 0,-24-9 0,40 10 38,-1 1 0,1 0 0,-1-1 0,1 0 0,0 0 0,-1 0 0,1 0 0,-4-4 0,6 5-99,1 0 0,-1 0 0,0 0 0,0 0 0,1 0 0,-1 0 0,1 0 0,-1-1 0,1 1 0,-1 0 0,1 0 0,0 0 0,0-1 0,-1 1 0,1 0 0,0 0 0,0-1 0,0 1 1,0 0-1,1 0 0,-1-1 0,0 1 0,0 0 0,1 0 0,-1 0 0,1-1 0,0 0 0,11-19-6765</inkml:trace>
</inkml:ink>
</file>

<file path=ppt/ink/ink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6T03:33:32.527"/>
    </inkml:context>
    <inkml:brush xml:id="br0">
      <inkml:brushProperty name="width" value="0.05" units="cm"/>
      <inkml:brushProperty name="height" value="0.05" units="cm"/>
    </inkml:brush>
  </inkml:definitions>
  <inkml:trace contextRef="#ctx0" brushRef="#br0">0 892 24575,'5'-10'0,"0"1"0,0 1 0,13-16 0,-15 20 0,1 1 0,-1-1 0,1 1 0,0 0 0,0 1 0,0-1 0,0 1 0,1 0 0,-1 0 0,8-3 0,8 1 0,0 0 0,0 1 0,38-1 0,-13 1 0,82-3 0,68-7 0,-175 10 0,1-1 0,-1-1 0,-1-1 0,1 0 0,-1-2 0,0 0 0,23-14 0,-37 18 0,1 0 0,0 0 0,-1-1 0,0 0 0,0 0 0,8-10 0,-12 14 0,0-1 0,0 1 0,0 0 0,0-1 0,0 1 0,0-1 0,-1 1 0,1-1 0,0 0 0,-1 1 0,1-1 0,-1 1 0,0-1 0,0 0 0,1 0 0,-1 1 0,0-1 0,0 0 0,-1 1 0,1-1 0,0 0 0,0 1 0,-1-1 0,1 0 0,-1 1 0,0-1 0,1 1 0,-1-1 0,0 1 0,0-1 0,0 1 0,0-1 0,-1 0 0,1 1 0,0 0 0,0 0 0,0 0 0,0 1 0,0-1 0,0 1 0,0-1 0,0 1 0,0-1 0,0 1 0,0-1 0,0 1 0,-1 0 0,1 0 0,0-1 0,0 1 0,0 0 0,-1 0 0,1 0 0,0 0 0,0 0 0,-2 1 0,1 0 0,-1 0 0,1 0 0,-1 0 0,1 0 0,-1 1 0,1-1 0,0 1 0,0 0 0,-3 2 0,-2 3 0,1 0 0,0 1 0,0-1 0,-7 15 0,7-10 0,0 1 0,1 0 0,0 0 0,1 0 0,1 0 0,0 1 0,1 0 0,0 0 0,1-1 0,0 1 0,1 0 0,1 0 0,5 25 0,-4-28 0,1-1 0,0 1 0,0-1 0,1 0 0,1 0 0,0 0 0,0-1 0,1 0 0,0 0 0,1 0 0,0-1 0,0 0 0,0 0 0,1-1 0,1 0 0,-1 0 0,1-1 0,11 7 0,-6-6 0,0-1 0,1 0 0,-1-1 0,1-1 0,0 0 0,0-1 0,1-1 0,-1 0 0,0-1 0,1-1 0,-1 0 0,29-4 0,-32 2 0,-1-1 0,1 1 0,-1-2 0,0 0 0,0 0 0,0-1 0,0 0 0,-1-1 0,1 0 0,-2-1 0,1 0 0,-1 0 0,0-1 0,0 0 0,-1-1 0,0 0 0,7-12 0,-2 0 0,-2 0 0,-1-1 0,0-1 0,-2 0 0,9-38 0,16-122 0,-32 177 0,14-99 0,-5 0 0,-3-144 0,-7 236 0,-7-59 0,6 66 0,0 1 0,0-1 0,-1 0 0,0 1 0,0 0 0,0-1 0,-1 1 0,1 0 0,-7-8 0,8 12 0,1 0 0,-1 1 0,0-1 0,1 0 0,-1 1 0,0-1 0,0 0 0,0 1 0,1 0 0,-1-1 0,0 1 0,0-1 0,0 1 0,0 0 0,0 0 0,0-1 0,0 1 0,0 0 0,0 0 0,0 0 0,0 0 0,0 0 0,0 0 0,0 0 0,0 1 0,1-1 0,-1 0 0,0 0 0,0 1 0,0-1 0,0 1 0,0-1 0,0 0 0,1 1 0,-1 0 0,0-1 0,0 1 0,1-1 0,-1 1 0,0 0 0,0 1 0,-4 3 0,1 0 0,1 0 0,-1 0 0,1 0 0,-4 8 0,-2 8 0,1 2 0,0-1 0,2 1 0,1 1 0,0-1 0,-1 42 0,4-3 0,8 87 0,2-78-227,4 0-1,2-1 1,3 0-1,4-2 1,40 92-1,-29-89-6598</inkml:trace>
</inkml:ink>
</file>

<file path=ppt/ink/ink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6T03:33:33.258"/>
    </inkml:context>
    <inkml:brush xml:id="br0">
      <inkml:brushProperty name="width" value="0.05" units="cm"/>
      <inkml:brushProperty name="height" value="0.05" units="cm"/>
    </inkml:brush>
  </inkml:definitions>
  <inkml:trace contextRef="#ctx0" brushRef="#br0">276 249 24575,'-1'-4'0,"-1"0"0,0 0 0,1 1 0,-1-1 0,-1 0 0,1 0 0,0 1 0,-1 0 0,0-1 0,0 1 0,-6-5 0,5 4 0,2 2 0,0-1 0,-1 1 0,0 0 0,1 0 0,-1 0 0,0 0 0,0 0 0,0 0 0,0 1 0,0-1 0,0 1 0,-7-1 0,8 1 0,0 1 0,0 1 0,1-1 0,-1 0 0,0 0 0,0 1 0,0-1 0,1 1 0,-1-1 0,0 1 0,0 0 0,1 0 0,-1 0 0,1 0 0,-1 0 0,1 0 0,-1 0 0,1 0 0,-1 1 0,1-1 0,0 0 0,0 1 0,0-1 0,0 1 0,-1 2 0,-14 23 0,1 1 0,2 0 0,-11 33 0,-22 93 0,33-106 0,3 0 0,-7 67 0,17-86 0,0-29 0,0 1 0,0-1 0,0 1 0,0-1 0,0 1 0,0-1 0,1 1 0,-1-1 0,0 1 0,0-1 0,0 0 0,0 1 0,0-1 0,1 1 0,-1-1 0,0 0 0,0 1 0,1-1 0,-1 0 0,0 1 0,1-1 0,-1 0 0,0 1 0,1-1 0,-1 0 0,0 0 0,1 1 0,-1-1 0,1 0 0,-1 0 0,0 0 0,1 1 0,-1-1 0,1 0 0,-1 0 0,1 0 0,-1 0 0,1 0 0,-1 0 0,0 0 0,1 0 0,-1 0 0,1 0 0,-1 0 0,1-1 0,-1 1 0,1 0 0,-1 0 0,0 0 0,1 0 0,-1-1 0,1 1 0,-1 0 0,0 0 0,1-1 0,5-4 0,0 0 0,-1 0 0,1-1 0,-1 1 0,0-1 0,7-13 0,25-47 0,-27 46 0,26-57 0,27-83 0,-38 91 0,2 1 0,40-68 0,-61 125 0,1 0 0,1 0 0,-1 1 0,2 0 0,13-13 0,-21 21 0,1 0 0,0 1 0,0-1 0,0 1 0,0-1 0,0 1 0,1-1 0,-1 1 0,0 0 0,1 0 0,-1 0 0,1 1 0,-1-1 0,1 1 0,-1-1 0,1 1 0,-1 0 0,1 0 0,0 0 0,-1 0 0,1 0 0,-1 0 0,1 1 0,-1-1 0,1 1 0,-1 0 0,1 0 0,-1 0 0,0 0 0,1 0 0,-1 1 0,0-1 0,0 1 0,2 1 0,3 3 0,-1 1 0,0 0 0,-1 0 0,0 1 0,0-1 0,-1 1 0,1 0 0,-2 0 0,4 11 0,3 9 0,7 43 0,-7-12-227,-3 0-1,-3 0 1,-2 1-1,-3-1 1,-11 74-1,8-98-6598</inkml:trace>
</inkml:ink>
</file>

<file path=ppt/ink/ink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6T03:33:34.067"/>
    </inkml:context>
    <inkml:brush xml:id="br0">
      <inkml:brushProperty name="width" value="0.05" units="cm"/>
      <inkml:brushProperty name="height" value="0.05" units="cm"/>
    </inkml:brush>
  </inkml:definitions>
  <inkml:trace contextRef="#ctx0" brushRef="#br0">44 505 24575,'-3'-3'0,"-3"-2"0,1 0 0,0-1 0,0 0 0,1 0 0,-8-12 0,11 16 0,1 1 0,-1 0 0,1-1 0,-1 1 0,1-1 0,0 1 0,-1-1 0,1 1 0,0-1 0,0 0 0,0 1 0,0-1 0,0 1 0,1-1 0,-1 1 0,0-1 0,1 1 0,-1-1 0,1 1 0,-1 0 0,1-1 0,0 1 0,0 0 0,-1-1 0,1 1 0,0 0 0,0 0 0,0 0 0,1 0 0,-1 0 0,0 0 0,0 0 0,0 0 0,1 0 0,1-1 0,6-3 0,1 0 0,-1 1 0,1 0 0,0 1 0,15-4 0,55-7 0,-51 10 0,48-8 0,345-57 0,-417 68 0,-1 0 0,0 0 0,0 1 0,0 0 0,0 0 0,9 1 0,-13-1 0,1 0 0,-1 0 0,1 0 0,-1 1 0,1-1 0,-1 0 0,1 0 0,-1 1 0,0-1 0,1 0 0,-1 0 0,1 1 0,-1-1 0,0 1 0,1-1 0,-1 0 0,0 1 0,1-1 0,-1 1 0,0-1 0,0 1 0,1 0 0,-1 0 0,0 0 0,0 0 0,0 0 0,0 1 0,0-1 0,0 0 0,0 0 0,-1 0 0,1 1 0,0-1 0,-1 0 0,1 0 0,-1 2 0,-11 25 0,1 1 0,2 0 0,1 1 0,1-1 0,2 2 0,1-1 0,-1 46 0,7 41 0,-2-171 0,3 0 0,18-99 0,44-113 0,-57 240 0,16-50 0,-21 68 0,0 0 0,1 1 0,0 0 0,0 0 0,0 0 0,1 0 0,7-6 0,-12 12 0,1 0 0,0 0 0,0 0 0,0 1 0,0-1 0,0 0 0,0 1 0,0-1 0,0 1 0,0-1 0,0 1 0,0-1 0,0 1 0,0 0 0,0 0 0,0-1 0,0 1 0,0 0 0,0 0 0,1 0 0,-1 0 0,0 0 0,0 1 0,0-1 0,0 0 0,0 0 0,0 1 0,0-1 0,0 1 0,0-1 0,0 1 0,0-1 0,0 1 0,0-1 0,0 1 0,0 0 0,0 0 0,-1-1 0,1 1 0,0 0 0,0 0 0,-1 0 0,1 0 0,0 1 0,4 6 0,-1-1 0,1 1 0,-1 0 0,3 11 0,14 44 0,-4 0 0,15 100 0,-23-107 0,9 97 0,-9-64 0,-9-89 0,0 1 0,0-1 0,0 0 0,0 0 0,0 0 0,0 1 0,0-1 0,0 0 0,0 0 0,0 0 0,0 1 0,0-1 0,0 0 0,0 0 0,0 1 0,0-1 0,0 0 0,0 0 0,0 0 0,0 0 0,1 1 0,-1-1 0,0 0 0,0 0 0,0 0 0,0 0 0,0 1 0,1-1 0,-1 0 0,0 0 0,0 0 0,0 0 0,0 0 0,1 0 0,-1 1 0,0-1 0,0 0 0,0 0 0,1 0 0,-1 0 0,0 0 0,0 0 0,1 0 0,-1 0 0,8-9 0,7-18 0,106-223 0,-91 199 0,1 1 0,65-77 0,-95 126 0,6-7 0,1-1 0,0 2 0,0-1 0,16-11 0,-23 18 0,1 0 0,-1 0 0,1 0 0,-1 0 0,1 1 0,-1-1 0,1 0 0,-1 1 0,1-1 0,0 1 0,-1-1 0,1 1 0,0 0 0,-1 0 0,1 0 0,0 0 0,0 0 0,-1 0 0,1 0 0,0 1 0,-1-1 0,1 1 0,0-1 0,-1 1 0,1 0 0,-1-1 0,1 1 0,-1 0 0,1 0 0,-1 0 0,0 0 0,1 0 0,-1 0 0,0 1 0,0-1 0,0 0 0,0 1 0,0-1 0,1 3 0,4 5 0,-2 0 0,0 1 0,0 0 0,0 0 0,3 21 0,6 56 0,-12-72 0,15 188 315,12 82-1995,-20-236-5146</inkml:trace>
</inkml:ink>
</file>

<file path=ppt/ink/ink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6T03:33:48.248"/>
    </inkml:context>
    <inkml:brush xml:id="br0">
      <inkml:brushProperty name="width" value="0.05" units="cm"/>
      <inkml:brushProperty name="height" value="0.05" units="cm"/>
    </inkml:brush>
  </inkml:definitions>
  <inkml:trace contextRef="#ctx0" brushRef="#br0">6432 1490 24575,'4'0'0,"-1"-1"0,1-1 0,0 1 0,-1-1 0,1 1 0,0-1 0,-1 0 0,0 0 0,6-5 0,4-1 0,46-22 0,-43 23 0,0-1 0,0-1 0,18-13 0,-29 18 0,0 0 0,-1 0 0,1-1 0,-1 0 0,0 1 0,0-1 0,-1-1 0,1 1 0,-1-1 0,0 1 0,-1-1 0,0 0 0,3-8 0,-3 3 0,0 0 0,-1 0 0,-1 0 0,0 0 0,0 0 0,-1 0 0,0 0 0,-1 0 0,0 1 0,-1-1 0,0 1 0,-1-1 0,-6-12 0,-3-4 0,-2 0 0,-1 0 0,-29-36 0,7 16-58,-2 2 0,-3 2 0,-1 2-1,-50-37 1,4 14-212,-128-69 0,87 65-174,-3 7 0,-2 5 0,-280-72 0,-451-23-2000,-105 76 2617,-4 66-2343,-473 83 837,1096-31 1562,256-26 803,-151 46 0,212-51 109,-38 19 1,62-25-808,1 0 0,-1 1 0,2 0 1,-1 0-1,1 1 0,-17 17 0,25-22-332,0-1 1,0 1-1,0 0 0,0-1 1,1 1-1,-1 0 0,1 0 1,-1 0-1,1 0 1,0 1-1,0-1 0,0 0 1,1 0-1,-1 1 0,1-1 1,0 0-1,0 1 0,0-1 1,0 0-1,1 1 0,-1-1 1,1 0-1,0 0 0,0 0 1,0 1-1,0-1 0,1 0 1,-1 0-1,1 0 0,0-1 1,0 1-1,0 0 1,0-1-1,0 1 0,0-1 1,1 0-1,-1 1 0,1-1 1,0-1-1,0 1 0,-1 0 1,5 1-1,7 1-6828</inkml:trace>
</inkml:ink>
</file>

<file path=ppt/ink/ink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6T03:33:48.622"/>
    </inkml:context>
    <inkml:brush xml:id="br0">
      <inkml:brushProperty name="width" value="0.05" units="cm"/>
      <inkml:brushProperty name="height" value="0.05" units="cm"/>
    </inkml:brush>
  </inkml:definitions>
  <inkml:trace contextRef="#ctx0" brushRef="#br0">231 11 24575,'0'-10'0,"-1"20"0,-2 32 0,-4-17 0,0 1 0,-2-1 0,-2 0 0,-21 40 0,-66 85 0,65-103 0,32-46 0,-3 5 0,0 1 0,0-1 0,0 1 0,1 0 0,-5 11 0,8-17 0,0 0 0,-1 0 0,1 1 0,0-1 0,0 0 0,0 1 0,0-1 0,0 0 0,0 0 0,0 1 0,0-1 0,1 0 0,-1 0 0,0 1 0,1-1 0,-1 0 0,1 0 0,-1 0 0,1 1 0,0-1 0,-1 0 0,1 0 0,0 0 0,0 0 0,0 0 0,0 0 0,0-1 0,0 1 0,0 0 0,0 0 0,0-1 0,0 1 0,0 0 0,0-1 0,1 0 0,-1 1 0,0-1 0,0 1 0,1-1 0,1 0 0,19 4 0,1-2 0,-1 0 0,1-1 0,35-4 0,-6 0 0,-18 2 123,-9 0-495,-1 1 0,0 0 0,40 8 0,-47-4-6454</inkml:trace>
</inkml:ink>
</file>

<file path=ppt/ink/ink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6T03:33:52.615"/>
    </inkml:context>
    <inkml:brush xml:id="br0">
      <inkml:brushProperty name="width" value="0.05" units="cm"/>
      <inkml:brushProperty name="height" value="0.05" units="cm"/>
    </inkml:brush>
  </inkml:definitions>
  <inkml:trace contextRef="#ctx0" brushRef="#br0">64 0 24575,'0'3'0,"0"5"0,0 3 0,-4 7 0,0 6 0,-3 2 0,-1 3 0,2 3 0,-2 2 0,1-1 0,2-4 0,-2 1 0,0-6-8191</inkml:trace>
</inkml:ink>
</file>

<file path=ppt/ink/ink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6T03:33:53.099"/>
    </inkml:context>
    <inkml:brush xml:id="br0">
      <inkml:brushProperty name="width" value="0.05" units="cm"/>
      <inkml:brushProperty name="height" value="0.05" units="cm"/>
    </inkml:brush>
  </inkml:definitions>
  <inkml:trace contextRef="#ctx0" brushRef="#br0">118 21 24575,'0'0'0,"-1"0"0,0 0 0,0 0 0,0 0 0,0-1 0,1 1 0,-1 0 0,0 0 0,0-1 0,1 1 0,-1-1 0,0 1 0,0-1 0,1 1 0,-1-1 0,0 1 0,0-2 0,1 2 0,0 0 0,0-1 0,-1 1 0,1 0 0,0 0 0,0-1 0,0 1 0,0 0 0,0-1 0,0 1 0,0 0 0,0 0 0,0-1 0,0 1 0,0 0 0,0-1 0,0 1 0,1 0 0,-1 0 0,0-1 0,0 1 0,0 0 0,0 0 0,0-1 0,1 1 0,-1 0 0,0 0 0,0-1 0,0 1 0,0 0 0,1 0 0,-1 0 0,0 0 0,0-1 0,1 1 0,-1 0 0,0 0 0,0 0 0,1 0 0,-1 0 0,0 0 0,1 0 0,-1 0 0,0 0 0,0 0 0,1 0 0,-1 0 0,0 0 0,1 0 0,-1 0 0,0 0 0,0 0 0,1 0 0,-1 0 0,0 0 0,60-4 0,88 4 0,-59 2 0,-12-2 0,85 1 0,-155-1 0,-1 1 0,1 0 0,0 0 0,-1 0 0,12 5 0,-17-6 0,0 0 0,0 1 0,0-1 0,0 0 0,0 1 0,0-1 0,0 1 0,0 0 0,0-1 0,-1 1 0,1 0 0,0-1 0,-1 1 0,1 0 0,0 0 0,-1 0 0,1-1 0,-1 1 0,1 0 0,-1 0 0,1 0 0,-1 0 0,0 0 0,0 0 0,1 0 0,-1 0 0,0 0 0,0 0 0,0 0 0,0 0 0,0 0 0,0 0 0,0 0 0,0 0 0,-1 0 0,1 0 0,0 0 0,-1 0 0,1 0 0,-1 0 0,1 0 0,-1 0 0,1 0 0,-1 0 0,1-1 0,-2 2 0,-25 35 0,20-29 0,1 0 0,-1 1 0,2 0 0,-1 1 0,1-1 0,-6 17 0,9-21 0,-2 10 0,-1 0 0,-1 0 0,0-1 0,-9 16 0,12-26 0,0 0 0,0 0 0,0 0 0,-1 0 0,0 0 0,0-1 0,0 0 0,0 0 0,0 0 0,0 0 0,-1-1 0,1 1 0,-1-1 0,0 0 0,0 0 0,-8 1 0,-37 5 0,0-2 0,-1-3 0,-66-3 0,-71 5 0,181-4 0,-26 3 0,31-4 0,1 1 0,-1-1 0,0 1 0,0-1 0,1 1 0,-1 0 0,0 0 0,1-1 0,-1 1 0,1 0 0,-1 0 0,1 1 0,-3 1 0,5 3-1365</inkml:trace>
</inkml:ink>
</file>

<file path=ppt/ink/ink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6T03:33:53.362"/>
    </inkml:context>
    <inkml:brush xml:id="br0">
      <inkml:brushProperty name="width" value="0.05" units="cm"/>
      <inkml:brushProperty name="height" value="0.05" units="cm"/>
    </inkml:brush>
  </inkml:definitions>
  <inkml:trace contextRef="#ctx0" brushRef="#br0">64 1 24575,'-3'0'0,"-1"3"0,0 4 0,4 5 0,2 2 0,0 3 0,1 4 0,-1 2 0,-4 3 0,-1 4 0,-1 0 0,-2 0 0,0-1 0,-3-2 0,-2-3 0,0-3 0,2-4-8191</inkml:trace>
</inkml:ink>
</file>

<file path=ppt/ink/ink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6T03:33:53.751"/>
    </inkml:context>
    <inkml:brush xml:id="br0">
      <inkml:brushProperty name="width" value="0.05" units="cm"/>
      <inkml:brushProperty name="height" value="0.05" units="cm"/>
    </inkml:brush>
  </inkml:definitions>
  <inkml:trace contextRef="#ctx0" brushRef="#br0">135 80 24575,'-1'-3'0,"-1"0"0,1 0 0,0 0 0,0-1 0,0 1 0,0 0 0,1-1 0,-1 1 0,1 0 0,0-1 0,0-5 0,0 8 0,1 0 0,-1-1 0,1 1 0,-1-1 0,1 1 0,-1 0 0,1-1 0,0 1 0,0 0 0,0-1 0,0 1 0,0 0 0,0 0 0,0 0 0,0 0 0,0 0 0,0 0 0,1 0 0,-1 1 0,0-1 0,1 0 0,-1 1 0,0-1 0,1 1 0,-1-1 0,1 1 0,-1 0 0,2-1 0,17-2 0,-1 1 0,1 1 0,-1 1 0,23 2 0,80 13 0,-90-10 0,12 1 0,-26-5 0,0 1 0,-1 1 0,1 0 0,-1 1 0,31 13 0,-47-17 0,1 1 0,-1-1 0,0 1 0,1-1 0,-1 1 0,0 0 0,0 0 0,0 0 0,0 0 0,0 0 0,0 0 0,0 0 0,0 0 0,0 0 0,0 0 0,0 0 0,-1 1 0,1-1 0,0 0 0,-1 1 0,1-1 0,-1 0 0,0 1 0,1-1 0,-1 1 0,0-1 0,0 0 0,0 1 0,0-1 0,0 1 0,0-1 0,0 1 0,0-1 0,-1 0 0,1 1 0,-1-1 0,1 0 0,-1 1 0,1-1 0,-2 2 0,-4 6 0,0-1 0,0 0 0,-1 0 0,-14 13 0,3-4 0,6-3 0,0-1 0,-1-1 0,0 0 0,-2 0 0,1-2 0,-1 1 0,0-2 0,-1 0 0,0-1 0,-1-1 0,-28 9 0,-110 20 0,133-33 0,0 0 0,-1-2 0,1 0 0,0-2 0,-26-3 0,21-3-1365,6-1-5461</inkml:trace>
</inkml:ink>
</file>

<file path=ppt/ink/ink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6T03:33:54.781"/>
    </inkml:context>
    <inkml:brush xml:id="br0">
      <inkml:brushProperty name="width" value="0.05" units="cm"/>
      <inkml:brushProperty name="height" value="0.05" units="cm"/>
    </inkml:brush>
  </inkml:definitions>
  <inkml:trace contextRef="#ctx0" brushRef="#br0">98 369 24575,'0'-14'0,"0"0"0,-1 1 0,-1-1 0,0 1 0,-4-17 0,3 26 0,3 13 0,2 16 0,6 51 0,-4 0 0,-7 107 0,-37 151 0,31-292 0,-2 0 0,-17 45 0,22-63 0,11-18 0,8-8 0,51-15 0,0 2 0,112-11 0,136 9 0,-284 16 0,637-9-1874,-223 5 866,-131 2 842,454-19-496,-757 21 662,35-1 42,0-2-1,-1-2 1,76-20-1,-113 24 68,0 1-1,0-1 1,-1 0-1,1-1 1,-1 1-1,1-1 1,-1 1-1,0-1 1,6-6-1,-10 8-61,1 1-1,0-1 0,-1 0 0,1 0 1,-1 0-1,1 0 0,-1 0 0,1 0 1,-1 0-1,0 0 0,1 0 1,-1 0-1,0 0 0,0 0 0,0 0 1,0 0-1,0 0 0,0 0 0,0-1 1,-1 0 5,1 0 0,-1 0 0,0 0 0,0 0 1,0 1-1,0-1 0,0 0 0,0 1 0,-1-1 1,1 1-1,0-1 0,-1 1 0,-2-2 0,-22-17 140,-1 2-1,-35-18 1,-33-22 36,79 46-228,0 0 0,1-1 0,0-1 0,1 0 0,1-1 0,0-1 0,1 0 0,1 0 0,0-1 0,1-1 0,1 1 0,1-2 0,1 1 0,0-1 0,1 0 0,-5-35 0,-4-156 0,11 108 0,4 61 0,0 28 0,0-1 0,-1 1 0,0-1 0,-1 1 0,-7-23 0,8 34 0,0-1 0,0 1 0,-1 0 0,1 0 0,-1 0 0,1 0 0,-1 0 0,0 0 0,0 0 0,0 0 0,0 1 0,0-1 0,0 1 0,0 0 0,-1-1 0,1 1 0,0 0 0,-1 0 0,1 1 0,-3-2 0,-7 0 0,1 0 0,-1 0 0,-13 1 0,19 0 0,-75 1 0,-153 19 0,148-9 0,-1319 114-790,1192-112 790,-244 21 0,420-27 0,26 0-17,17-2 1,19 1 181,135-1 92,-129-4-1221,23 0-5862</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6T02:10:47.001"/>
    </inkml:context>
    <inkml:brush xml:id="br0">
      <inkml:brushProperty name="width" value="0.05" units="cm"/>
      <inkml:brushProperty name="height" value="0.05" units="cm"/>
    </inkml:brush>
  </inkml:definitions>
  <inkml:trace contextRef="#ctx0" brushRef="#br0">0 39 24575,'6'-3'0,"9"-4"0,4-4 0,-3 0 0,-5 4 0,-5 8 0,-2 9 0,-3 9 0,-1 8 0,3 5 0,3 7 0,4 6 0,4 2 0,2 2 0,2-1 0,0-5 0,2-5 0,-4-7-8191</inkml:trace>
</inkml:ink>
</file>

<file path=ppt/ink/ink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6T03:33:55.062"/>
    </inkml:context>
    <inkml:brush xml:id="br0">
      <inkml:brushProperty name="width" value="0.05" units="cm"/>
      <inkml:brushProperty name="height" value="0.05" units="cm"/>
    </inkml:brush>
  </inkml:definitions>
  <inkml:trace contextRef="#ctx0" brushRef="#br0">40 3 24575,'-11'-1'0,"11"1"0,-1 0 0,0-1 0,1 1 0,-1 0 0,1 0 0,-1 0 0,0 0 0,1 0 0,-1 0 0,0 0 0,1 0 0,-1 0 0,0 0 0,1 0 0,-1 0 0,0 1 0,1-1 0,-1 0 0,1 0 0,-1 1 0,0-1 0,1 0 0,-1 1 0,1-1 0,-1 0 0,1 1 0,-1-1 0,1 1 0,0-1 0,-1 1 0,1-1 0,-1 1 0,1-1 0,0 1 0,-1 0 0,1-1 0,0 1 0,0-1 0,0 1 0,-1 0 0,1-1 0,0 2 0,-2 7 0,0-1 0,1 1 0,0 0 0,0 0 0,1 0 0,1 13 0,10 54 0,-4-40 0,32 183 0,7 45 0,-41-229 286,3 22-1937,-3-42-5175</inkml:trace>
</inkml:ink>
</file>

<file path=ppt/ink/ink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6T03:34:11.524"/>
    </inkml:context>
    <inkml:brush xml:id="br0">
      <inkml:brushProperty name="width" value="0.05" units="cm"/>
      <inkml:brushProperty name="height" value="0.05" units="cm"/>
    </inkml:brush>
  </inkml:definitions>
  <inkml:trace contextRef="#ctx0" brushRef="#br0">704 116 24575,'-1'-12'0,"0"0"0,-6-24 0,-1-6 0,6 29 0,1 16 0,1 25 0,0-19 0,-29 528-541,12-320 216,-2 82 190,-31 381 89,-49-8 54,67-529-128,-70 191 0,69-250 341,-3-1 0,-4-2 0,-74 111 0,102-174-136,-51 82 170,57-89-248,0 1 0,1-1 0,1 1 0,0 0 0,0 0-1,1 0 1,-1 14 0,3-24-7,1 1 0,0-1 0,0 0 0,0 0 0,0 0 0,0 0 0,1 0 0,-1 1 0,1-1 0,-1 0 0,1 0 0,0 0 0,0 0 0,0 0 0,0 0 0,0-1 0,0 1 0,1 0 0,-1-1 0,0 1 0,1 0 0,0-1 0,-1 0 0,1 1 0,0-1 0,-1 0 0,1 0 0,0 0 0,0 0 0,0 0 0,4 1 0,4 1 0,1-1 0,-1 0 0,1-1 0,0 0 0,11-1 0,-12 0 0,118-3-1,132-20 0,-132 10-250,1649-125-4831,-737 64 3007,-916 64 2020,971-96-1816,-817 57 3209,-186 28-1531</inkml:trace>
</inkml:ink>
</file>

<file path=ppt/ink/ink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6T03:34:12.360"/>
    </inkml:context>
    <inkml:brush xml:id="br0">
      <inkml:brushProperty name="width" value="0.05" units="cm"/>
      <inkml:brushProperty name="height" value="0.05" units="cm"/>
    </inkml:brush>
  </inkml:definitions>
  <inkml:trace contextRef="#ctx0" brushRef="#br0">177 97 24575,'-35'-11'0,"5"1"0,1 0 0,-35-19 0,62 29 0,1-1 0,-1 0 0,1 0 0,0 1 0,-1-1 0,1 0 0,0 0 0,0 0 0,-1-1 0,1 1 0,0 0 0,0 0 0,-1-3 0,2 4 0,0 0 0,0-1 0,0 1 0,0 0 0,0-1 0,0 1 0,0-1 0,1 1 0,-1 0 0,0-1 0,0 1 0,0 0 0,0-1 0,0 1 0,1 0 0,-1-1 0,0 1 0,0 0 0,1-1 0,-1 1 0,0 0 0,0 0 0,1-1 0,-1 1 0,0 0 0,1 0 0,-1 0 0,0-1 0,1 1 0,-1 0 0,0 0 0,1 0 0,0 0 0,6-2 0,1 0 0,-1 1 0,1 0 0,12-1 0,500-2-1162,-290 7 397,1559-4-6859,1153 7 5118,-1990 9 1589,-9 35 3233,-927-49-1998,143 18 2783,-159-18-3073,8 0 385,-1 0 1,0 1-1,-1 1 1,8 2-1,-13-5-352,0 0-1,-1 1 1,1-1 0,0 0-1,-1 1 1,1-1 0,-1 0-1,1 1 1,0-1-1,-1 1 1,1-1 0,-1 1-1,1-1 1,-1 1 0,1-1-1,-1 1 1,0 0 0,1-1-1,-1 1 1,0-1-1,1 1 1,-1 0 0,0-1-1,0 1 1,0 0 0,0 0-1,1-1 1,-1 1 0,0 0-1,0-1 1,0 1-1,0 0 1,-1 0 0,1-1-1,0 1 1,0 0 0,0-1-1,-1 1 1,1 0 0,0-1-1,0 1 1,-1 0-1,1-1 1,-1 1 0,1-1-1,-1 1 1,1-1 0,-1 1-1,1-1 1,-1 1 0,0 0-1,-17 15 600,-34 26 0,31-27-325,-35 35 1,26-15-365,1 1-1,3 1 1,0 1-1,3 2 1,1 0 0,3 1-1,-26 76 1,6 9-190,-30 184 0,34-86 135,-8 276 0,35 228 118,3-486-68,1-187 90,-2 0 0,-19 72 0,22-114-7,-1 0-1,-1 0 1,0 0 0,0-1-1,-1 0 1,0-1-1,-1 1 1,-15 18 0,14-22-28,0 0 1,0-1-1,-1 0 0,0 0 1,0-1-1,-1 0 1,0 0-1,0-1 0,0-1 1,-21 7-1,-33 7-124,1-4 0,-74 7 0,-134 1-531,184-16 432,-914 40-4166,-1-25 1091,952-20 3038,-967 2-21,740-6 1358</inkml:trace>
</inkml:ink>
</file>

<file path=ppt/ink/ink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6T03:34:13.294"/>
    </inkml:context>
    <inkml:brush xml:id="br0">
      <inkml:brushProperty name="width" value="0.05" units="cm"/>
      <inkml:brushProperty name="height" value="0.05" units="cm"/>
    </inkml:brush>
  </inkml:definitions>
  <inkml:trace contextRef="#ctx0" brushRef="#br0">193 241 24575,'0'-21'0,"3"-53"0,-3 68 0,1 0 0,0 0 0,1 0 0,0 0 0,-1 0 0,2 1 0,-1-1 0,1 1 0,4-8 0,-6 12 0,-1 0 0,1 0 0,-1 1 0,1-1 0,-1 0 0,1 1 0,0-1 0,-1 0 0,1 1 0,0-1 0,-1 1 0,1-1 0,0 1 0,0-1 0,0 1 0,-1-1 0,1 1 0,0 0 0,2-1 0,-3 1 0,1 1 0,-1-1 0,0 0 0,1 0 0,-1 0 0,1 1 0,-1-1 0,1 0 0,-1 1 0,1-1 0,-1 0 0,0 1 0,1-1 0,-1 1 0,0-1 0,1 0 0,-1 1 0,0-1 0,0 1 0,1-1 0,-1 1 0,0-1 0,0 2 0,1 2 0,0 0 0,0 0 0,0 0 0,-1 0 0,0 1 0,0-1 0,0 5 0,-4 14 0,-1 0 0,-1-1 0,-1 0 0,-18 42 0,-53 80 0,17-34 0,59-107 0,1 0 0,0 0 0,-1 0 0,1 0 0,0 0 0,1 0 0,-2 4 0,2-6 0,0 0 0,0-1 0,0 1 0,1 0 0,-1-1 0,0 1 0,0 0 0,0-1 0,0 1 0,1 0 0,-1-1 0,0 1 0,1-1 0,-1 1 0,0 0 0,1-1 0,-1 1 0,1-1 0,-1 1 0,1-1 0,-1 0 0,1 1 0,-1-1 0,1 1 0,0-1 0,-1 0 0,1 1 0,-1-1 0,1 0 0,0 0 0,-1 0 0,1 1 0,0-1 0,-1 0 0,1 0 0,0 0 0,-1 0 0,1 0 0,0 0 0,1-1 0,21 0 0,0-1 0,1-1 0,28-8 0,7-2 0,828-84 0,-856 96 0,43-3 0,-67 3 0,0 0 0,0-1 0,-1 0 0,1 0 0,0 0 0,-1 0 0,11-7 0,-16 8 0,1 0 0,-1 0 0,0 0 0,0 0 0,0 0 0,0-1 0,0 1 0,0 0 0,0-1 0,0 1 0,0 0 0,-1-1 0,1 1 0,-1-1 0,1 0 0,-1 1 0,1-1 0,-1 1 0,0-1 0,0 0 0,0 1 0,0-1 0,0 1 0,0-1 0,0 0 0,0 1 0,-1-3 0,-2-5 0,0 0 0,0 0 0,-8-15 0,3 4 0,-4-14 0,-9-49 0,1 5 0,18 72 0,0 0 0,-1 1 0,0-1 0,0 1 0,0-1 0,-1 1 0,1 0 0,-1 0 0,-1 1 0,1-1 0,-1 1 0,1 0 0,-1 0 0,0 0 0,-1 1 0,1 0 0,-1 0 0,1 0 0,-1 1 0,0-1 0,0 2 0,-11-4 0,-7 1 0,1 1 0,0 0 0,-1 2 0,-42 3 0,-368 46 0,217-20 0,-98 6 0,313-33 54,3-1 63,11 0 54,16 0-1878,7 0-5119</inkml:trace>
</inkml:ink>
</file>

<file path=ppt/ink/ink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6T03:34:13.993"/>
    </inkml:context>
    <inkml:brush xml:id="br0">
      <inkml:brushProperty name="width" value="0.05" units="cm"/>
      <inkml:brushProperty name="height" value="0.05" units="cm"/>
    </inkml:brush>
  </inkml:definitions>
  <inkml:trace contextRef="#ctx0" brushRef="#br0">83 59 24575,'21'-1'0,"-11"0"0,0 1 0,-1 0 0,1 0 0,12 3 0,-20-3 0,0 0 0,-1 0 0,1 1 0,0-1 0,-1 1 0,1 0 0,-1-1 0,1 1 0,-1 0 0,1 0 0,-1 0 0,0 0 0,1 0 0,-1 0 0,0 0 0,0 1 0,0-1 0,0 0 0,0 1 0,0-1 0,0 0 0,0 1 0,-1-1 0,1 1 0,0 0 0,-1-1 0,0 1 0,1-1 0,-1 1 0,1 2 0,-1 5 0,-1 0 0,0 0 0,0 0 0,0-1 0,-1 1 0,-4 9 0,-21 54 0,19-53 0,0 2 0,-24 67 0,29-77 0,0-1 0,1 0 0,0 1 0,1 0 0,1-1 0,0 19 0,0-27 0,1 0 0,-1 0 0,0 0 0,1 0 0,-1 0 0,1 0 0,-1-1 0,1 1 0,0 0 0,0 0 0,0-1 0,0 1 0,0 0 0,0-1 0,1 1 0,-1-1 0,0 0 0,1 1 0,-1-1 0,1 0 0,0 0 0,-1 0 0,1 0 0,0 0 0,0 0 0,-1 0 0,1-1 0,0 1 0,0-1 0,0 1 0,0-1 0,0 0 0,3 1 0,6-1 0,0-1 0,0 0 0,0 0 0,20-6 0,-16 4 0,354-52 0,3 25 0,-327 27 0,125-12 0,-145 11 0,0-1 0,-1-1 0,0-1 0,38-16 0,-58 21 0,0 0 0,0-1 0,0 1 0,0-1 0,0 0 0,-1 0 0,1 0 0,-1-1 0,0 1 0,0-1 0,0 0 0,-1 0 0,1 0 0,-1 0 0,0 0 0,0 0 0,0-1 0,-1 1 0,1-1 0,-1 1 0,0-1 0,-1 1 0,1-1 0,-1 0 0,0 0 0,-1-7 0,-1-11 0,-1 1 0,-1-1 0,-2 1 0,-9-28 0,4 15 0,10 32 0,1 0 0,-1 0 0,0 1 0,0-1 0,-1 0 0,1 0 0,-1 1 0,1-1 0,-1 0 0,0 1 0,0 0 0,0-1 0,0 1 0,0 0 0,-1 0 0,-3-2 0,1 2 0,1 0 0,-1 0 0,0 1 0,0 0 0,0 0 0,0 0 0,0 0 0,0 1 0,-7 0 0,-645 11 0,176 0 0,447-11 0,12-1 0,1 1 0,-1 2 0,-27 4 0,49-6 0,0 0 0,0 0 0,0 0 0,0 0 0,0 0 0,0 0 0,0 0 0,0 1 0,0-1 0,0 0 0,0 0 0,0 0 0,0 0 0,0 0 0,0 0 0,0 0 0,0 0 0,0 0 0,0 0 0,0 0 0,0 0 0,0 0 0,0 0 0,0 0 0,0 0 0,0 1 0,0-1 0,0 0 0,0 0 0,0 0 0,0 0 0,0 0 0,0 0 0,0 0 0,0 0 0,0 0 0,0 0 0,0 0 0,0 0 0,0 0 0,0 0 0,0 0 0,0 0 0,0 0 0,0 1 0,13 1 0,20 2 0,94 1-1365,-54-1-5461</inkml:trace>
</inkml:ink>
</file>

<file path=ppt/ink/ink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6T03:34:14.657"/>
    </inkml:context>
    <inkml:brush xml:id="br0">
      <inkml:brushProperty name="width" value="0.05" units="cm"/>
      <inkml:brushProperty name="height" value="0.05" units="cm"/>
    </inkml:brush>
  </inkml:definitions>
  <inkml:trace contextRef="#ctx0" brushRef="#br0">144 93 24575,'33'6'0,"0"-2"0,1-1 0,34-1 0,23 2 0,-90-4 0,0 0 0,-1-1 0,1 1 0,0 0 0,-1 0 0,1 0 0,0 0 0,-1 1 0,1-1 0,0 0 0,-1 0 0,1 0 0,0 0 0,-1 1 0,1-1 0,0 0 0,-1 1 0,1-1 0,-1 0 0,1 1 0,-1-1 0,1 1 0,-1-1 0,1 1 0,-1-1 0,1 1 0,-1-1 0,0 1 0,1 0 0,-1-1 0,0 1 0,0-1 0,1 1 0,-1 0 0,0-1 0,0 1 0,0 0 0,0-1 0,0 1 0,0 0 0,0-1 0,0 1 0,0 0 0,0-1 0,0 1 0,0 0 0,0-1 0,0 1 0,-1 0 0,1 0 0,-3 5 0,0-1 0,0 1 0,-1-1 0,-6 8 0,3-3 0,-16 26 0,1 1 0,2 0 0,2 2 0,-26 76 0,44-112 0,-1-1 0,0 1 0,1-1 0,-1 1 0,1-1 0,0 1 0,0-1 0,0 1 0,0-1 0,0 1 0,0-1 0,1 1 0,-1-1 0,1 1 0,1 3 0,-1-4 0,0-1 0,0 0 0,0 0 0,0 0 0,0 0 0,0-1 0,0 1 0,1 0 0,-1 0 0,0-1 0,0 1 0,1 0 0,-1-1 0,0 1 0,1-1 0,-1 0 0,0 1 0,1-1 0,-1 0 0,1 0 0,-1 0 0,0 0 0,1 0 0,-1 0 0,0 0 0,1-1 0,-1 1 0,1 0 0,-1-1 0,2 0 0,28-9 0,42-20 0,-9 3 0,1 6 0,0 2 0,118-18 0,139 2 0,-72 10 0,-204 20 0,-21 4 0,-1-2 0,0-1 0,-1-1 0,43-14 0,-63 18 0,0-1 0,0 1 0,0-1 0,0 0 0,0 0 0,0 0 0,0 0 0,-1-1 0,1 1 0,-1-1 0,1 1 0,-1-1 0,0 0 0,0 0 0,-1 0 0,3-4 0,-3 4 0,0 1 0,-1 0 0,0-1 0,1 1 0,-1-1 0,0 1 0,0 0 0,0-1 0,0 1 0,-1-1 0,1 1 0,-1 0 0,1-1 0,-1 1 0,0 0 0,0 0 0,0-1 0,0 1 0,0 0 0,-1 0 0,1 0 0,-1 0 0,1 1 0,-3-3 0,-5-4 0,0 0 0,0 1 0,0 0 0,-1 0 0,0 1 0,-1 1 0,1-1 0,-1 2 0,-20-7 0,-11 0 0,-56-7 0,78 15 0,-189-25 0,-368 1 0,488 29-341,1 3 0,-1 4-1,-116 27 1,144-20-6485</inkml:trace>
</inkml:ink>
</file>

<file path=ppt/ink/ink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6T03:34:15.735"/>
    </inkml:context>
    <inkml:brush xml:id="br0">
      <inkml:brushProperty name="width" value="0.05" units="cm"/>
      <inkml:brushProperty name="height" value="0.05" units="cm"/>
    </inkml:brush>
  </inkml:definitions>
  <inkml:trace contextRef="#ctx0" brushRef="#br0">148 400 24575,'1'-7'0,"-1"1"0,2 0 0,-1 0 0,1 0 0,0 0 0,0 0 0,0 1 0,1-1 0,0 0 0,0 1 0,1 0 0,-1 0 0,7-6 0,7-8 0,34-30 0,-49 47 0,41-31 0,-41 32 0,1-1 0,-1 1 0,1-1 0,-1 1 0,1 0 0,0 0 0,0 0 0,0 0 0,0 1 0,0-1 0,-1 1 0,1-1 0,0 1 0,0 0 0,5 1 0,-7-1 0,0 1 0,0-1 0,0 1 0,1 0 0,-1-1 0,0 1 0,0 0 0,0 0 0,0-1 0,-1 1 0,1 0 0,0 0 0,0 0 0,0 0 0,-1 0 0,1 0 0,-1 0 0,1 1 0,-1-1 0,1 0 0,-1 0 0,1 0 0,-1 1 0,0-1 0,0 0 0,0 0 0,0 1 0,0-1 0,0 0 0,0 2 0,-6 40 0,6-43 0,-14 43 0,-2 0 0,-1-1 0,-3 0 0,-27 43 0,7-11 0,3-4 0,-58 117 0,78-149 0,1 2 0,-19 78 0,33-108 0,0-1 0,1 0 0,0 1 0,1 0 0,-1-1 0,2 1 0,-1-1 0,5 19 0,-3-23 0,-1 0 0,1 0 0,1 0 0,-1 0 0,1 0 0,0-1 0,0 1 0,0-1 0,1 1 0,-1-1 0,1 0 0,0-1 0,0 1 0,1-1 0,-1 0 0,1 0 0,4 3 0,11 3 0,-1 0 0,1-2 0,0 0 0,1-1 0,28 4 0,112 9 0,-143-18 0,686 17-1175,-578-19 864,1400-31-3299,0-41 3105,-286-38-648,-1203 106 1500,84-15 1028,-107 17-1037,0-1 0,0 0 0,-1-1 0,0 0 0,0-1 0,14-9 0,-24 12-291,1 1 0,-1 0 1,0-1-1,-1 1 0,1-1 1,0 0-1,-1 0 0,1 0 0,-1 0 1,0 0-1,0-1 0,0 1 0,-1-1 1,1 1-1,-1-1 0,0 0 1,0 1-1,0-1 0,0 0 0,-1-4 1,0-5 182,0 0 0,-2 1 0,1-1 1,-7-22-1,5 22-126,0 1 1,1-1-1,0 0 1,0-18-1,4 13-104,1-1 0,0 1 0,2 0 0,9-27 0,34-68 0,-40 95 0,29-57 0,11-22 0,-42 83 0,-1-1 0,-1 0 0,0 0 0,4-28 0,-8 39 0,0 0 0,0 1 0,0-1 0,-1 0 0,1 0 0,-1 1 0,0-1 0,0 1 0,0-1 0,0 1 0,-1-1 0,0 1 0,0 0 0,1-1 0,-2 1 0,1 0 0,0 0 0,-1 1 0,1-1 0,-1 0 0,0 1 0,0 0 0,0-1 0,0 1 0,0 0 0,0 1 0,-7-4 0,-7-2 0,-1 1 0,1 0 0,-1 2 0,-23-4 0,41 8 0,-530-54-953,411 46 662,-2595-88-5986,1700 114 5481,9 81-40,958-92 1354,-5 0 624,0 2-1,-96 30 1,142-37-896,0 1-1,0-1 0,1 1 1,-11 7-1,16-10-206,-1 1-1,1-1 0,-1 0 1,1 1-1,-1-1 1,1 1-1,-1-1 0,1 1 1,-1-1-1,1 1 0,-1-1 1,1 1-1,0-1 0,-1 1 1,1-1-1,0 1 1,0 0-1,-1-1 0,1 1 1,0 0-1,0-1 0,0 1 1,0-1-1,0 1 1,0 0-1,0-1 0,0 1 1,0 0-1,0-1 0,0 1 1,0 0-1,0-1 1,1 1-1,-1 0 0,0-1 1,0 1-1,1-1 0,-1 1 1,0-1-1,1 1 1,-1-1-1,1 1 0,-1-1 1,1 1-1,-1-1 0,1 1 1,-1-1-1,1 0 1,-1 1-1,1-1 0,-1 0 1,1 1-1,0-1 0,-1 0 1,2 1-1,8 2 1,0 1-1,0-1 1,0-1-1,1 1 1,18 0-1,-27-3-234,50 5-6196</inkml:trace>
</inkml:ink>
</file>

<file path=ppt/ink/ink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6T03:34:15.983"/>
    </inkml:context>
    <inkml:brush xml:id="br0">
      <inkml:brushProperty name="width" value="0.05" units="cm"/>
      <inkml:brushProperty name="height" value="0.05" units="cm"/>
    </inkml:brush>
  </inkml:definitions>
  <inkml:trace contextRef="#ctx0" brushRef="#br0">0 0 24575,'3'3'0,"0"-1"0,-1 0 0,1-1 0,0 1 0,1 0 0,4 1 0,14 8 0,-17-7 0,-1 0 0,0 0 0,1 0 0,-2 0 0,1 0 0,0 1 0,-1 0 0,0 0 0,0 0 0,0 0 0,-1 0 0,1 1 0,-1-1 0,-1 1 0,1-1 0,-1 1 0,0 0 0,0 0 0,0 7 0,-1 11 0,-2 0 0,0-1 0,-7 36 0,4-35 0,-24 126 0,-12 79 0,36-187 0,2 0 0,2 0 0,5 62 0,-1-82 114,1 1 0,8 27 0,-9-39-328,1-2 1,0 1 0,0 0-1,1-1 1,0 0 0,1 0-1,7 9 1,7 4-6613</inkml:trace>
</inkml:ink>
</file>

<file path=ppt/ink/ink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6T03:34:16.251"/>
    </inkml:context>
    <inkml:brush xml:id="br0">
      <inkml:brushProperty name="width" value="0.05" units="cm"/>
      <inkml:brushProperty name="height" value="0.05" units="cm"/>
    </inkml:brush>
  </inkml:definitions>
  <inkml:trace contextRef="#ctx0" brushRef="#br0">1 1 24575,'8'0'0,"1"0"0,0 1 0,-1 0 0,1 0 0,-1 1 0,1 0 0,-1 1 0,0 0 0,0 0 0,0 1 0,0 0 0,-1 0 0,1 1 0,-1 0 0,0 0 0,0 1 0,-1 0 0,0 0 0,0 0 0,0 1 0,-1 0 0,0 0 0,0 0 0,-1 1 0,0-1 0,4 12 0,2 8 0,-1 1 0,-1 0 0,-2 1 0,6 51 0,-4 121 0,-8-180 0,-3 243 0,5 148 0,5-329-1365,-4-56-5461</inkml:trace>
</inkml:ink>
</file>

<file path=ppt/ink/ink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6T03:34:37.121"/>
    </inkml:context>
    <inkml:brush xml:id="br0">
      <inkml:brushProperty name="width" value="0.05" units="cm"/>
      <inkml:brushProperty name="height" value="0.05" units="cm"/>
    </inkml:brush>
  </inkml:definitions>
  <inkml:trace contextRef="#ctx0" brushRef="#br0">138 108 24575,'0'-13'0,"-2"1"0,-5-24 0,-1-11 0,9 83 0,-2 0 0,-2 0 0,-7 37 0,-30 131 0,13-72 0,20-92 0,-23 150 0,28-167 0,1 1 0,1 0 0,1 0 0,1 0 0,9 44 0,-8-59-85,-1 0 0,1-1-1,0 0 1,1 1 0,0-1-1,1-1 1,-1 1 0,1-1-1,1 0 1,-1 0 0,1 0-1,1-1 1,-1 1 0,1-2-1,14 10 1,17 6-6741</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6T02:10:47.157"/>
    </inkml:context>
    <inkml:brush xml:id="br0">
      <inkml:brushProperty name="width" value="0.05" units="cm"/>
      <inkml:brushProperty name="height" value="0.05" units="cm"/>
    </inkml:brush>
  </inkml:definitions>
  <inkml:trace contextRef="#ctx0" brushRef="#br0">142 205 24575,'-3'-12'0,"-8"-15"0,-4-7 0,-4-6 0,-4 2 0,-1 7 0,3 12 0,5 16 0,8 11 0,6 4-8191</inkml:trace>
</inkml:ink>
</file>

<file path=ppt/ink/ink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6T03:34:37.324"/>
    </inkml:context>
    <inkml:brush xml:id="br0">
      <inkml:brushProperty name="width" value="0.05" units="cm"/>
      <inkml:brushProperty name="height" value="0.05" units="cm"/>
    </inkml:brush>
  </inkml:definitions>
  <inkml:trace contextRef="#ctx0" brushRef="#br0">115 47 24575,'-2'-4'0,"0"1"0,0-1 0,-1 1 0,1 0 0,-1-1 0,0 1 0,0 1 0,0-1 0,0 0 0,-1 1 0,1-1 0,-1 1 0,-6-3 0,9 5 0,-1-1 0,0 1 0,1-1 0,-1 1 0,1 0 0,-1-1 0,0 1 0,1 0 0,-1 0 0,1 0 0,-1 0 0,0 1 0,1-1 0,-1 0 0,0 1 0,1-1 0,-1 1 0,1-1 0,-1 1 0,1 0 0,0 0 0,-1-1 0,1 1 0,0 0 0,-1 0 0,1 1 0,0-1 0,0 0 0,0 0 0,0 0 0,0 1 0,0-1 0,0 1 0,0-1 0,1 0 0,-1 1 0,0 2 0,-3 5 0,1 0 0,1 1 0,-1 0 0,2-1 0,-2 19 0,3 53 0,0-50 0,0-14-151,1 1-1,0 0 0,1 0 0,1-1 1,0 1-1,1-1 0,1 0 1,8 17-1,-3-16-6674</inkml:trace>
</inkml:ink>
</file>

<file path=ppt/ink/ink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6T03:34:37.477"/>
    </inkml:context>
    <inkml:brush xml:id="br0">
      <inkml:brushProperty name="width" value="0.05" units="cm"/>
      <inkml:brushProperty name="height" value="0.05" units="cm"/>
    </inkml:brush>
  </inkml:definitions>
  <inkml:trace contextRef="#ctx0" brushRef="#br0">11 80 24575,'0'-9'0,"0"-10"0,0-4 0,-3 4 0,-1 9 0,0 12 0</inkml:trace>
</inkml:ink>
</file>

<file path=ppt/ink/ink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6T03:34:37.834"/>
    </inkml:context>
    <inkml:brush xml:id="br0">
      <inkml:brushProperty name="width" value="0.05" units="cm"/>
      <inkml:brushProperty name="height" value="0.05" units="cm"/>
    </inkml:brush>
  </inkml:definitions>
  <inkml:trace contextRef="#ctx0" brushRef="#br0">30 24 24575,'1'3'0,"-1"0"0,1 0 0,0 0 0,1 0 0,-1 0 0,0 0 0,1 0 0,-1 0 0,4 3 0,6 14 0,-8-10 0,0 0 0,-1 0 0,-1 1 0,1-1 0,-2 0 0,1 1 0,-1-1 0,-1 1 0,0-1 0,-4 20 0,1-17 0,1 0 0,-2 0 0,0-1 0,0 0 0,-1 1 0,0-2 0,-16 22 0,17-29 0,8-12 0,8-15 0,12-10 0,2 1 0,0 2 0,3 0 0,0 2 0,2 1 0,0 1 0,57-36 0,-79 57 0,0 0 0,1 0 0,-1 1 0,1 0 0,0 1 0,18-5 0,-25 8 0,0 0 0,1-1 0,-1 1 0,0 0 0,1 0 0,-1 1 0,0-1 0,0 0 0,1 1 0,-1-1 0,0 1 0,0 0 0,0 0 0,0 0 0,0 0 0,0 0 0,0 0 0,0 0 0,0 1 0,0-1 0,-1 0 0,1 1 0,-1 0 0,1-1 0,-1 1 0,1 0 0,-1 0 0,0 0 0,0 0 0,0 0 0,0 0 0,0 0 0,-1 0 0,2 4 0,2 14 48,0 1-1,-1-1 1,-1 1-1,-1-1 1,-1 1-1,-4 28 1,2-24-473,1 0 1,1 0-1,7 45 1,0-42-6402</inkml:trace>
</inkml:ink>
</file>

<file path=ppt/ink/ink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6T03:34:38.036"/>
    </inkml:context>
    <inkml:brush xml:id="br0">
      <inkml:brushProperty name="width" value="0.05" units="cm"/>
      <inkml:brushProperty name="height" value="0.05" units="cm"/>
    </inkml:brush>
  </inkml:definitions>
  <inkml:trace contextRef="#ctx0" brushRef="#br0">80 10 24575,'-6'0'0,"-6"3"0,-6 1 0,-4 0 0,5-1 0,12 0 0,16-2 0,16 0 0,12-1 0,12 0 0,7-3 0,3-1 0,1-4 0,-5 1 0,-11 1-8191</inkml:trace>
</inkml:ink>
</file>

<file path=ppt/ink/ink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6T03:34:39.174"/>
    </inkml:context>
    <inkml:brush xml:id="br0">
      <inkml:brushProperty name="width" value="0.05" units="cm"/>
      <inkml:brushProperty name="height" value="0.05" units="cm"/>
    </inkml:brush>
  </inkml:definitions>
  <inkml:trace contextRef="#ctx0" brushRef="#br0">0 237 24575,'2'-15'0,"0"0"0,1 0 0,1 0 0,0 0 0,9-19 0,-9 24 0,0-2 0,1-1 0,0 1 0,1-1 0,1 2 0,-1-1 0,2 1 0,10-13 0,-18 23 0,1 1 0,-1-1 0,1 0 0,-1 1 0,1-1 0,-1 1 0,1-1 0,0 1 0,-1-1 0,1 1 0,-1-1 0,1 1 0,0 0 0,0-1 0,-1 1 0,1 0 0,0-1 0,-1 1 0,1 0 0,0 0 0,0 0 0,0 0 0,-1 0 0,1 0 0,0 0 0,0 0 0,-1 0 0,1 0 0,0 0 0,0 0 0,0 1 0,-1-1 0,1 0 0,0 1 0,-1-1 0,1 0 0,0 1 0,-1-1 0,1 1 0,0-1 0,-1 1 0,1-1 0,-1 1 0,1-1 0,-1 1 0,1 0 0,-1-1 0,1 1 0,-1 0 0,0-1 0,1 3 0,2 3 0,-1 1 0,1-1 0,-2 1 0,3 12 0,5 54 0,-4 1 0,-5 105 0,-2-86 0,-13 260 0,14-352 0,1 26 0,5-19 0,-4-8 0,0 0 0,-1-1 0,1 1 0,0 0 0,0 0 0,-1 0 0,1 0 0,0-1 0,-1 1 0,1 0 0,0-1 0,-1 1 0,1 0 0,-1-1 0,1 1 0,0-1 0,0 0 0,10-10 0,0-1 0,-1 0 0,0-1 0,11-18 0,2-3 0,-15 23 0,44-61 0,104-113 0,-151 181 0,-1 0 0,1 0 0,0 0 0,0 0 0,0 1 0,10-5 0,-14 8 0,0-1 0,0 1 0,0 0 0,0-1 0,0 1 0,0 0 0,0 0 0,0 0 0,0-1 0,0 1 0,1 0 0,-1 1 0,0-1 0,0 0 0,0 0 0,0 0 0,0 1 0,0-1 0,0 0 0,0 1 0,0-1 0,0 1 0,0-1 0,0 1 0,0 0 0,0-1 0,0 1 0,0 0 0,-1 0 0,1 0 0,0-1 0,-1 1 0,1 0 0,0 0 0,-1 0 0,1 0 0,-1 0 0,0 0 0,1 0 0,-1 0 0,0 1 0,1 1 0,1 10 0,0 0 0,-1 1 0,0-1 0,-1 1 0,-1-1 0,0 1 0,-4 16 0,0 5 0,3-15 37,-1 5 110,1 41-1,2-59-315,0 1-1,1-1 1,1 1-1,-1-1 1,1 0-1,0 1 0,1-1 1,0 0-1,6 12 1,6 2-6657</inkml:trace>
</inkml:ink>
</file>

<file path=ppt/ink/ink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6T03:34:40.182"/>
    </inkml:context>
    <inkml:brush xml:id="br0">
      <inkml:brushProperty name="width" value="0.05" units="cm"/>
      <inkml:brushProperty name="height" value="0.05" units="cm"/>
    </inkml:brush>
  </inkml:definitions>
  <inkml:trace contextRef="#ctx0" brushRef="#br0">128 272 24575,'0'-19'0,"-1"-35"0,1 51 0,-1 1 0,1-1 0,-1 0 0,1 1 0,-1-1 0,0 0 0,0 1 0,-1-1 0,1 1 0,0 0 0,-1-1 0,1 1 0,-1 0 0,0 0 0,-3-4 0,3 5 0,1 1 0,-1-1 0,0 0 0,1 0 0,-1 1 0,0-1 0,1 1 0,-1-1 0,0 1 0,0 0 0,1 0 0,-1 0 0,0 0 0,0 0 0,1 0 0,-1 0 0,0 0 0,0 1 0,1-1 0,-1 1 0,0-1 0,1 1 0,-1 0 0,0 0 0,1-1 0,-1 1 0,1 0 0,0 1 0,-1-1 0,1 0 0,0 0 0,-1 0 0,-1 3 0,-2 2 0,1 0 0,-1 0 0,1 0 0,0 0 0,0 1 0,-5 11 0,6-8 0,0 1 0,0 0 0,1-1 0,1 1 0,0 0 0,0 0 0,1 0 0,0 0 0,1 0 0,1 0 0,-1 0 0,5 13 0,-4-17 0,0-1 0,0 1 0,1-1 0,-1 1 0,1-1 0,1 0 0,-1 0 0,1-1 0,0 1 0,1-1 0,-1 0 0,1 0 0,0 0 0,0 0 0,0-1 0,1 0 0,0 0 0,0-1 0,0 1 0,10 3 0,-13-6 0,0 0 0,0 0 0,0-1 0,0 1 0,0-1 0,1 1 0,-1-1 0,0 0 0,0-1 0,0 1 0,0 0 0,0-1 0,0 0 0,0 1 0,0-1 0,0-1 0,3 0 0,-2-1 0,0 1 0,0-1 0,-1 0 0,1 0 0,-1 0 0,0-1 0,0 1 0,0-1 0,0 0 0,3-5 0,1-6 0,0-1 0,-1 1 0,0-1 0,-1 0 0,3-20 0,-5 17 0,0-1 0,-1 1 0,-1 0 0,-1-20 0,0 31 0,-1 0 0,0 0 0,0 1 0,-1-1 0,0 0 0,0 1 0,-1 0 0,1-1 0,-2 1 0,1 0 0,-1 1 0,-9-13 0,-4 5 0,17 14 0,-1-1 0,1 1 0,-1 0 0,1 0 0,-1-1 0,1 1 0,-1 0 0,1-1 0,-1 1 0,1 0 0,-1 0 0,1 0 0,-1 0 0,1 0 0,-1 0 0,1 0 0,-1 0 0,0 0 0,1 0 0,-1 0 0,1 0 0,-1 0 0,1 0 0,-1 0 0,1 0 0,-1 1 0,1-1 0,-1 0 0,1 0 0,-1 1 0,1-1 0,-1 0 0,1 1 0,-1-1 0,1 1 0,0 0 0,-1-1 0,1 1 0,0-1 0,0 1 0,0 0 0,0-1 0,0 1 0,0-1 0,1 1 0,-1 0 0,0-1 0,0 1 0,0-1 0,0 1 0,1-1 0,-1 1 0,0-1 0,1 1 0,-1-1 0,0 1 0,1-1 0,-1 1 0,1-1 0,-1 1 0,0-1 0,1 0 0,-1 1 0,1-1 0,-1 0 0,1 1 0,0-1 0,20 12 0,-21-12 0,19 8 0,-1-1 0,1-1 0,0 0 0,1-1 0,-1-2 0,1 0 0,0-1 0,-1-1 0,1 0 0,0-2 0,0 0 0,23-5 0,-38 5 0,-1 0 0,1 0 0,0-1 0,-1 1 0,1-1 0,-1 0 0,1 0 0,-1 0 0,0-1 0,0 0 0,0 0 0,0 0 0,0 0 0,-1 0 0,0-1 0,1 1 0,-1-1 0,0 0 0,4-8 0,-20 44 0,2 1 0,-11 54 0,18-66 0,0 1 0,2 0 0,1 0 0,0 0 0,5 36 0,-3-52 0,0 0 0,0 0 0,1-1 0,0 1 0,0 0 0,1 0 0,-1-1 0,1 0 0,0 1 0,1-1 0,-1 0 0,6 5 0,-7-8 0,0 0 0,1 0 0,-1 0 0,0-1 0,1 1 0,-1-1 0,1 0 0,-1 1 0,1-1 0,0 0 0,-1 0 0,1-1 0,0 1 0,0-1 0,-1 1 0,1-1 0,0 0 0,0 0 0,0 0 0,0 0 0,0-1 0,-1 1 0,1-1 0,0 1 0,0-1 0,-1 0 0,6-3 0,2-1 0,1-2 0,-1 1 0,-1-1 0,1-1 0,-1 0 0,-1 0 0,1-1 0,-1 0 0,-1 0 0,13-20 0,-1-4 0,-2 1 0,16-45 0,9-55 0,-22 60 0,-28 247 0,9-162 0,-1-1 0,1 1 0,1 0 0,0-1 0,7 21 0,-8-30 0,0-1 0,-1 0 0,1 1 0,0-1 0,1 0 0,-1 0 0,0 0 0,1 0 0,-1 0 0,1 0 0,-1 0 0,1 0 0,0 0 0,0-1 0,0 1 0,0-1 0,0 1 0,0-1 0,0 0 0,0 0 0,1 0 0,-1 0 0,0 0 0,1-1 0,-1 1 0,1-1 0,-1 1 0,1-1 0,-1 0 0,1 0 0,-1 0 0,1 0 0,-1-1 0,1 1 0,-1 0 0,3-2 0,1 0 0,-1 0 0,0-1 0,0 1 0,0-1 0,-1 0 0,1-1 0,-1 1 0,1-1 0,-1 0 0,0 0 0,0 0 0,5-8 0,4-7 0,18-35 0,-26 46 0,16-33 0,-3-1 0,0-1 0,15-65 0,-28 193 0,11 14 0,-10-70 0,-2 1 0,0 0 0,-1 41 0,-4-66 27,1-1-1,-1 1 0,0-1 0,-1 1 1,1-1-1,-1 0 0,0 0 0,0 0 1,0 0-1,0 0 0,-1 0 0,-3 3 1,5-6-75,0 1 1,0-1-1,0 0 1,0 0 0,0 1-1,-1-1 1,1 0-1,0 0 1,-1 0 0,1-1-1,-1 1 1,1 0-1,-1-1 1,1 1-1,-1 0 1,1-1 0,-1 0-1,0 1 1,1-1-1,-1 0 1,0 0 0,1 0-1,-1 0 1,0 0-1,1 0 1,-1-1 0,0 1-1,1 0 1,-1-1-1,1 0 1,-1 1 0,1-1-1,-1 0 1,1 1-1,-2-3 1,-6-4-6779</inkml:trace>
</inkml:ink>
</file>

<file path=ppt/ink/ink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6T03:34:40.525"/>
    </inkml:context>
    <inkml:brush xml:id="br0">
      <inkml:brushProperty name="width" value="0.05" units="cm"/>
      <inkml:brushProperty name="height" value="0.05" units="cm"/>
    </inkml:brush>
  </inkml:definitions>
  <inkml:trace contextRef="#ctx0" brushRef="#br0">1 233 24575,'1'-1'0,"1"0"0,-1-1 0,1 1 0,0 0 0,-1 0 0,1-1 0,0 1 0,0 1 0,0-1 0,0 0 0,0 0 0,0 1 0,0-1 0,0 1 0,0 0 0,0-1 0,0 1 0,0 0 0,0 0 0,0 0 0,0 1 0,0-1 0,0 0 0,0 1 0,0 0 0,0-1 0,3 2 0,-2 0 0,-1-1 0,1 1 0,0 0 0,-1 0 0,1 0 0,-1 1 0,0-1 0,1 0 0,-1 1 0,0 0 0,-1-1 0,1 1 0,0 0 0,-1 0 0,1 0 0,0 3 0,-1-1 0,1 0 0,0 0 0,0 0 0,0-1 0,0 1 0,1-1 0,0 1 0,4 4 0,-6-8 0,0 0 0,1 0 0,-1 0 0,0 0 0,0 0 0,1 0 0,-1-1 0,1 1 0,-1-1 0,1 1 0,-1-1 0,1 1 0,-1-1 0,1 0 0,0 1 0,-1-1 0,1 0 0,-1 0 0,1 0 0,0-1 0,-1 1 0,1 0 0,-1 0 0,1-1 0,-1 1 0,1-1 0,-1 0 0,1 1 0,-1-1 0,2-1 0,7-6 0,0 1 0,-1-1 0,0-1 0,0 0 0,-1 0 0,0 0 0,-1-1 0,0 0 0,7-15 0,-9 15 0,-1-1 0,0 1 0,-1-1 0,0 1 0,-1-1 0,0 0 0,-1 0 0,0 0 0,0 0 0,-1-1 0,-1 1 0,0 0 0,-1 0 0,-4-19 0,5 28 0,1 0 0,-1 0 0,0 1 0,1-1 0,-1 0 0,0 0 0,0 1 0,0-1 0,0 0 0,-1 1 0,1-1 0,0 1 0,-1 0 0,1-1 0,-1 1 0,1 0 0,-3-2 0,3 3 0,0 0 0,-1-1 0,1 1 0,0 0 0,-1-1 0,1 1 0,-1 0 0,1 0 0,0 0 0,-1 0 0,1 1 0,0-1 0,-1 0 0,1 1 0,0-1 0,-1 0 0,1 1 0,-2 1 0,-2 0 0,1 1 0,0 0 0,0 0 0,0 1 0,1-1 0,-1 1 0,1 0 0,0-1 0,0 2 0,0-1 0,-4 8 0,2 1 25,0 0-1,1 0 0,0 1 1,1-1-1,1 1 1,0 0-1,1 0 0,0 0 1,1-1-1,1 1 0,0 0 1,1 0-1,6 23 1,-6-27-111,1-1 1,0 0 0,1 1-1,0-1 1,0 0 0,1-1-1,0 1 1,0-1 0,1 0-1,0 0 1,1-1 0,-1 0-1,1 0 1,1 0 0,-1-1-1,1 0 1,1-1 0,-1 1-1,17 6 1,5-2-6741</inkml:trace>
</inkml:ink>
</file>

<file path=ppt/ink/ink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6T03:34:40.756"/>
    </inkml:context>
    <inkml:brush xml:id="br0">
      <inkml:brushProperty name="width" value="0.05" units="cm"/>
      <inkml:brushProperty name="height" value="0.05" units="cm"/>
    </inkml:brush>
  </inkml:definitions>
  <inkml:trace contextRef="#ctx0" brushRef="#br0">190 212 24575,'-5'-20'0,"1"-1"0,0 1 0,2-1 0,1 0 0,0-23 0,1 36 0,0 7 0,3-36 0,4 21 0,-7 16 0,0 0 0,1 0 0,-1-1 0,0 1 0,1 0 0,-1 0 0,0-1 0,1 1 0,-1 0 0,1 0 0,-1 0 0,0 0 0,1 0 0,-1-1 0,1 1 0,-1 0 0,1 0 0,-1 0 0,1 0 0,-1 0 0,0 0 0,1 1 0,-1-1 0,1 0 0,-1 0 0,1 0 0,-1 0 0,0 0 0,1 1 0,-1-1 0,1 0 0,2 2 0,0 1 0,-1-1 0,1 0 0,0 1 0,-1 0 0,0 0 0,0-1 0,0 1 0,0 0 0,0 1 0,0-1 0,-1 0 0,2 6 0,15 51 0,-16-48 0,10 44 0,-3 1 0,-2 0 0,-3 0 0,-2 1 0,-3 0 0,-2-1 0,-13 66 0,13-102 0,-2-1 0,-1 0 0,0 0 0,-1-1 0,-16 31 0,18-41 0,-1-1 0,0 1 0,0-1 0,0 0 0,-1-1 0,0 1 0,-1-1 0,1-1 0,-1 0 0,-1 0 0,1 0 0,-1-1 0,-13 6 0,-29 5-1365,5-8-5461</inkml:trace>
</inkml:ink>
</file>

<file path=ppt/ink/ink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6T03:34:48.143"/>
    </inkml:context>
    <inkml:brush xml:id="br0">
      <inkml:brushProperty name="width" value="0.05" units="cm"/>
      <inkml:brushProperty name="height" value="0.05" units="cm"/>
    </inkml:brush>
  </inkml:definitions>
  <inkml:trace contextRef="#ctx0" brushRef="#br0">85 30 24575,'2'0'0,"-1"-1"0,1 1 0,0-1 0,-1 0 0,1 0 0,-1 0 0,1 0 0,-1 0 0,0 0 0,1 0 0,-1 0 0,0 0 0,0 0 0,2-3 0,-3 3 0,1 0 0,0 0 0,-1 0 0,1 0 0,0 0 0,0 1 0,-1-1 0,1 0 0,0 0 0,0 1 0,0-1 0,0 1 0,0-1 0,0 0 0,0 1 0,0 0 0,0-1 0,0 1 0,0 0 0,1-1 0,-1 1 0,2 0 0,-2 1 0,-1-1 0,1 1 0,0 0 0,-1 0 0,1 0 0,-1-1 0,1 1 0,-1 0 0,1 0 0,-1 0 0,0 0 0,1 0 0,-1 0 0,0 0 0,0 0 0,0 0 0,0 0 0,0 0 0,0 0 0,0 0 0,0 0 0,0 0 0,-1 2 0,-4 29 0,3-26 0,-49 192 0,-3 13 0,45-170-273,2 0 0,2 0 0,2 0 0,3 79 0,7-75-6553</inkml:trace>
</inkml:ink>
</file>

<file path=ppt/ink/ink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6T03:34:48.312"/>
    </inkml:context>
    <inkml:brush xml:id="br0">
      <inkml:brushProperty name="width" value="0.05" units="cm"/>
      <inkml:brushProperty name="height" value="0.05" units="cm"/>
    </inkml:brush>
  </inkml:definitions>
  <inkml:trace contextRef="#ctx0" brushRef="#br0">106 51 24575,'3'-9'0,"5"-6"0,3-1 0,0 5 0,-1 15 0,-6 15 0,-10 14 0,-7 18 0,-8 11 0,-3 12 0,-1 6 0,4 4 0,3-2 0,3-3 0,6-14-8191</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6T02:10:47.374"/>
    </inkml:context>
    <inkml:brush xml:id="br0">
      <inkml:brushProperty name="width" value="0.05" units="cm"/>
      <inkml:brushProperty name="height" value="0.05" units="cm"/>
    </inkml:brush>
  </inkml:definitions>
  <inkml:trace contextRef="#ctx0" brushRef="#br0">9 43 24575,'-7'-35'0,"5"27"0,5 17 0,56 250 0,-40-158 0,10 48 238,40 172-1841,-55-275-5223</inkml:trace>
</inkml:ink>
</file>

<file path=ppt/ink/ink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6T03:34:48.515"/>
    </inkml:context>
    <inkml:brush xml:id="br0">
      <inkml:brushProperty name="width" value="0.05" units="cm"/>
      <inkml:brushProperty name="height" value="0.05" units="cm"/>
    </inkml:brush>
  </inkml:definitions>
  <inkml:trace contextRef="#ctx0" brushRef="#br0">171 114 24575,'-10'-4'0,"-11"-3"0,-13-1 0,-3-3 0,1-1 0,10 0 0,20-1 0,19 2 0,20 0 0,20 2 0,20 2 0,13 3 0,5 1 0,2 2 0,-5 1 0,-18 0-8191</inkml:trace>
</inkml:ink>
</file>

<file path=ppt/ink/ink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6T03:34:48.672"/>
    </inkml:context>
    <inkml:brush xml:id="br0">
      <inkml:brushProperty name="width" value="0.05" units="cm"/>
      <inkml:brushProperty name="height" value="0.05" units="cm"/>
    </inkml:brush>
  </inkml:definitions>
  <inkml:trace contextRef="#ctx0" brushRef="#br0">280 0 24575,'-12'3'0,"-17"5"0,-13 3 0,-9 4 0,2-2 0,2 1 0,13-2 0,18 0 0,18-2 0,22-3 0,15-2 0,17-3 0,12-4 0,10-5 0,-9-1-8191</inkml:trace>
</inkml:ink>
</file>

<file path=ppt/ink/ink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6T03:34:49.029"/>
    </inkml:context>
    <inkml:brush xml:id="br0">
      <inkml:brushProperty name="width" value="0.05" units="cm"/>
      <inkml:brushProperty name="height" value="0.05" units="cm"/>
    </inkml:brush>
  </inkml:definitions>
  <inkml:trace contextRef="#ctx0" brushRef="#br0">328 238 24575,'1'-6'0,"0"1"0,1-1 0,-1 1 0,1 0 0,0-1 0,1 1 0,-1 0 0,7-9 0,3-8 0,5-11 0,-10 20 0,-1 0 0,0-1 0,-1 1 0,6-24 0,-10 36 0,-1 0 0,0 0 0,1-1 0,-1 1 0,0 0 0,0 0 0,0-1 0,0 1 0,0 0 0,0 0 0,0-1 0,0 1 0,-1 0 0,1 0 0,0 0 0,-1-1 0,1 1 0,-1 0 0,1 0 0,-1 0 0,0 0 0,1 0 0,-1 0 0,0 0 0,-1-1 0,0 1 0,0 0 0,1 1 0,-1-1 0,0 1 0,0-1 0,1 1 0,-1 0 0,0 0 0,0-1 0,0 1 0,1 1 0,-1-1 0,0 0 0,0 0 0,-2 1 0,-7 3 0,0-1 0,0 2 0,1-1 0,-14 9 0,-2 4 0,2 1 0,0 1 0,1 1 0,1 1 0,0 1 0,2 1 0,1 0 0,1 2 0,1 0 0,1 1 0,1 0 0,1 2 0,-15 43 0,24-56 0,1 1 0,0-1 0,1 1 0,1 0 0,0 0 0,1 0 0,1 0 0,1 1 0,3 23 0,-2-31 0,0 0 0,0 0 0,1 0 0,1-1 0,-1 1 0,2-1 0,-1 0 0,1 0 0,0 0 0,0-1 0,1 0 0,0 0 0,1 0 0,-1-1 0,1 1 0,0-2 0,16 10 0,-10-7-455,1-1 0,15 5 0,25 6-6371</inkml:trace>
</inkml:ink>
</file>

<file path=ppt/ink/ink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6T03:34:49.405"/>
    </inkml:context>
    <inkml:brush xml:id="br0">
      <inkml:brushProperty name="width" value="0.05" units="cm"/>
      <inkml:brushProperty name="height" value="0.05" units="cm"/>
    </inkml:brush>
  </inkml:definitions>
  <inkml:trace contextRef="#ctx0" brushRef="#br0">145 102 24575,'-7'-15'0,"-20"-35"0,25 47 0,0 0 0,0 0 0,-1 0 0,1 0 0,-1 0 0,0 0 0,0 1 0,0-1 0,0 1 0,0 0 0,-5-2 0,7 3 0,0 1 0,0 0 0,0-1 0,0 1 0,0 0 0,-1 0 0,1 0 0,0 0 0,0 0 0,0 0 0,0 0 0,0 0 0,0 1 0,0-1 0,0 0 0,-1 1 0,1-1 0,0 1 0,0-1 0,0 1 0,1-1 0,-1 1 0,0 0 0,0 0 0,0-1 0,0 1 0,1 0 0,-1 0 0,0 0 0,1 0 0,-1 0 0,0 0 0,1 0 0,-1 0 0,0 2 0,-2 4 0,1 0 0,-1 0 0,-2 16 0,-4 21 0,2 0 0,1 1 0,3 0 0,2-1 0,5 56 0,-3-92 0,0-1 0,1 1 0,0 0 0,0-1 0,1 1 0,0-1 0,0 0 0,1 0 0,-1 0 0,9 10 0,-10-15 0,0 1 0,0-1 0,1 0 0,-1 1 0,1-1 0,0 0 0,-1-1 0,1 1 0,0 0 0,0-1 0,0 0 0,0 0 0,0 0 0,0 0 0,1 0 0,-1 0 0,0-1 0,0 0 0,1 1 0,-1-1 0,0 0 0,0-1 0,1 1 0,-1-1 0,0 1 0,0-1 0,6-2 0,1-1 0,-1-1 0,1 0 0,-1 0 0,0-1 0,-1 0 0,1-1 0,-1 0 0,0 0 0,-1-1 0,9-10 0,7-13 0,29-48 0,-32 46 0,-2 0 0,-1-1 0,-2-1 0,-1-1 0,16-66 0,-27 79 0,-5 16 0,-5 12 0,-1 6-107,1 1 0,1 0 0,0 1 0,0 0 0,-7 25 0,10-27-616,-7 19-6103</inkml:trace>
</inkml:ink>
</file>

<file path=ppt/ink/ink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6T03:34:49.731"/>
    </inkml:context>
    <inkml:brush xml:id="br0">
      <inkml:brushProperty name="width" value="0.05" units="cm"/>
      <inkml:brushProperty name="height" value="0.05" units="cm"/>
    </inkml:brush>
  </inkml:definitions>
  <inkml:trace contextRef="#ctx0" brushRef="#br0">275 165 24575,'6'-45'0,"-4"35"0,-1 1 0,1 0 0,-1-1 0,-1 1 0,-1-18 0,1 25 0,-1-1 0,1 1 0,-1 0 0,0 0 0,0 0 0,0 0 0,0 0 0,0 0 0,0 0 0,0 0 0,-1 0 0,1 0 0,-1 0 0,1 1 0,-1-1 0,0 1 0,0-1 0,1 1 0,-1 0 0,0 0 0,0 0 0,0 0 0,-1 0 0,1 0 0,0 0 0,0 1 0,0-1 0,-1 1 0,-2-1 0,0 1 0,1-1 0,-1 1 0,0 0 0,0 1 0,0-1 0,0 1 0,0 0 0,0 0 0,0 1 0,1-1 0,-1 1 0,1 0 0,-1 0 0,1 1 0,-1-1 0,1 1 0,0 0 0,1 0 0,-1 0 0,0 1 0,1-1 0,0 1 0,-1 0 0,1 0 0,1 0 0,-1 0 0,1 1 0,0-1 0,0 1 0,0-1 0,0 1 0,1 0 0,0 0 0,0-1 0,0 1 0,0 0 0,1 0 0,0 0 0,0 0 0,0 0 0,2 9 0,2-2 0,0 0 0,0 0 0,1 0 0,1-1 0,10 17 0,41 51 0,5 7 0,-56-76 0,0 0 0,-1 1 0,-1-1 0,0 1 0,0 0 0,-1 0 0,2 12 0,-4-18 11,-1 1 0,1-1-1,-1 0 1,0 1 0,0-1-1,-1 0 1,0 0 0,0 1-1,0-1 1,0 0 0,-1 0-1,0 0 1,0 0 0,0 0-1,-4 5 1,1-4 4,1 0 1,-1-1-1,0 0 1,0 0-1,0-1 1,-1 1 0,0-1-1,0 0 1,0-1-1,-8 5 1,-6-1-260,0 0 0,0-1 0,0 0 0,-1-2 1,0-1-1,-33 2 0,9-4-6582</inkml:trace>
</inkml:ink>
</file>

<file path=ppt/ink/ink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6T03:34:50.043"/>
    </inkml:context>
    <inkml:brush xml:id="br0">
      <inkml:brushProperty name="width" value="0.05" units="cm"/>
      <inkml:brushProperty name="height" value="0.05" units="cm"/>
    </inkml:brush>
  </inkml:definitions>
  <inkml:trace contextRef="#ctx0" brushRef="#br0">0 126 24575,'23'-8'0,"-6"1"0,150-23 0,-125 25 0,0-2 0,0-1 0,67-24 0,-85 18 0,-19 5 0,-5 9 0,-1-1 0,1 1 0,0-1 0,-1 1 0,1 0 0,-1-1 0,1 1 0,0 0 0,-1-1 0,1 1 0,-1 0 0,1 0 0,-1-1 0,1 1 0,-1 0 0,1 0 0,-1 0 0,1 0 0,-1 0 0,1 0 0,-1 0 0,1 0 0,-2 0 0,-4-1 0,0 2 0,0-1 0,0 1 0,0-1 0,-1 2 0,1-1 0,0 1 0,1 0 0,-1 0 0,0 1 0,1-1 0,-11 8 0,2-1 0,1 0 0,0 1 0,-21 22 0,12-8-124,2 1 0,1 1 0,1 1 0,1 0 0,2 2 0,1 0-1,0 0 1,3 1 0,0 1 0,-7 39 0,9-25-6702</inkml:trace>
</inkml:ink>
</file>

<file path=ppt/ink/ink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6T03:34:50.432"/>
    </inkml:context>
    <inkml:brush xml:id="br0">
      <inkml:brushProperty name="width" value="0.05" units="cm"/>
      <inkml:brushProperty name="height" value="0.05" units="cm"/>
    </inkml:brush>
  </inkml:definitions>
  <inkml:trace contextRef="#ctx0" brushRef="#br0">189 130 24575,'0'-2'0,"0"0"0,0 0 0,-1 0 0,1 0 0,0 0 0,-1 0 0,1 0 0,-1 0 0,0 0 0,1 0 0,-1 0 0,0 0 0,0 0 0,0 1 0,-1-1 0,1 0 0,0 1 0,-1-1 0,1 1 0,-1-1 0,1 1 0,-1 0 0,1-1 0,-1 1 0,0 0 0,0 0 0,0 1 0,0-1 0,0 0 0,1 0 0,-1 1 0,-4-1 0,3 0 0,-1 1 0,0 0 0,0 0 0,1 0 0,-1 0 0,0 1 0,1-1 0,-1 1 0,0 0 0,1 0 0,-1 0 0,1 1 0,-1-1 0,1 1 0,0 0 0,0 0 0,-5 3 0,1 2 0,0 0 0,1 0 0,0 1 0,0 0 0,1 0 0,-1 0 0,2 1 0,-1 0 0,1 0 0,-3 12 0,3-8 0,1 0 0,0 1 0,1-1 0,0 1 0,1-1 0,1 1 0,1 19 0,0-23 0,1 1 0,0 0 0,1-1 0,0 1 0,0-1 0,1 0 0,0 0 0,1 0 0,8 13 0,-8-17 0,-1 0 0,1-1 0,0 1 0,0-1 0,1 0 0,-1-1 0,1 1 0,0-1 0,0 0 0,1 0 0,-1-1 0,1 0 0,0 0 0,11 3 0,-13-5 0,0 1 0,1-1 0,-1-1 0,0 1 0,1-1 0,-1 0 0,1 0 0,-1 0 0,1-1 0,-1 0 0,0 0 0,1 0 0,-1-1 0,0 1 0,6-4 0,-5 2 0,-1-1 0,1 0 0,-1 0 0,0 0 0,0-1 0,0 1 0,-1-1 0,0 0 0,0-1 0,0 1 0,3-7 0,1-4 0,-1 0 0,-1 0 0,0-1 0,-1 0 0,-1 0 0,0 0 0,-2-1 0,2-25 0,-3 20 0,-2 0 0,0 0 0,-1 0 0,-1 1 0,-2-1 0,0 0 0,-14-36 0,17 54 43,0 1 0,-1-1-1,0 1 1,0 0 0,0 0-1,0 0 1,-6-4 0,9 7-77,-1 0 1,1 1-1,-1-1 1,0 0-1,1 1 1,-1-1-1,1 1 1,-1-1-1,0 1 1,0 0-1,1-1 1,-1 1 0,0 0-1,0-1 1,0 1-1,1 0 1,-1 0-1,0 0 1,0-1-1,0 1 1,1 0-1,-1 0 1,0 0-1,0 1 1,0-1 0,0 0-1,1 0 1,-1 0-1,0 0 1,0 1-1,0-1 1,1 0-1,-1 1 1,0-1-1,0 1 1,1-1-1,-1 1 1,1-1-1,-1 1 1,0 0 0,1-1-1,-1 1 1,1 0-1,-1-1 1,1 1-1,-1 0 1,1-1-1,0 1 1,-1 0-1,1 1 1,-4 11-6793</inkml:trace>
</inkml:ink>
</file>

<file path=ppt/ink/ink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6T03:34:51.031"/>
    </inkml:context>
    <inkml:brush xml:id="br0">
      <inkml:brushProperty name="width" value="0.05" units="cm"/>
      <inkml:brushProperty name="height" value="0.05" units="cm"/>
    </inkml:brush>
  </inkml:definitions>
  <inkml:trace contextRef="#ctx0" brushRef="#br0">12 338 24575,'1'-6'0,"0"0"0,1 0 0,-1 0 0,1 0 0,3-7 0,1-5 0,-2 5 0,10-32 0,-13 43 0,0-1 0,0 0 0,0 1 0,1-1 0,-1 1 0,1-1 0,-1 1 0,1 0 0,0 0 0,0 0 0,0 0 0,4-3 0,-6 5 0,0 0 0,1-1 0,-1 1 0,1 0 0,-1 0 0,0 0 0,1 0 0,-1 0 0,1-1 0,-1 1 0,1 0 0,-1 0 0,1 0 0,-1 0 0,1 0 0,-1 1 0,0-1 0,1 0 0,-1 0 0,1 0 0,-1 0 0,1 0 0,-1 1 0,0-1 0,1 0 0,-1 0 0,1 1 0,-1-1 0,1 1 0,8 14 0,-2 21 0,-6-11 0,-2 0 0,0 0 0,-7 34 0,-21 76 0,12-62 0,13-52 0,3-14 0,0 0 0,-1 1 0,0-1 0,0 0 0,-1 1 0,-5 9 0,8-17 0,0 0 0,0 1 0,0-1 0,0 0 0,0 1 0,0-1 0,-1 0 0,1 1 0,0-1 0,0 0 0,0 0 0,0 1 0,-1-1 0,1 0 0,0 0 0,0 1 0,-1-1 0,1 0 0,0 0 0,-1 0 0,1 0 0,0 1 0,0-1 0,-1 0 0,1 0 0,0 0 0,-1 0 0,1 0 0,0 0 0,-1 0 0,1 0 0,0 0 0,-1 0 0,1 0 0,0 0 0,-1 0 0,1 0 0,0 0 0,-1 0 0,1 0 0,0 0 0,-1-1 0,1 1 0,0 0 0,0 0 0,-1 0 0,1 0 0,0-1 0,0 1 0,-1 0 0,1 0 0,0-1 0,0 1 0,-1 0 0,1 0 0,0-1 0,-7-19 0,6 7 0,0 0 0,1 0 0,1 0 0,0 0 0,1 0 0,0 0 0,5-15 0,34-88 0,-24 73 0,3 0 0,1 1 0,2 2 0,2 0 0,2 2 0,1 0 0,39-39 0,-60 70 0,1 1 0,-1-1 0,1 1 0,17-10 0,-24 15 0,1 1 0,-1-1 0,0 0 0,1 0 0,-1 1 0,0-1 0,1 1 0,-1-1 0,1 1 0,-1 0 0,1 0 0,-1-1 0,1 1 0,-1 0 0,1 0 0,-1 0 0,1 0 0,-1 1 0,1-1 0,-1 0 0,1 1 0,-1-1 0,0 1 0,1-1 0,-1 1 0,0 0 0,1 0 0,-1-1 0,0 1 0,0 0 0,1 0 0,-1 0 0,0 0 0,0 0 0,0 1 0,0-1 0,-1 0 0,1 0 0,0 1 0,1 2 0,0 3 0,0 0 0,0 0 0,-1 0 0,0 0 0,0 0 0,-1 1 0,0-1 0,0 0 0,-2 11 0,-14 68 0,14-78 0,-32 119 0,-11 49 0,44-172 0,0 1 0,0-1 0,0 0 0,1 0 0,-1 1 0,1-1 0,0 0 0,1 6 0,-1-10 0,0 0 0,0 0 0,0 0 0,0 0 0,0 1 0,0-1 0,0 0 0,0 0 0,0 0 0,0 0 0,1 0 0,-1 0 0,0 1 0,0-1 0,0 0 0,0 0 0,0 0 0,0 0 0,0 0 0,0 0 0,0 0 0,0 0 0,1 0 0,-1 1 0,0-1 0,0 0 0,0 0 0,0 0 0,0 0 0,0 0 0,1 0 0,-1 0 0,0 0 0,0 0 0,0 0 0,0 0 0,0 0 0,0 0 0,1 0 0,-1 0 0,0 0 0,0 0 0,0 0 0,0 0 0,0 0 0,0 0 0,1 0 0,-1 0 0,0-1 0,0 1 0,0 0 0,0 0 0,8-8 0,4-13 0,38-96 0,-7 17 0,62-108 0,-103 205 0,1-2 0,-1 0 0,1 1 0,0 0 0,0-1 0,0 1 0,0 0 0,1 1 0,0-1 0,7-5 0,-11 9 0,1 0 0,-1 0 0,0-1 0,1 1 0,-1 0 0,0 0 0,1 0 0,-1 0 0,1 0 0,-1 0 0,0 0 0,1-1 0,-1 1 0,1 0 0,-1 1 0,0-1 0,1 0 0,-1 0 0,1 0 0,-1 0 0,0 0 0,1 0 0,-1 0 0,0 0 0,1 1 0,-1-1 0,0 0 0,1 0 0,-1 1 0,0-1 0,1 0 0,-1 1 0,5 14 0,-5 21 0,0-35 0,-6 46 0,-2-1 0,-19 63 0,13-59 0,-12 84 0,25-126-170,1-1-1,-1 1 0,1 0 1,1-1-1,0 1 0,0 0 1,4 14-1,5 2-6655</inkml:trace>
</inkml:ink>
</file>

<file path=ppt/ink/ink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6T03:34:51.233"/>
    </inkml:context>
    <inkml:brush xml:id="br0">
      <inkml:brushProperty name="width" value="0.05" units="cm"/>
      <inkml:brushProperty name="height" value="0.05" units="cm"/>
    </inkml:brush>
  </inkml:definitions>
  <inkml:trace contextRef="#ctx0" brushRef="#br0">297 10 24575,'-2'-2'0,"1"1"0,-1 1 0,1-1 0,-1 0 0,0 0 0,0 0 0,1 1 0,-1-1 0,0 1 0,0 0 0,1-1 0,-1 1 0,0 0 0,0 0 0,0 0 0,0 0 0,1 0 0,-1 1 0,0-1 0,-2 1 0,-3 1 0,1 0 0,0 0 0,0 1 0,-9 4 0,1 3 0,1 0 0,-1 0 0,1 1 0,1 1 0,0 0 0,1 0 0,0 2 0,1-1 0,1 1 0,-12 22 0,8-10 0,1 0 0,1 1 0,2 1 0,0 0 0,-5 35 0,11-47-91,0-1 0,1 0 0,1 1 0,1-1 0,0 1 0,1 0 0,0-1 0,1 0 0,1 1 0,1-1 0,0 0 0,1 0 0,0-1 0,10 18 0,4-2-6735</inkml:trace>
</inkml:ink>
</file>

<file path=ppt/ink/ink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6T03:34:51.843"/>
    </inkml:context>
    <inkml:brush xml:id="br0">
      <inkml:brushProperty name="width" value="0.05" units="cm"/>
      <inkml:brushProperty name="height" value="0.05" units="cm"/>
    </inkml:brush>
  </inkml:definitions>
  <inkml:trace contextRef="#ctx0" brushRef="#br0">30 343 24575,'-3'-3'0,"0"-1"0,0 1 0,0-1 0,1 0 0,-1 0 0,1 0 0,0 0 0,0 0 0,-3-8 0,5 10 0,-1 1 0,1 0 0,0-1 0,0 1 0,0 0 0,0 0 0,0-1 0,0 1 0,0 0 0,0-1 0,0 1 0,0 0 0,1-1 0,-1 1 0,0 0 0,1 0 0,0-1 0,-1 1 0,1 0 0,-1 0 0,1 0 0,0 0 0,0 0 0,0 0 0,0 0 0,0 0 0,0 0 0,0 0 0,0 0 0,0 1 0,0-1 0,0 0 0,0 1 0,1-1 0,-1 1 0,0-1 0,3 1 0,19-5 0,0 2 0,1 0 0,0 2 0,-1 0 0,28 4 0,-1-1 0,-14-2 0,87-1 0,-107 0 0,1-2 0,-1 1 0,0-2 0,0 0 0,20-8 0,-32 10 0,-1 0 0,1 1 0,-1-2 0,0 1 0,0 0 0,0-1 0,0 1 0,-1-1 0,1 0 0,-1 0 0,1 0 0,-1 0 0,0-1 0,0 1 0,-1 0 0,1-1 0,-1 1 0,1-1 0,-1 0 0,0 0 0,0 1 0,-1-1 0,1 0 0,-1 0 0,0 0 0,0 0 0,0 1 0,-1-1 0,1 0 0,-1 0 0,0 0 0,-2-5 0,3 8 0,0 0 0,0 1 0,-1-1 0,1 0 0,0 1 0,-1-1 0,1 0 0,0 1 0,-1-1 0,1 0 0,-1 1 0,1-1 0,-1 1 0,1-1 0,-1 1 0,0-1 0,1 1 0,-1-1 0,0 1 0,1 0 0,-1-1 0,0 1 0,1 0 0,-1 0 0,0 0 0,0-1 0,1 1 0,-2 0 0,0 0 0,1 1 0,-1-1 0,1 1 0,-1 0 0,1-1 0,-1 1 0,1 0 0,0 0 0,0 0 0,-1 0 0,1 0 0,0 0 0,-1 2 0,-6 5 0,1 1 0,-11 20 0,16-26 0,-40 75 0,4 3 0,-31 88 0,55-130 0,1 1 0,3 0 0,-8 50 0,18-89 0,-1 1 0,1-1 0,0 0 0,0 1 0,0-1 0,0 1 0,0-1 0,1 1 0,-1-1 0,0 0 0,1 1 0,-1-1 0,1 0 0,0 2 0,-1-2 0,0-1 0,1 0 0,-1 1 0,1-1 0,-1 0 0,0 0 0,1 1 0,-1-1 0,1 0 0,-1 0 0,0 1 0,1-1 0,-1 0 0,1 0 0,-1 0 0,1 0 0,-1 0 0,1 0 0,-1 0 0,1 0 0,-1 0 0,1 0 0,-1 0 0,1 0 0,-1 0 0,0 0 0,1-1 0,3 0 0,-1 0 0,0-1 0,0 0 0,-1 0 0,1 0 0,0 0 0,-1 0 0,1 0 0,-1-1 0,3-2 0,21-31 0,-1-1 0,-2-1 0,28-64 0,2-2 0,-30 63 0,1 0 0,3 2 0,1 0 0,2 2 0,2 2 0,1 0 0,52-42 0,-84 77 0,37-26 0,-35 25 0,-1 0 0,0 0 0,1 0 0,-1 0 0,1 0 0,-1 0 0,1 0 0,-1 1 0,1 0 0,-1-1 0,1 1 0,0 0 0,-1 0 0,5 1 0,-6-1 0,-1 1 0,1-1 0,0 0 0,-1 1 0,1-1 0,-1 0 0,1 1 0,-1-1 0,1 1 0,0-1 0,-1 1 0,0-1 0,1 1 0,-1 0 0,1-1 0,-1 1 0,0-1 0,1 1 0,-1 0 0,0-1 0,0 1 0,0 0 0,1 0 0,-1-1 0,0 1 0,0 0 0,0-1 0,0 1 0,0 0 0,0-1 0,0 1 0,-1 0 0,1 0 0,0-1 0,-1 2 0,-9 26 0,10-28 0,-8 15 0,0 0 0,-1-1 0,-1 0 0,-22 24 0,-54 43 0,64-62 0,1 0 0,1 2 0,0 0 0,1 1 0,-21 34 0,37-50 0,0 0 0,1 0 0,0 0 0,0 0 0,1 0 0,-1 1 0,1-1 0,1 1 0,-1-1 0,1 1 0,0-1 0,1 1 0,-1-1 0,1 1 0,1-1 0,-1 0 0,1 0 0,0 1 0,5 8 0,3 7 0,2-1 0,0 0 0,29 36 0,18 17-682,69 67-1,-83-97-6143</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6T02:10:47.684"/>
    </inkml:context>
    <inkml:brush xml:id="br0">
      <inkml:brushProperty name="width" value="0.05" units="cm"/>
      <inkml:brushProperty name="height" value="0.05" units="cm"/>
    </inkml:brush>
  </inkml:definitions>
  <inkml:trace contextRef="#ctx0" brushRef="#br0">134 316 24575,'-24'-25'0,"2"-1"0,1-2 0,-28-45 0,46 69 0,1 0 0,0-1 0,0 1 0,0-1 0,0 1 0,1-1 0,0 0 0,0 0 0,0 0 0,0-7 0,1 9 0,1 1 0,-1-1 0,0 1 0,1-1 0,0 0 0,0 1 0,0-1 0,0 1 0,0 0 0,0-1 0,1 1 0,-1 0 0,1 0 0,0 0 0,-1 0 0,1 0 0,0 0 0,0 0 0,0 0 0,4-2 0,6-3 0,0 1 0,1 0 0,-1 1 0,1 0 0,0 1 0,1 1 0,24-4 0,100-3 0,-115 9 0,331 0 0,-263 2 0,-80-1 0,-5 0 0,1 0 0,-1 0 0,0 1 0,8 1 0,-13-2 0,0 0 0,0 0 0,0 1 0,0-1 0,0 1 0,0-1 0,0 1 0,0-1 0,0 1 0,0-1 0,0 1 0,0 0 0,0-1 0,-1 1 0,1 0 0,0 0 0,0 0 0,-1 0 0,1 0 0,-1 0 0,1 0 0,-1 0 0,1 0 0,-1 0 0,1 0 0,-1 0 0,0 0 0,0 0 0,1 1 0,-2 14 0,1 0 0,-2 0 0,0 0 0,-5 16 0,-2 11 0,2 3 0,1-1 0,3 1 0,1-1 0,9 84 0,-1-99-1365,2-8-5461</inkml:trace>
</inkml:ink>
</file>

<file path=ppt/ink/ink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6T03:34:56.320"/>
    </inkml:context>
    <inkml:brush xml:id="br0">
      <inkml:brushProperty name="width" value="0.05" units="cm"/>
      <inkml:brushProperty name="height" value="0.05" units="cm"/>
    </inkml:brush>
  </inkml:definitions>
  <inkml:trace contextRef="#ctx0" brushRef="#br0">534 315 24575,'-44'-132'0,"38"118"0,-4-10 0,10 24 0,0-1 0,0 1 0,0 0 0,0 0 0,-1-1 0,1 1 0,0 0 0,0 0 0,0 0 0,0-1 0,0 1 0,0 0 0,0 0 0,0 0 0,-1-1 0,1 1 0,0 0 0,0 0 0,0 0 0,0 0 0,-1-1 0,1 1 0,0 0 0,0 0 0,0 0 0,-1 0 0,1 0 0,0 0 0,0 0 0,0 0 0,-1 0 0,1-1 0,0 1 0,0 0 0,-1 0 0,1 0 0,0 0 0,0 0 0,0 0 0,-1 0 0,1 1 0,0-1 0,0 0 0,-1 0 0,1 0 0,0 0 0,0 0 0,0 0 0,-1 0 0,1 0 0,0 1 0,0-1 0,0 0 0,0 0 0,-1 0 0,1 0 0,0 1 0,0-1 0,0 0 0,0 1 0,-6 16 0,5-15 0,-12 69 0,-7 120 0,12-94 0,-18 178-69,-51 501-554,-31-4 184,49-479 330,40-219 195,-54 131 0,71-198 89,-8 20 436,10-26-606,0-1 0,0 0 0,0 1 0,0-1 0,0 1 0,0-1 1,0 1-1,0-1 0,0 1 0,0-1 0,0 1 0,0-1 0,1 1 0,-1-1 0,0 1 1,0-1-1,1 0 0,-1 1 0,0-1 0,0 1 0,1-1 0,-1 0 0,0 1 0,1-1 0,-1 0 1,1 0-1,-1 1 0,0-1 0,1 0 0,-1 0 0,1 1 0,-1-1 0,1 0 0,-1 0 1,1 0-1,-1 0 0,1 0 0,-1 0 0,1 0 0,-1 0 0,1 0 0,-1 0 0,1 0 0,-1 0 1,1 0-1,-1 0 0,0 0 0,1 0 0,-1-1 0,1 1 0,20-5 2,0 0-1,-1-1 1,21-9 0,15-6-12,57-11-418,1 5 0,1 5-1,174-10 1,360 24-1990,158 58-1516,3 33 1212,-611-61 2044,195 21 437,1238 124-541,2-78 469,-861-101 2263,-11-68 1,-573 44 387,-159 28-1744,-1-1 0,0-1-1,0-1 1,29-17 0,-50 23-410,0 1-1,0-1 1,-1-1 0,0 1-1,0-1 1,-1-1-1,0 1 1,0-1 0,0 0-1,6-11 1,-9 12-100,0 1 0,-1-1 0,0 0 0,0 0 0,0 0 0,-1 0 0,1 0 0,-2 0 0,1 0 0,-1 0-1,0-1 1,0 1 0,0 0 0,-1 0 0,-3-12 0,-6-14-89,-1 1 0,-17-34 0,-7-14 0,17 26 0,2-1 0,2 0 0,3-1 0,-5-61 0,11 37 0,3-1 0,11-102 0,53-199 0,37 7 0,210-434 0,-298 783 0,-4 13 0,-2-1 0,1 0 0,-2-1 0,0 1 0,4-22 0,-8 34 0,0-1 0,1 1 0,-1-1 0,0 1 0,-1-1 0,1 1 0,0-1 0,0 1 0,-1-1 0,1 1 0,-1-1 0,1 1 0,-1-1 0,1 1 0,-1 0 0,0-1 0,0 1 0,0 0 0,0 0 0,-1-2 0,0 1 0,0 1 0,0-1 0,-1 1 0,1 0 0,0 0 0,-1 0 0,1 0 0,-1 0 0,1 0 0,-6 0 0,-6-1 0,0 2 0,1-1 0,-25 4 0,25-2 0,-336 17-834,-532-42-1,-139-58-4391,-877-60 7,-1515 118 4206,2720 60 1487,-35 2 3466,715-38-3553,-173 14 4420,170-9-3697,24-4-6892</inkml:trace>
</inkml:ink>
</file>

<file path=ppt/ink/ink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6T03:34:57.021"/>
    </inkml:context>
    <inkml:brush xml:id="br0">
      <inkml:brushProperty name="width" value="0.05" units="cm"/>
      <inkml:brushProperty name="height" value="0.05" units="cm"/>
    </inkml:brush>
  </inkml:definitions>
  <inkml:trace contextRef="#ctx0" brushRef="#br0">492 79 24575,'-9'7'0,"-1"0"0,1-1 0,-2 0 0,1-1 0,0 0 0,-20 6 0,4-1 0,-99 34 0,7-3 0,100-34 0,-1 2 0,2 0 0,-1 1 0,-16 14 0,31-23 0,1 1 0,0 0 0,0 0 0,-1 0 0,1 0 0,1 0 0,-1 1 0,0-1 0,1 1 0,-1-1 0,1 1 0,-1-1 0,1 1 0,-1 3 0,2-5 0,0 1 0,0 0 0,0-1 0,0 1 0,0 0 0,1-1 0,-1 1 0,0-1 0,1 1 0,-1 0 0,1-1 0,-1 1 0,1-1 0,0 1 0,0-1 0,0 0 0,0 1 0,0-1 0,0 0 0,0 0 0,0 1 0,0-1 0,0 0 0,1 0 0,-1 0 0,3 1 0,5 3 0,2 1 0,-1-1 0,0-1 0,1 0 0,0 0 0,0-1 0,14 2 0,82 7 0,-45-9 0,0-2 0,0-3 0,0-3 0,0-2 0,-1-3 0,116-35 0,-173 44 0,45-20 0,-46 20 0,-1-1 0,1 1 0,-1-1 0,0 1 0,0-1 0,0 0 0,0 0 0,0 0 0,0 0 0,0 0 0,0 0 0,-1 0 0,1-1 0,-1 1 0,2-5 0,-3 6 0,0 0 0,1 0 0,-1 0 0,-1-1 0,1 1 0,0 0 0,0 0 0,0 0 0,0 0 0,-1 0 0,1 0 0,-1 0 0,1-1 0,-1 1 0,1 0 0,-1 0 0,1 1 0,-1-1 0,0 0 0,0 0 0,1 0 0,-1 0 0,0 1 0,0-1 0,0 0 0,0 1 0,0-1 0,0 0 0,0 1 0,0-1 0,-2 1 0,-36-13 0,5 6 0,0 2 0,0 1 0,-70 2 0,43 6 0,-84 16 0,134-18 0,-1 0 0,1 1 0,0 1 0,-18 7 0,28-11 0,1 0 0,-1 1 0,0-1 0,1 0 0,-1 1 0,0-1 0,0 0 0,1 1 0,-1-1 0,1 1 0,-1-1 0,0 1 0,1 0 0,-1-1 0,1 1 0,-1-1 0,1 1 0,0 0 0,-1-1 0,1 1 0,0 0 0,-1 0 0,1-1 0,0 1 0,0 0 0,-1 1 0,2-1 0,-1 0 0,1 0 0,-1-1 0,1 1 0,-1 0 0,1 0 0,0 0 0,-1-1 0,1 1 0,0 0 0,0-1 0,0 1 0,-1-1 0,1 1 0,0-1 0,0 1 0,1 0 0,7 2 0,-1 0 0,0-1 0,15 3 0,24 0 0,0-2 0,0-1 0,1-3 0,84-13 0,-42-2 0,134-42 0,-220 56 0,25-7 0,32-14 0,-54 19 0,0 1 0,0-1 0,0 0 0,-1 0 0,0-1 0,1 0 0,-2 0 0,1-1 0,9-11 0,-14 16 0,0-1 0,0 0 0,1 0 0,-2 1 0,1-1 0,0 0 0,0 0 0,-1 0 0,1 0 0,-1 0 0,1 0 0,-1 0 0,0-1 0,0 1 0,0 0 0,0 0 0,0 0 0,0 0 0,-2-3 0,1 2 0,0 0 0,0 0 0,-1 0 0,0 0 0,0 1 0,1-1 0,-1 1 0,-1-1 0,1 1 0,0-1 0,-4-1 0,-3-3 0,-1 1 0,1 0 0,-1 1 0,0 0 0,0 1 0,-14-4 0,3 2-136,0 1-1,0 1 1,-1 1-1,0 0 1,0 2-1,0 1 1,1 0-1,-1 2 0,-38 7 1,30 0-6690</inkml:trace>
</inkml:ink>
</file>

<file path=ppt/ink/ink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6T03:34:57.488"/>
    </inkml:context>
    <inkml:brush xml:id="br0">
      <inkml:brushProperty name="width" value="0.05" units="cm"/>
      <inkml:brushProperty name="height" value="0.05" units="cm"/>
    </inkml:brush>
  </inkml:definitions>
  <inkml:trace contextRef="#ctx0" brushRef="#br0">598 90 24575,'0'-1'0,"-1"0"0,0 0 0,1 0 0,-1 0 0,0 0 0,0 1 0,1-1 0,-1 0 0,0 1 0,0-1 0,0 0 0,0 1 0,0-1 0,0 1 0,0-1 0,0 1 0,-2-1 0,-2-1 0,-21-11 0,-2 1 0,0 2 0,0 1 0,0 0 0,-1 3 0,-1 0 0,-45-2 0,55 7 0,0 1 0,-1 0 0,1 2 0,0 1 0,1 0 0,-1 1 0,1 2 0,-1 0 0,1 0 0,1 2 0,0 1 0,-20 11 0,36-19 0,0 1 0,-1-1 0,1 1 0,0 0 0,0 0 0,0 0 0,0 0 0,1 0 0,-1 0 0,0 0 0,1 0 0,-1 1 0,1-1 0,0 1 0,0-1 0,0 1 0,-1 4 0,2-5 0,0 0 0,0 1 0,0-1 0,0 0 0,1 0 0,-1 1 0,1-1 0,-1 0 0,1 0 0,0 1 0,0-1 0,0 0 0,0 0 0,0 0 0,0 0 0,1-1 0,-1 1 0,1 0 0,-1 0 0,1-1 0,2 3 0,8 4 0,-1 1 0,1-2 0,1 1 0,0-2 0,0 0 0,0 0 0,0-1 0,16 3 0,14 2 0,58 7 0,-31-9 0,87-1 0,-129-8 0,1-1 0,-1-1 0,0-1 0,0-1 0,52-18 0,-76 21 0,0 0 0,0 1 0,0-1 0,-1-1 0,1 1 0,-1 0 0,0-1 0,1 0 0,-1 0 0,5-6 0,-7 8 0,0 0 0,-1-1 0,1 1 0,0 0 0,-1-1 0,1 1 0,-1 0 0,1-1 0,-1 1 0,0-1 0,0 1 0,1 0 0,-1-1 0,0 1 0,0-1 0,0 1 0,-1-1 0,1 1 0,0 0 0,0-1 0,-1 1 0,1-1 0,-1 1 0,1 0 0,-1-1 0,0 1 0,0 0 0,1 0 0,-1 0 0,0-1 0,0 1 0,0 0 0,0 0 0,-2-1 0,-6-5 0,-1 0 0,1 1 0,-1 0 0,-1 0 0,1 1 0,-1 1 0,0 0 0,-17-5 0,-94-15 0,122 24 0,-12-2 0,-101-13 0,96 14 0,0 0 0,0 1 0,0 1 0,-25 4 0,40-5 10,1 1 0,-1-1 0,1 0 0,-1 1 0,1-1 0,-1 0 1,1 1-1,-1 0 0,1-1 0,0 1 0,-1 0 0,1 0 0,0 0 0,0 0 0,0 0 0,-2 1 0,3-1-4,0-1 0,0 1 0,0-1-1,0 1 1,0 0 0,0-1 0,0 1 0,0-1 0,0 1 0,0-1 0,0 1 0,0-1-1,1 1 1,-1-1 0,0 1 0,0-1 0,1 1 0,-1-1 0,0 1 0,0-1-1,1 0 1,-1 1 0,1-1 0,-1 1 0,0-1 0,1 0 0,-1 1 0,2-1 0,3 4-291,1 0 1,0-1-1,0 0 1,0 0-1,10 2 1,19 5-6542</inkml:trace>
</inkml:ink>
</file>

<file path=ppt/ink/ink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6T03:34:57.969"/>
    </inkml:context>
    <inkml:brush xml:id="br0">
      <inkml:brushProperty name="width" value="0.05" units="cm"/>
      <inkml:brushProperty name="height" value="0.05" units="cm"/>
    </inkml:brush>
  </inkml:definitions>
  <inkml:trace contextRef="#ctx0" brushRef="#br0">553 22 24575,'-1'0'0,"1"0"0,0 0 0,0 0 0,0 0 0,0 0 0,0 0 0,0 0 0,0-1 0,0 1 0,0 0 0,0 0 0,0 0 0,-1 0 0,1 0 0,0 0 0,0 0 0,0 0 0,0-1 0,0 1 0,0 0 0,0 0 0,0 0 0,0 0 0,0 0 0,0 0 0,0 0 0,0 0 0,0-1 0,0 1 0,0 0 0,0 0 0,0 0 0,0 0 0,0 0 0,0 0 0,0 0 0,1-1 0,-1 1 0,0 0 0,0 0 0,0 0 0,0 0 0,0 0 0,0 0 0,0 0 0,0 0 0,0 0 0,0 0 0,0 0 0,1 0 0,-1-1 0,0 1 0,0 0 0,0 0 0,0 0 0,0 0 0,0 0 0,0 0 0,0 0 0,1 0 0,-11-6 0,-10 2 0,-1 1 0,1 1 0,-1 1 0,-39 2 0,15 1 0,-2-3 0,1 3 0,0 2 0,0 2 0,-57 14 0,96-17 0,-1-1 0,1 1 0,0 1 0,0-1 0,-11 8 0,17-10 0,0-1 0,0 1 0,1-1 0,-1 1 0,0-1 0,0 1 0,0 0 0,0 0 0,1-1 0,-1 1 0,0 0 0,1 0 0,-1 0 0,0 0 0,1 0 0,-1 0 0,1 0 0,0 0 0,-1 0 0,1 0 0,0 0 0,0 0 0,-1 0 0,1 0 0,0 0 0,0 0 0,0 0 0,0 0 0,0 0 0,1 1 0,-1-1 0,0 0 0,0 0 0,1 0 0,-1 0 0,1 0 0,-1 0 0,1 0 0,-1 0 0,1-1 0,-1 1 0,1 0 0,0 0 0,0 0 0,-1-1 0,1 1 0,0 0 0,0-1 0,0 1 0,1 0 0,7 5 0,-1-1 0,1 0 0,1 0 0,-1-1 0,1-1 0,13 4 0,64 11 0,-68-14 0,64 8 0,1-3 0,149-3 0,-227-6 0,37-4 0,-41 4 0,-1 0 0,1-1 0,0 1 0,-1 0 0,1-1 0,0 0 0,-1 1 0,1-1 0,-1 0 0,1 0 0,-1 0 0,1 0 0,-1 0 0,0 0 0,1 0 0,-1 0 0,0 0 0,0-1 0,2-2 0,-3 3 0,0 0 0,0 0 0,0 1 0,0-1 0,0 0 0,0 0 0,-1 0 0,1 0 0,0 0 0,0 0 0,-1 0 0,1 0 0,-1 0 0,1 1 0,-1-1 0,1 0 0,-1 0 0,1 0 0,-1 1 0,0-1 0,1 0 0,-1 1 0,0-1 0,0 1 0,1-1 0,-1 1 0,0-1 0,-1 0 0,-28-14 0,29 15 0,-33-13 108,-1 3 1,-55-11-1,-34-10-1798,105 24-5136</inkml:trace>
</inkml:ink>
</file>

<file path=ppt/ink/ink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6T03:34:58.403"/>
    </inkml:context>
    <inkml:brush xml:id="br0">
      <inkml:brushProperty name="width" value="0.05" units="cm"/>
      <inkml:brushProperty name="height" value="0.05" units="cm"/>
    </inkml:brush>
  </inkml:definitions>
  <inkml:trace contextRef="#ctx0" brushRef="#br0">551 77 24575,'0'-2'0,"0"0"0,0-1 0,-1 1 0,1 0 0,0 0 0,-1-1 0,0 1 0,0 0 0,1 0 0,-1 0 0,0 0 0,-1 0 0,1 0 0,0 0 0,0 1 0,-1-1 0,-2-2 0,1 1 0,-1 0 0,0 1 0,1-1 0,-1 1 0,0 0 0,-1 0 0,1 0 0,-6-1 0,-8-1 0,0 1 0,0 0 0,-26 0 0,34 3 0,-35-2 0,-86 6 0,116-2 0,0 0 0,0 1 0,1 0 0,0 1 0,0 1 0,0 0 0,0 1 0,1 1 0,-23 14 0,32-18 0,1-1 0,-1 1 0,1 0 0,0 0 0,0 0 0,1 0 0,-1 0 0,1 1 0,-1-1 0,1 1 0,0-1 0,0 1 0,1 0 0,-1 0 0,1 0 0,0 0 0,0 0 0,0 0 0,0 1 0,1-1 0,0 0 0,0 0 0,0 6 0,1-5 0,0 1 0,1-1 0,0 1 0,0-1 0,0 0 0,1 1 0,-1-1 0,1 0 0,1-1 0,-1 1 0,0 0 0,1-1 0,0 0 0,0 0 0,1 0 0,7 5 0,4 2 0,1-2 0,0 0 0,1 0 0,0-2 0,0 0 0,1-2 0,-1 0 0,1 0 0,29 2 0,-23-5 0,0-1 0,0-1 0,0-1 0,-1-1 0,1-1 0,0-1 0,23-8 0,-30 7 0,0-1 0,32-17 0,-45 20 0,0 0 0,0 0 0,0 0 0,0-1 0,0 0 0,-1 0 0,0 0 0,0 0 0,0-1 0,0 0 0,-1 0 0,0 0 0,4-6 0,-7 9 0,1 0 0,0-1 0,-1 1 0,1 0 0,-1 0 0,0-1 0,0 1 0,0 0 0,0-1 0,0 1 0,0 0 0,-1 0 0,1-1 0,-1 1 0,0 0 0,1 0 0,-1 0 0,0 0 0,0 0 0,0 0 0,-1 0 0,1 0 0,0 0 0,-1 0 0,1 1 0,-1-1 0,0 0 0,1 1 0,-1 0 0,0-1 0,0 1 0,-3-2 0,-4-2 0,0 0 0,-1 1 0,1 0 0,-1 0 0,0 1 0,-10-2 0,-4 1-341,0 1 0,0 1-1,-29 1 1,40 1-6485</inkml:trace>
</inkml:ink>
</file>

<file path=ppt/ink/ink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6T03:34:58.779"/>
    </inkml:context>
    <inkml:brush xml:id="br0">
      <inkml:brushProperty name="width" value="0.05" units="cm"/>
      <inkml:brushProperty name="height" value="0.05" units="cm"/>
    </inkml:brush>
  </inkml:definitions>
  <inkml:trace contextRef="#ctx0" brushRef="#br0">487 130 24575,'23'-10'0,"-15"7"0,-1 0 0,1 0 0,12-9 0,-19 11 0,1 0 0,-1-1 0,1 1 0,-1 0 0,1-1 0,-1 1 0,0-1 0,0 1 0,0-1 0,0 0 0,0 1 0,0-1 0,0 0 0,0 0 0,-1 0 0,1 0 0,-1 1 0,1-1 0,-1 0 0,0-4 0,0 4 0,0 0 0,-1 0 0,1 1 0,-1-1 0,1 0 0,-1 0 0,0 1 0,0-1 0,0 0 0,0 1 0,0-1 0,0 1 0,0-1 0,0 1 0,0 0 0,-1-1 0,1 1 0,-1 0 0,1 0 0,-1 0 0,1 0 0,-1 0 0,0 0 0,-1 0 0,-6-3 0,1 1 0,-1 0 0,-15-2 0,-8 0 0,0 2 0,0 2 0,-1 1 0,1 1 0,0 2 0,0 1 0,0 1 0,0 2 0,1 1 0,-39 16 0,60-20 0,-1 0 0,1 1 0,0 0 0,0 1 0,0 0 0,-10 9 0,18-13 0,0-1 0,0 1 0,1 0 0,-1-1 0,0 1 0,1 0 0,-1 0 0,1 0 0,0 0 0,0 0 0,0 1 0,0-1 0,0 0 0,0 0 0,1 1 0,-1-1 0,1 0 0,-1 1 0,1-1 0,0 1 0,0-1 0,0 1 0,0-1 0,1 0 0,-1 1 0,0-1 0,1 0 0,0 1 0,0-1 0,-1 0 0,1 0 0,1 1 0,-1-1 0,0 0 0,3 3 0,2 2 0,0 0 0,1-1 0,-1 0 0,1 0 0,1-1 0,-1 1 0,1-2 0,0 1 0,15 6 0,8 1 0,43 11 0,-9-7 0,2-2 0,-1-4 0,1-2 0,120-2 0,-175-6 0,-2 0 0,0 0 0,0-1 0,0 0 0,1 0 0,-1-1 0,0 0 0,-1-1 0,1 0 0,12-6 0,-21 8 0,0 1 0,0-1 0,0 1 0,0-1 0,0 0 0,0 1 0,0-1 0,0 0 0,0 0 0,0 1 0,0-1 0,-1 0 0,1 0 0,0 0 0,-1 0 0,1 0 0,-1 0 0,1 0 0,-1-1 0,1 1 0,-1 0 0,0 0 0,0 0 0,1 0 0,-1-2 0,-1 1 0,1 1 0,-1-1 0,0 0 0,1 1 0,-1-1 0,0 1 0,0-1 0,0 1 0,0 0 0,0-1 0,0 1 0,0 0 0,-1 0 0,1 0 0,-2-2 0,-6-2 0,0-1 0,0 1 0,0 1 0,-16-6 0,-30-6 0,-1 2 0,-1 3 0,0 2 0,-96-3 0,115 12-682,-53 7-1,39 0-6143</inkml:trace>
</inkml:ink>
</file>

<file path=ppt/ink/ink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6T03:34:59.927"/>
    </inkml:context>
    <inkml:brush xml:id="br0">
      <inkml:brushProperty name="width" value="0.05" units="cm"/>
      <inkml:brushProperty name="height" value="0.05" units="cm"/>
    </inkml:brush>
  </inkml:definitions>
  <inkml:trace contextRef="#ctx0" brushRef="#br0">270 1 24575,'-3'58'0,"-16"90"0,8-75 0,6-31 0,-44 248 0,39-247 0,-2-1 0,-2 0 0,-2-1 0,-34 65 0,20-58 0,17-29 0,1 0 0,-10 24 0,21-42 0,1 0 0,0 0 0,-1 0 0,1 0 0,-1 0 0,1 0 0,0 0 0,0 0 0,0 0 0,-1 0 0,1 0 0,0 0 0,0 0 0,1 0 0,-1 0 0,0 0 0,0 0 0,0 1 0,1-1 0,-1 0 0,1 0 0,-1 0 0,1 0 0,-1-1 0,1 1 0,-1 0 0,1 0 0,0 0 0,-1 0 0,1-1 0,0 1 0,0 0 0,0 0 0,0-1 0,-1 1 0,1-1 0,0 1 0,0-1 0,0 1 0,0-1 0,0 0 0,0 1 0,0-1 0,1 0 0,1 0 0,7 2 0,0-1 0,1 0 0,0-1 0,10-1 0,-6 1 0,126-1-76,436 11-1018,229 68-995,2 30-998,-174-22 2391,460 34 720,3-54-324,-638-65-1228,-312-9 2256,160-28 0,-287 32-772,8 0 786,37-12-1,-57 14-519,-1-1 0,0 0 0,0 0 0,0 0 0,-1-1 0,1 0-1,-1-1 1,0 1 0,11-11 0,-15 13-159,0-1-1,0 0 0,0 1 1,-1-1-1,1 0 0,-1 0 1,0 0-1,1 1 1,-1-2-1,0 1 0,-1 0 1,1 0-1,-1 0 0,1 0 1,-1 0-1,0-1 1,0 1-1,0 0 0,-1 0 1,1 0-1,-1 0 0,0 0 1,1-1-1,-1 1 1,-1 0-1,1 1 0,0-1 1,-1 0-1,0 0 0,-1-2 1,-8-10 284,0 1 0,0 1 0,-1-1 0,-17-12-1,17 14-282,-8-7-64,3 4 0,0-2 0,1 0 0,1 0 0,-14-22 0,26 34 0,-1-1 0,1 0 0,0 0 0,1-1 0,-1 1 0,1-1 0,1 1 0,-1-1 0,1 0 0,0 1 0,1-1 0,-1 0 0,1 0 0,1 1 0,-1-1 0,1 0 0,0 0 0,4-10 0,3-6 0,1 0 0,2 1 0,25-42 0,51-59 0,-43 65 0,-14 19 0,19-25 0,-45 57 0,0-1 0,0 1 0,0 0 0,-1-1 0,0 0 0,0 0 0,1-9 0,-4 14 0,0 0 0,0 0 0,0 0 0,0 0 0,0 0 0,-1-1 0,0 1 0,1 0 0,-1 0 0,0 0 0,0 0 0,-1 1 0,1-1 0,-1 0 0,1 0 0,-1 1 0,0-1 0,0 1 0,0 0 0,0-1 0,-1 1 0,1 0 0,-1 0 0,1 1 0,-5-4 0,-4-1 0,-1 0 0,1 0 0,-1 1 0,-24-7 0,-49-9 21,-104-12-1,-91 4-165,240 25 84,-938-56-2485,-2 34-41,894 24 2562,-3394 63 899,3445-58 528,28-2-498,21-2 108,73-6-1389,-36 3-6306</inkml:trace>
</inkml:ink>
</file>

<file path=ppt/ink/ink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6T03:35:00.206"/>
    </inkml:context>
    <inkml:brush xml:id="br0">
      <inkml:brushProperty name="width" value="0.05" units="cm"/>
      <inkml:brushProperty name="height" value="0.05" units="cm"/>
    </inkml:brush>
  </inkml:definitions>
  <inkml:trace contextRef="#ctx0" brushRef="#br0">128 1 24575,'-3'0'0,"-1"3"0,0 4 0,-3 4 0,1 7 0,-3 9 0,-2 10 0,0 11 0,-1 9 0,-1 9 0,1 7 0,0 8 0,1 3 0,4-1 0,2-5 0,5-7 0,6-8 0,2-15-8191</inkml:trace>
</inkml:ink>
</file>

<file path=ppt/ink/ink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6T03:35:00.424"/>
    </inkml:context>
    <inkml:brush xml:id="br0">
      <inkml:brushProperty name="width" value="0.05" units="cm"/>
      <inkml:brushProperty name="height" value="0.05" units="cm"/>
    </inkml:brush>
  </inkml:definitions>
  <inkml:trace contextRef="#ctx0" brushRef="#br0">57 9 24575,'6'-3'0,"5"-1"0,2 3 0,-3 8 0,-2 12 0,-3 13 0,-2 13 0,-5 14 0,-5 13 0,-8 11 0,-4 5 0,-2 5 0,2-2 0,5 0 0,4-6 0,5-9 0,5-11 0,4-16-8191</inkml:trace>
</inkml:ink>
</file>

<file path=ppt/ink/ink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6T03:35:00.652"/>
    </inkml:context>
    <inkml:brush xml:id="br0">
      <inkml:brushProperty name="width" value="0.05" units="cm"/>
      <inkml:brushProperty name="height" value="0.05" units="cm"/>
    </inkml:brush>
  </inkml:definitions>
  <inkml:trace contextRef="#ctx0" brushRef="#br0">53 12 24575,'4'-2'0,"0"0"0,0 1 0,0-1 0,0 1 0,1 0 0,-1 0 0,0 1 0,0-1 0,7 1 0,-9 0 0,-1 0 0,1 0 0,-1 0 0,0 1 0,1-1 0,-1 1 0,0-1 0,1 0 0,-1 1 0,0 0 0,0-1 0,0 1 0,1 0 0,-1 0 0,0 0 0,0 0 0,0 0 0,0 0 0,0 0 0,-1 0 0,1 0 0,0 0 0,0 0 0,-1 0 0,1 1 0,-1-1 0,1 0 0,-1 1 0,1-1 0,-1 0 0,0 1 0,1 1 0,0 11 0,-1-1 0,0 1 0,-1-1 0,-4 23 0,-17 58 0,9-43 0,-54 270 0,56-248 0,2 0 0,3 109 0,7-159-341,1 0 0,1 1-1,10 36 1,3-12-6485</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6T02:10:47.826"/>
    </inkml:context>
    <inkml:brush xml:id="br0">
      <inkml:brushProperty name="width" value="0.05" units="cm"/>
      <inkml:brushProperty name="height" value="0.05" units="cm"/>
    </inkml:brush>
  </inkml:definitions>
  <inkml:trace contextRef="#ctx0" brushRef="#br0">37 161 24575,'-3'-13'0,"-4"-10"0,-2-7 0,2-2 0,2 1 0,1 10 0,2 10 0,4 12 0</inkml:trace>
</inkml:ink>
</file>

<file path=ppt/ink/ink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6T03:35:00.858"/>
    </inkml:context>
    <inkml:brush xml:id="br0">
      <inkml:brushProperty name="width" value="0.05" units="cm"/>
      <inkml:brushProperty name="height" value="0.05" units="cm"/>
    </inkml:brush>
  </inkml:definitions>
  <inkml:trace contextRef="#ctx0" brushRef="#br0">52 12 24575,'9'-3'0,"7"-1"0,3-1 0,-1 8 0,-7 13 0,-9 12 0,-7 18 0,-7 13 0,-7 15 0,-3 12 0,2 5 0,1 8 0,4-2 0,4-1 0,8-5 0,7-8 0,6-12 0,1-18-8191</inkml:trace>
</inkml:ink>
</file>

<file path=ppt/ink/ink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6T03:35:01.025"/>
    </inkml:context>
    <inkml:brush xml:id="br0">
      <inkml:brushProperty name="width" value="0.05" units="cm"/>
      <inkml:brushProperty name="height" value="0.05" units="cm"/>
    </inkml:brush>
  </inkml:definitions>
  <inkml:trace contextRef="#ctx0" brushRef="#br0">118 1 24575,'6'0'0,"5"0"0,5 6 0,-2 15 0,-5 13 0,-8 16 0,-11 19 0,-8 16 0,-9 13 0,-9 8 0,-7 4 0,3-15-8191</inkml:trace>
</inkml:ink>
</file>

<file path=ppt/ink/ink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6T03:34:46.852"/>
    </inkml:context>
    <inkml:brush xml:id="br0">
      <inkml:brushProperty name="width" value="0.05" units="cm"/>
      <inkml:brushProperty name="height" value="0.05" units="cm"/>
    </inkml:brush>
  </inkml:definitions>
  <inkml:trace contextRef="#ctx0" brushRef="#br0">38 399 24575,'-3'-7'0,"0"-1"0,0 0 0,1 0 0,0 0 0,1-1 0,-1 1 0,1-12 0,1-2 0,3-33 0,-2 40 0,0 0 0,1 0 0,1 0 0,1 0 0,0 1 0,1-1 0,8-15 0,-6 22 0,-2 12 0,-1 15 0,-5 9 0,-1 0 0,-1-1 0,-12 46 0,1 0 0,-24 219 0,39-275 0,-1-17 0,0 0 0,1 1 0,-1-1 0,0 0 0,0 0 0,0 0 0,0 0 0,0 0 0,0 0 0,0 0 0,0 0 0,1 0 0,-1 0 0,0 0 0,0 1 0,0-1 0,0 0 0,0 0 0,0 0 0,0 0 0,1 0 0,-1 0 0,0 0 0,0 0 0,0 0 0,0 0 0,0 0 0,0 0 0,1 0 0,-1 0 0,0-1 0,0 1 0,0 0 0,0 0 0,0 0 0,0 0 0,0 0 0,1 0 0,-1 0 0,0 0 0,0 0 0,0 0 0,0 0 0,0-1 0,0 1 0,0 0 0,0 0 0,0 0 0,0 0 0,0 0 0,0 0 0,1 0 0,-1-1 0,15-27 0,-15 28 0,212-415 0,-183 363 0,-9 14 0,1 2 0,28-36 0,-31 53 0,-17 19 0,-1 0 0,0-1 0,0 1 0,0 0 0,0 0 0,1-1 0,-1 1 0,0 0 0,0 0 0,1 0 0,-1-1 0,0 1 0,0 0 0,1 0 0,-1 0 0,0 0 0,1 0 0,-1-1 0,0 1 0,1 0 0,-1 0 0,0 0 0,1 0 0,-1 0 0,0 0 0,1 0 0,-1 0 0,0 0 0,1 0 0,-1 0 0,0 1 0,0-1 0,1 0 0,-1 0 0,0 0 0,1 0 0,-1 0 0,0 1 0,0-1 0,1 0 0,-1 0 0,0 0 0,0 1 0,1-1 0,-1 0 0,0 0 0,0 1 0,0-1 0,1 0 0,-1 0 0,0 1 0,0-1 0,0 0 0,0 1 0,0-1 0,0 0 0,0 1 0,0-1 0,0 0 0,0 1 0,0-1 0,0 0 0,0 1 0,0-1 0,0 0 0,0 0 0,0 1 0,0-1 0,-2 18 0,-1-1 0,0-1 0,-2 1 0,-7 20 0,-2 9 0,4-9 0,2-1 0,2 2 0,1-1 0,0 40 0,5-74 0,0 0 0,0 0 0,1 0 0,-1 0 0,1 0 0,-1-1 0,1 1 0,0 0 0,0-1 0,2 5 0,-2-6 0,-1-1 0,1 1 0,-1-1 0,1 1 0,0-1 0,-1 1 0,1-1 0,0 1 0,-1-1 0,1 0 0,0 1 0,0-1 0,0 0 0,-1 0 0,1 1 0,0-1 0,0 0 0,0 0 0,-1 0 0,1 0 0,0 0 0,0 0 0,0 0 0,0 0 0,-1-1 0,1 1 0,0 0 0,0 0 0,0-1 0,-1 1 0,1-1 0,0 1 0,-1 0 0,1-1 0,0 1 0,-1-1 0,1 0 0,1 0 0,14-13 0,-1 0 0,0-1 0,0 0 0,-2-1 0,0-1 0,11-19 0,24-28 0,-41 54 0,42-45 0,-45 52 0,0-1 0,0 1 0,0-1 0,0 1 0,1 0 0,-1 1 0,1-1 0,0 1 0,-1 0 0,1 0 0,5-1 0,-8 3 0,-1 0 0,1 0 0,-1 0 0,0 0 0,1 0 0,-1 0 0,0 0 0,1 1 0,-1-1 0,0 0 0,1 1 0,-1-1 0,0 1 0,0 0 0,1-1 0,-1 1 0,0 0 0,0 0 0,0 0 0,0 0 0,0 0 0,0 0 0,0 0 0,-1 0 0,1 0 0,0 0 0,0 0 0,-1 0 0,1 1 0,-1-1 0,1 0 0,-1 1 0,1 1 0,1 6 0,0-1 0,0 1 0,0 17 0,-2-25 0,2 89 295,-3-53-1125,9 69 0,-1-67-5996</inkml:trace>
</inkml:ink>
</file>

<file path=ppt/ink/ink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6T03:34:47.053"/>
    </inkml:context>
    <inkml:brush xml:id="br0">
      <inkml:brushProperty name="width" value="0.05" units="cm"/>
      <inkml:brushProperty name="height" value="0.05" units="cm"/>
    </inkml:brush>
  </inkml:definitions>
  <inkml:trace contextRef="#ctx0" brushRef="#br0">38 13 24575,'0'-6'0,"0"1"0,-3 4 0,-4 9 0,-1 9 0,1 12 0,1 9 0,3 5 0,1 5 0,1 3 0,0 0 0,1-4 0,1-2 0,-1-4 0,0-7-8191</inkml:trace>
</inkml:ink>
</file>

<file path=ppt/ink/ink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6T03:34:47.316"/>
    </inkml:context>
    <inkml:brush xml:id="br0">
      <inkml:brushProperty name="width" value="0.05" units="cm"/>
      <inkml:brushProperty name="height" value="0.05" units="cm"/>
    </inkml:brush>
  </inkml:definitions>
  <inkml:trace contextRef="#ctx0" brushRef="#br0">87 385 24575,'-35'-123'0,"-9"-37"0,44 158 0,-3-7 0,2-1 0,-1 0 0,1 1 0,1-13 0,-1 21 0,1-1 0,1 1 0,-1-1 0,0 0 0,0 1 0,0-1 0,1 1 0,-1-1 0,1 0 0,-1 1 0,1-1 0,0 1 0,0 0 0,0-1 0,-1 1 0,1 0 0,0-1 0,1 1 0,-1 0 0,0 0 0,0 0 0,0 0 0,1 0 0,-1 0 0,0 0 0,1 0 0,-1 1 0,1-1 0,-1 0 0,1 1 0,0-1 0,2 1 0,3-1 0,0 1 0,0 1 0,0-1 0,1 1 0,-1 1 0,0-1 0,0 1 0,0 0 0,-1 1 0,14 6 0,6 5 0,31 22 0,-20-11 0,-1 1 0,48 47 0,-73-63 0,-2 0 0,1 1 0,-1 0 0,-1 1 0,0-1 0,-1 2 0,0-1 0,-1 1 0,0 0 0,-1 0 0,0 0 0,2 16 0,-6-23 0,0 1 0,0 0 0,-1-1 0,0 1 0,-1 0 0,1 0 0,-1-1 0,-1 1 0,1-1 0,-1 1 0,0-1 0,-1 0 0,1 0 0,-5 7 0,1-4 0,0-1 0,0 1 0,-1-1 0,0 0 0,-1-1 0,1 0 0,-1 0 0,-11 6 0,-7 3 0,-1-1 0,-1-2 0,0 0 0,0-2 0,-36 8 0,-51 7-1365,74-20-5461</inkml:trace>
</inkml:ink>
</file>

<file path=ppt/ink/ink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6T03:34:47.547"/>
    </inkml:context>
    <inkml:brush xml:id="br0">
      <inkml:brushProperty name="width" value="0.05" units="cm"/>
      <inkml:brushProperty name="height" value="0.05" units="cm"/>
    </inkml:brush>
  </inkml:definitions>
  <inkml:trace contextRef="#ctx0" brushRef="#br0">264 83 24575,'24'-15'0,"-18"12"0,0-1 0,0 0 0,0 0 0,0 0 0,0-1 0,-1 1 0,0-1 0,0-1 0,5-6 0,-9 12 0,-1-1 0,0 1 0,0 0 0,1-1 0,-1 1 0,0-1 0,0 1 0,0 0 0,0-1 0,1 1 0,-1 0 0,0-1 0,0 1 0,0-1 0,0 1 0,0-1 0,0 1 0,0 0 0,0-1 0,0 1 0,0-1 0,0 1 0,0 0 0,0-1 0,-1 1 0,1-1 0,0 1 0,0 0 0,0-1 0,0 1 0,-1 0 0,1-1 0,0 1 0,-1 0 0,1-1 0,0 1 0,0 0 0,-1-1 0,1 1 0,0 0 0,-1 0 0,1 0 0,-1-1 0,1 1 0,0 0 0,-1 0 0,1 0 0,0 0 0,-1 0 0,1 0 0,-1 0 0,1-1 0,-1 1 0,1 0 0,-1 1 0,-25 0 0,6 3 0,1 2 0,1 0 0,-1 0 0,1 2 0,0 1 0,1 0 0,0 1 0,0 0 0,1 2 0,1 0 0,0 0 0,0 2 0,2 0 0,-1 0 0,-17 27 0,27-34 0,-1 0 0,2 0 0,-1 0 0,1 1 0,0 0 0,1-1 0,-1 1 0,2 0 0,-1 0 0,1 0 0,0 1 0,1-1 0,0 0 0,0 0 0,1 0 0,0 0 0,0 0 0,1 0 0,0 0 0,0 0 0,1 0 0,0-1 0,1 1 0,-1-1 0,2 0 0,-1 0 0,1 0 0,-1-1 0,2 0 0,-1 1 0,7 4 0,11 9-1365,-3-4-5461</inkml:trace>
</inkml:ink>
</file>

<file path=ppt/ink/ink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6T03:34:47.671"/>
    </inkml:context>
    <inkml:brush xml:id="br0">
      <inkml:brushProperty name="width" value="0.05" units="cm"/>
      <inkml:brushProperty name="height" value="0.05" units="cm"/>
    </inkml:brush>
  </inkml:definitions>
  <inkml:trace contextRef="#ctx0" brushRef="#br0">54 77 24575,'-7'-3'0,"-4"-1"0,-4-3 0,0-4 0,9-2 0,13 0 0,10 3 0,16 2 0,10 4 0,12 2 0,8 1 0,7 1 0,-1 0 0,-10 1-8191</inkml:trace>
</inkml:ink>
</file>

<file path=ppt/ink/ink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6T03:35:03.249"/>
    </inkml:context>
    <inkml:brush xml:id="br0">
      <inkml:brushProperty name="width" value="0.05" units="cm"/>
      <inkml:brushProperty name="height" value="0.05" units="cm"/>
    </inkml:brush>
  </inkml:definitions>
  <inkml:trace contextRef="#ctx0" brushRef="#br0">114 112 24575,'-5'-4'0,"0"0"0,0 1 0,0 0 0,-1-1 0,0 2 0,1-1 0,-1 1 0,-11-3 0,10 3 0,0-1 0,0 0 0,0 0 0,1 0 0,-8-5 0,14 8 0,0 0 0,-1 0 0,1 0 0,0 0 0,-1 0 0,1 0 0,0-1 0,0 1 0,-1 0 0,1 0 0,0 0 0,0 0 0,-1-1 0,1 1 0,0 0 0,0 0 0,0-1 0,-1 1 0,1 0 0,0 0 0,0-1 0,0 1 0,0 0 0,0 0 0,0-1 0,-1 1 0,1 0 0,0-1 0,0 1 0,0 0 0,0 0 0,0-1 0,0 1 0,0 0 0,0-1 0,0 1 0,0 0 0,0-1 0,1 1 0,-1 0 0,0 0 0,0-1 0,0 1 0,0 0 0,0 0 0,0-1 0,1 1 0,-1 0 0,0 0 0,0-1 0,0 1 0,1 0 0,-1 0 0,0 0 0,0-1 0,1 1 0,-1 0 0,0 0 0,1 0 0,-1 0 0,0 0 0,0 0 0,1 0 0,-1-1 0,1 1 0,25-5 0,-23 5 0,395-21-598,-260 18 302,993-13-2559,-1001 16-1587</inkml:trace>
</inkml:ink>
</file>

<file path=ppt/ink/ink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6T03:35:03.526"/>
    </inkml:context>
    <inkml:brush xml:id="br0">
      <inkml:brushProperty name="width" value="0.05" units="cm"/>
      <inkml:brushProperty name="height" value="0.05" units="cm"/>
    </inkml:brush>
  </inkml:definitions>
  <inkml:trace contextRef="#ctx0" brushRef="#br0">1 194 24575,'0'-4'0,"3"0"0,7-3 0,12-3 0,17-4 0,21-2 0,23 2 0,24-3 0,26 1 0,28 0-1035,27 0 1035,22 3 0,17 0-2140,6 2 2140,-4 4 0,-14-1 0,-42 1-5016</inkml:trace>
</inkml:ink>
</file>

<file path=ppt/ink/ink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6T03:34:01.663"/>
    </inkml:context>
    <inkml:brush xml:id="br0">
      <inkml:brushProperty name="width" value="0.05" units="cm"/>
      <inkml:brushProperty name="height" value="0.05" units="cm"/>
    </inkml:brush>
  </inkml:definitions>
  <inkml:trace contextRef="#ctx0" brushRef="#br0">49 244 24575,'0'-4'0,"0"0"0,0 0 0,1 0 0,0 0 0,-1 0 0,1 0 0,0 0 0,1 0 0,-1 1 0,1-1 0,0 0 0,-1 1 0,2-1 0,-1 1 0,0 0 0,5-5 0,-7 7 0,1 1 0,-1 0 0,0 0 0,0 0 0,1 0 0,-1 0 0,0-1 0,0 1 0,1 0 0,-1 0 0,0 0 0,1 0 0,-1 0 0,0 0 0,0 0 0,1 0 0,-1 0 0,0 0 0,1 0 0,-1 0 0,0 0 0,0 0 0,1 0 0,-1 1 0,0-1 0,1 0 0,-1 0 0,0 0 0,0 0 0,1 0 0,-1 1 0,0-1 0,0 0 0,0 0 0,1 0 0,-1 1 0,0-1 0,0 0 0,0 0 0,0 1 0,1-1 0,-1 0 0,0 0 0,0 1 0,0-1 0,0 0 0,0 1 0,0-1 0,0 0 0,0 0 0,0 1 0,0-1 0,0 0 0,0 1 0,0-1 0,0 0 0,0 0 0,0 1 0,2 21 0,-2-20 0,0 43 0,-2 1 0,-2-1 0,-14 60 0,-46 129 0,74-263 0,192-533 0,-196 547 0,15-30 0,-19 43 0,-1-1 0,1 1 0,0-1 0,-1 1 0,1 0 0,0-1 0,0 1 0,1 0 0,-1 0 0,0 0 0,1 1 0,3-3 0,-5 4 0,-1 0 0,1 0 0,0 0 0,-1 0 0,1 0 0,0 0 0,-1 0 0,1 0 0,0 0 0,-1 0 0,1 1 0,-1-1 0,1 0 0,0 0 0,-1 1 0,1-1 0,-1 0 0,1 1 0,-1-1 0,1 1 0,-1-1 0,1 1 0,-1-1 0,1 1 0,-1-1 0,1 1 0,-1-1 0,0 1 0,0-1 0,1 1 0,-1 0 0,0-1 0,0 1 0,1 0 0,-1-1 0,0 1 0,0 0 0,0-1 0,0 2 0,4 31 0,-4-31 0,2 81 0,-5 0 0,-18 115 0,15-161 0,4-24 0,-1 0 0,2 0 0,0 1 0,1 21 0,0-35 0,0 0 0,0 1 0,0-1 0,0 1 0,0-1 0,0 0 0,0 1 0,0-1 0,0 1 0,0-1 0,0 0 0,0 1 0,0-1 0,0 0 0,0 1 0,0-1 0,1 1 0,-1-1 0,0 0 0,0 1 0,1-1 0,-1 0 0,0 0 0,0 1 0,1-1 0,-1 0 0,0 1 0,1-1 0,-1 0 0,0 0 0,1 0 0,-1 0 0,0 1 0,1-1 0,-1 0 0,1 0 0,-1 0 0,0 0 0,1 0 0,-1 0 0,0 0 0,1 0 0,-1 0 0,1 0 0,-1 0 0,0 0 0,1 0 0,-1 0 0,1 0 0,-1 0 0,0-1 0,1 1 0,-1 0 0,0 0 0,1 0 0,-1-1 0,0 1 0,1 0 0,-1-1 0,20-19 0,-18 18 0,27-36 0,-2-1 0,29-56 0,-31 50 0,50-67 0,-70 105 0,0 1 0,1 0 0,-1 1 0,1 0 0,9-7 0,-14 12 0,0-1 0,0 0 0,0 0 0,0 1 0,0-1 0,0 0 0,0 1 0,0 0 0,1-1 0,-1 1 0,0-1 0,0 1 0,0 0 0,1 0 0,-1 0 0,0 0 0,0 0 0,1 0 0,-1 0 0,0 0 0,0 0 0,0 1 0,1-1 0,-1 0 0,0 1 0,0-1 0,0 1 0,0-1 0,0 1 0,0 0 0,0-1 0,0 1 0,0 0 0,0 0 0,0 0 0,0-1 0,0 1 0,-1 0 0,1 0 0,0 0 0,-1 1 0,1 0 0,2 5 0,0 0 0,-1-1 0,0 1 0,0 1 0,-1-1 0,1 0 0,-1 8 0,-1 56 0,-1-44 0,1 16 102,-2-7-469,2 0 1,2 0-1,8 47 0,-3-56-6459</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6T02:10:48.589"/>
    </inkml:context>
    <inkml:brush xml:id="br0">
      <inkml:brushProperty name="width" value="0.05" units="cm"/>
      <inkml:brushProperty name="height" value="0.05" units="cm"/>
    </inkml:brush>
  </inkml:definitions>
  <inkml:trace contextRef="#ctx0" brushRef="#br0">130 252 24575,'-9'-9'0,"4"4"0,1 0 0,-1 1 0,-1 0 0,1 0 0,0 0 0,-11-5 0,15 8 0,-1 1 0,0-1 0,1 1 0,-1 0 0,0-1 0,0 1 0,1 0 0,-1 0 0,0 0 0,0 0 0,0 1 0,1-1 0,-1 0 0,0 1 0,1-1 0,-1 1 0,0-1 0,1 1 0,-1 0 0,0 0 0,1 0 0,0 0 0,-1 0 0,1 0 0,-1 0 0,1 1 0,0-1 0,0 0 0,0 1 0,-2 2 0,0 1 0,-1 0 0,2 1 0,-1 0 0,0-1 0,1 1 0,0 0 0,1 0 0,-1 0 0,1 1 0,0-1 0,1 0 0,-1 9 0,2 4 0,0 1 0,6 32 0,-2-31 0,0-1 0,1 0 0,1 0 0,1 0 0,0-1 0,2 0 0,21 31 0,-26-42 0,1 1 0,1-2 0,0 1 0,0-1 0,0 0 0,1 0 0,0-1 0,0 0 0,1 0 0,-1-1 0,1 0 0,0-1 0,1 0 0,-1 0 0,1-1 0,0-1 0,0 1 0,12 0 0,-17-2 0,0-1 0,1 0 0,-1 0 0,0-1 0,0 0 0,0 0 0,0 0 0,1 0 0,-1-1 0,-1 0 0,1 0 0,0 0 0,8-5 0,-8 2 0,1 1 0,-1-1 0,0 0 0,0 0 0,0-1 0,-1 1 0,1-1 0,-1 0 0,3-7 0,2-7 0,-1 0 0,-1-1 0,-1 1 0,-1-1 0,5-37 0,-5 19 0,-2 1 0,-2-2 0,-4-46 0,1 65 0,0 0 0,-2 0 0,-1 0 0,0 0 0,-2 1 0,0 0 0,-15-29 0,19 45 0,1-1 0,-1 1 0,0 0 0,-1-1 0,1 1 0,-1 1 0,0-1 0,0 0 0,0 1 0,0 0 0,0 0 0,-6-2 0,8 3 0,-1 1 0,0 0 0,0 0 0,0 1 0,0-1 0,0 1 0,-1-1 0,1 1 0,0 0 0,0 0 0,0 0 0,0 0 0,0 1 0,0 0 0,0-1 0,0 1 0,0 0 0,0 0 0,0 1 0,0-1 0,-3 3 0,-3 2 0,0 0 0,1 1 0,0 1 0,0 0 0,1 0 0,0 0 0,1 1 0,-1 0 0,2 0 0,-1 0 0,1 1 0,1 0 0,-1 0 0,2 0 0,-4 15 0,3-12 0,2 0 0,-1 0 0,2 0 0,-1 0 0,2 0 0,0 1 0,0-1 0,2 0 0,-1 0 0,2 1 0,0-1 0,5 16 0,-6-24 0,1 0 0,-1 0 0,1 0 0,0 0 0,0 0 0,0-1 0,1 1 0,-1-1 0,1 0 0,0 0 0,0-1 0,1 1 0,-1-1 0,1 0 0,-1 0 0,1 0 0,0-1 0,0 1 0,1-1 0,-1 0 0,0-1 0,1 1 0,-1-1 0,0 0 0,7 0 0,-1-1 0,0-1 0,0 1 0,0-2 0,0 0 0,0 0 0,-1-1 0,1 0 0,-1 0 0,1-2 0,-1 1 0,16-11 0,3-4 0,-2-2 0,-1-1 0,39-41 0,-13 12 0,-48 47 0,0 0 0,0 1 0,0 0 0,1-1 0,6-2 0,-11 6 0,1-1 0,0 1 0,0 0 0,-1-1 0,1 1 0,0 0 0,0 0 0,-1 0 0,1-1 0,0 1 0,0 0 0,0 0 0,-1 0 0,1 0 0,0 1 0,0-1 0,0 0 0,-1 0 0,1 0 0,0 1 0,0-1 0,-1 0 0,1 1 0,0-1 0,-1 0 0,1 1 0,0-1 0,-1 1 0,1-1 0,-1 1 0,1 0 0,-1-1 0,1 1 0,-1-1 0,1 1 0,-1 0 0,1-1 0,-1 1 0,0 0 0,0 0 0,1-1 0,-1 1 0,0 0 0,0 1 0,3 10 0,-1 0 0,-1 0 0,0 0 0,0 0 0,-1 0 0,-2 13 0,0-12 0,2 0 0,0 0 0,0 0 0,5 25 0,-5-37 0,0 1 0,1-1 0,-1 1 0,1-1 0,-1 1 0,1-1 0,-1 1 0,1-1 0,0 1 0,0-1 0,-1 0 0,1 0 0,0 1 0,0-1 0,0 0 0,1 0 0,-1 0 0,0 0 0,0 0 0,2 1 0,-1-2 0,-1 0 0,1 1 0,-1-1 0,1 0 0,-1 0 0,0 0 0,1 0 0,-1-1 0,1 1 0,-1 0 0,0 0 0,1-1 0,-1 1 0,1-1 0,-1 1 0,0-1 0,2-1 0,6-4 0,0-1 0,-1 0 0,0 0 0,12-14 0,-15 16 0,38-45 0,-26 30 0,0 1 0,2 0 0,0 1 0,25-19 0,-41 35 0,0 0 0,0 0 0,0 0 0,1 1 0,-1-1 0,0 1 0,1 0 0,-1 0 0,0 0 0,1 0 0,-1 0 0,1 1 0,0 0 0,-1 0 0,1 0 0,-1 0 0,7 1 0,-7 0 0,1 1 0,-1-1 0,0 1 0,0 0 0,0 0 0,0 0 0,0 0 0,0 0 0,0 1 0,-1 0 0,1-1 0,-1 1 0,0 0 0,0 0 0,0 0 0,0 0 0,2 5 0,3 8 0,0 0 0,-1 0 0,-1 1 0,6 32 0,3 75 0,-7-58 0,-6-47 0,8 42 0,-8-57 0,1 0 0,-1 0 0,0 1 0,1-1 0,0 0 0,0 0 0,0 0 0,1-1 0,-1 1 0,6 6 0,-7-9-54,0 0-1,0 0 0,0-1 1,0 1-1,0 0 1,1 0-1,-1-1 0,0 1 1,0-1-1,0 1 1,1-1-1,-1 0 0,0 1 1,0-1-1,1 0 0,-1 0 1,0 0-1,0 0 1,1 0-1,-1 0 0,0 0 1,1 0-1,-1 0 1,2-1-1,12-6-6771</inkml:trace>
</inkml:ink>
</file>

<file path=ppt/ink/ink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6T03:34:01.850"/>
    </inkml:context>
    <inkml:brush xml:id="br0">
      <inkml:brushProperty name="width" value="0.05" units="cm"/>
      <inkml:brushProperty name="height" value="0.05" units="cm"/>
    </inkml:brush>
  </inkml:definitions>
  <inkml:trace contextRef="#ctx0" brushRef="#br0">7 107 24575,'4'-9'0,"-1"1"0,0-1 0,2-10 0,-4 13 0,0 1 0,0-1 0,1 1 0,0 0 0,0-1 0,0 1 0,1 0 0,0 0 0,5-7 0,-8 12 0,0 0 0,0 0 0,0 0 0,0 0 0,1 0 0,-1 0 0,0 0 0,0-1 0,0 1 0,0 0 0,0 0 0,1 0 0,-1 0 0,0 0 0,0 0 0,0 0 0,0 0 0,0 0 0,1 0 0,-1 0 0,0 0 0,0 0 0,0 0 0,0 0 0,1 0 0,-1 0 0,0 0 0,0 0 0,0 0 0,0 0 0,1 0 0,-1 0 0,0 0 0,0 0 0,0 0 0,0 0 0,0 0 0,1 1 0,-1-1 0,0 0 0,0 0 0,0 0 0,0 0 0,0 0 0,0 0 0,0 1 0,1-1 0,-1 0 0,0 0 0,4 13 0,-1 16 0,-6 93 0,-28 169 0,19-201 0,5-37-1365,-1-11-5461</inkml:trace>
</inkml:ink>
</file>

<file path=ppt/ink/ink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6T03:34:02.096"/>
    </inkml:context>
    <inkml:brush xml:id="br0">
      <inkml:brushProperty name="width" value="0.05" units="cm"/>
      <inkml:brushProperty name="height" value="0.05" units="cm"/>
    </inkml:brush>
  </inkml:definitions>
  <inkml:trace contextRef="#ctx0" brushRef="#br0">1 258 24575,'0'-12'0,"0"-18"0,6-58 0,-4 80 0,-1 0 0,1 0 0,0 0 0,1 0 0,0 0 0,0 1 0,1-1 0,0 1 0,0 0 0,0 0 0,1 0 0,6-6 0,-9 11 0,1 0 0,-1-1 0,1 1 0,-1 1 0,1-1 0,0 0 0,0 1 0,0-1 0,0 1 0,0 0 0,0 0 0,0 0 0,0 0 0,1 1 0,-1-1 0,4 1 0,-1 0 0,-1 1 0,1-1 0,-1 1 0,1 0 0,-1 1 0,1-1 0,-1 1 0,10 5 0,-4-1 0,0 1 0,0 0 0,0 1 0,-1 0 0,0 1 0,-1 0 0,13 14 0,-15-13 0,1 1 0,-1-1 0,-1 1 0,0 1 0,0-1 0,-1 1 0,-1 0 0,6 22 0,-8-27 0,-1 1 0,-1-1 0,1 1 0,-1 0 0,0-1 0,-1 1 0,0 0 0,0-1 0,0 1 0,-1-1 0,0 1 0,-1-1 0,0 0 0,0 0 0,-7 12 0,2-7 43,-1 0-1,-1-1 0,0 0 0,0-1 1,-1 0-1,0 0 0,-17 10 0,-92 49-1312,106-62 837,-18 10-6393</inkml:trace>
</inkml:ink>
</file>

<file path=ppt/ink/ink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6T03:34:02.328"/>
    </inkml:context>
    <inkml:brush xml:id="br0">
      <inkml:brushProperty name="width" value="0.05" units="cm"/>
      <inkml:brushProperty name="height" value="0.05" units="cm"/>
    </inkml:brush>
  </inkml:definitions>
  <inkml:trace contextRef="#ctx0" brushRef="#br0">351 25 24575,'1'-1'0,"0"1"0,0-1 0,0 0 0,0 0 0,0 0 0,0-1 0,0 1 0,0 0 0,0 0 0,0 0 0,-1-1 0,1 1 0,-1 0 0,1-3 0,-1 4 0,0 0 0,0-1 0,0 1 0,0 0 0,-1-1 0,1 1 0,0 0 0,0 0 0,-1-1 0,1 1 0,0 0 0,0 0 0,-1-1 0,1 1 0,0 0 0,-1 0 0,1 0 0,0-1 0,-1 1 0,1 0 0,0 0 0,-1 0 0,1 0 0,-1 0 0,1 0 0,0 0 0,-1 0 0,1 0 0,0 0 0,-1 0 0,1 0 0,-1 0 0,-6 1 0,-1 0 0,1 0 0,0 1 0,-8 3 0,-8 4 0,1 0 0,1 2 0,0 0 0,0 2 0,1 0 0,1 1 0,0 1 0,1 1 0,1 0 0,-30 37 0,39-42 0,1 0 0,0 0 0,0 0 0,2 1 0,-1 0 0,1 0 0,1 0 0,0 1 0,-2 19 0,5-22 0,0-1 0,1 1 0,0 0 0,1 0 0,0 0 0,0 0 0,1 0 0,0 0 0,1-1 0,0 1 0,1-1 0,0 0 0,8 14 0,-3-10-151,0 0-1,1-1 0,0 0 0,1 0 1,0-1-1,1-1 0,0 0 1,15 9-1,12 5-6674</inkml:trace>
</inkml:ink>
</file>

<file path=ppt/ink/ink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6T03:34:02.468"/>
    </inkml:context>
    <inkml:brush xml:id="br0">
      <inkml:brushProperty name="width" value="0.05" units="cm"/>
      <inkml:brushProperty name="height" value="0.05" units="cm"/>
    </inkml:brush>
  </inkml:definitions>
  <inkml:trace contextRef="#ctx0" brushRef="#br0">23 112 24575,'-3'-6'0,"-4"-5"0,-1-4 0,4-3 0,9 2 0,13 4 0,13 0 0,13 3 0,9 2 0,8 3 0,3 2 0,0 5 0,-11 1-8191</inkml:trace>
</inkml:ink>
</file>

<file path=ppt/ink/ink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6T03:34:02.795"/>
    </inkml:context>
    <inkml:brush xml:id="br0">
      <inkml:brushProperty name="width" value="0.05" units="cm"/>
      <inkml:brushProperty name="height" value="0.05" units="cm"/>
    </inkml:brush>
  </inkml:definitions>
  <inkml:trace contextRef="#ctx0" brushRef="#br0">23 59 24575,'-1'0'0,"0"0"0,0 0 0,0 0 0,0-1 0,0 1 0,1 0 0,-1 0 0,0-1 0,0 1 0,0-1 0,1 1 0,-1 0 0,0-1 0,0 0 0,1 1 0,-1-1 0,0 1 0,1-1 0,-1 0 0,1 1 0,-1-1 0,1 0 0,-1 0 0,1 1 0,-1-3 0,0 1 0,0 0 0,1 0 0,-1 0 0,1 0 0,0 0 0,-1 0 0,1 0 0,0 0 0,0 0 0,1-4 0,-1 5 0,0 0 0,0 0 0,1 0 0,-1 0 0,0 0 0,0 0 0,1 0 0,-1 0 0,1 0 0,-1 1 0,1-1 0,-1 0 0,1 0 0,-1 0 0,1 1 0,0-1 0,-1 0 0,1 1 0,0-1 0,1 0 0,-1 1 0,0-1 0,0 1 0,0 0 0,0 0 0,0 1 0,0-1 0,0 0 0,0 0 0,0 0 0,-1 1 0,1-1 0,0 0 0,0 1 0,0-1 0,0 1 0,0-1 0,-1 1 0,1-1 0,0 1 0,0 0 0,-1-1 0,1 1 0,0 0 0,-1 0 0,1-1 0,0 3 0,3 3 0,1 1 0,-1-1 0,-1 1 0,1 0 0,-1 1 0,-1-1 0,4 15 0,9 60 0,-14-69 0,8 81 160,-4 117-1,0 18-1843,-1-192-5142</inkml:trace>
</inkml:ink>
</file>

<file path=ppt/ink/ink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6T03:34:02.981"/>
    </inkml:context>
    <inkml:brush xml:id="br0">
      <inkml:brushProperty name="width" value="0.05" units="cm"/>
      <inkml:brushProperty name="height" value="0.05" units="cm"/>
    </inkml:brush>
  </inkml:definitions>
  <inkml:trace contextRef="#ctx0" brushRef="#br0">4 146 24575,'6'-10'0,"6"-12"0,3-8 0,2-3 0,2 5 0,-2 9 0,-5 15 0,-3 18 0,-5 15 0,-4 15 0,-7 14 0,-5 11 0,-3 8 0,-3 2 0,-1 1 0,3-4 0,1-6 0,2-14-8191</inkml:trace>
</inkml:ink>
</file>

<file path=ppt/ink/ink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6T03:34:03.195"/>
    </inkml:context>
    <inkml:brush xml:id="br0">
      <inkml:brushProperty name="width" value="0.05" units="cm"/>
      <inkml:brushProperty name="height" value="0.05" units="cm"/>
    </inkml:brush>
  </inkml:definitions>
  <inkml:trace contextRef="#ctx0" brushRef="#br0">213 34 24575,'-12'0'0,"-17"0"0,-10 0 0,-7 3 0,0 1 0,15 0 0,22-1 0,25-1 0,28-3 0,30-3 0,26-2 0,21-2 0,12 2 0,9 1-698,-1-1 698,-9 0 0,-18 1 0,-28 2-7493</inkml:trace>
</inkml:ink>
</file>

<file path=ppt/ink/ink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6T03:34:03.335"/>
    </inkml:context>
    <inkml:brush xml:id="br0">
      <inkml:brushProperty name="width" value="0.05" units="cm"/>
      <inkml:brushProperty name="height" value="0.05" units="cm"/>
    </inkml:brush>
  </inkml:definitions>
  <inkml:trace contextRef="#ctx0" brushRef="#br0">581 0 24575,'-22'3'0,"-29"4"0,-25 5 0,-14-1 0,-6 2 0,5-2 0,15-3 0,23-2 0,27-3 0,31-1 0,29-5 0,29-1 0,24-4 0,21 0 0,16-2 0,9-2 0,4 1 0,-22 2-8191</inkml:trace>
</inkml:ink>
</file>

<file path=ppt/ink/ink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6T03:34:03.597"/>
    </inkml:context>
    <inkml:brush xml:id="br0">
      <inkml:brushProperty name="width" value="0.05" units="cm"/>
      <inkml:brushProperty name="height" value="0.05" units="cm"/>
    </inkml:brush>
  </inkml:definitions>
  <inkml:trace contextRef="#ctx0" brushRef="#br0">43 1 24575,'-2'2'0,"0"1"0,1-1 0,-1 0 0,0 1 0,1 0 0,0-1 0,0 1 0,0 0 0,0 0 0,0 0 0,0-1 0,0 7 0,-1 39 0,2-35 0,1 112 0,1-62 0,-3 0 0,-12 87 0,7-123-1365,0-6-5461</inkml:trace>
</inkml:ink>
</file>

<file path=ppt/ink/ink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6T03:34:03.921"/>
    </inkml:context>
    <inkml:brush xml:id="br0">
      <inkml:brushProperty name="width" value="0.05" units="cm"/>
      <inkml:brushProperty name="height" value="0.05" units="cm"/>
    </inkml:brush>
  </inkml:definitions>
  <inkml:trace contextRef="#ctx0" brushRef="#br0">38 227 24575,'-3'-4'0,"-1"-1"0,1 0 0,0 0 0,0-1 0,1 1 0,-1-1 0,1 1 0,0-1 0,1 0 0,-2-8 0,-5-60 0,8 73 0,0-2 0,0 1 0,-1-1 0,1 0 0,0 1 0,0-1 0,1 0 0,-1 0 0,0 1 0,1-1 0,0 0 0,-1 1 0,1-1 0,0 1 0,1-1 0,-1 1 0,0-1 0,1 1 0,-1 0 0,1-1 0,0 1 0,0 0 0,0 0 0,0 1 0,0-1 0,0 0 0,0 1 0,0-1 0,1 1 0,-1-1 0,1 1 0,-1 0 0,1 0 0,-1 0 0,6 0 0,22-4 0,0 2 0,1 1 0,-1 1 0,0 2 0,40 5 0,-51-3 0,1 0 0,-1 1 0,0 1 0,0 0 0,26 13 0,-39-16 0,0 1 0,0 0 0,-1 0 0,1 1 0,-1-1 0,1 1 0,-1 0 0,-1 1 0,1-1 0,0 1 0,-1 0 0,0 0 0,0 1 0,-1-1 0,0 1 0,0 0 0,0 0 0,0 0 0,-1 0 0,2 7 0,-4-8 0,1 1 0,-1-1 0,-1 0 0,1 1 0,-1-1 0,0 0 0,0 0 0,0 1 0,-1-1 0,0 0 0,0 0 0,0 0 0,0-1 0,-1 1 0,0-1 0,0 1 0,0-1 0,-1 0 0,1 0 0,-9 7 0,-2 1 0,0-1 0,-1 0 0,0-1 0,-30 15 0,8-8-455,-1-1 0,-68 17 0,53-21-6371</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6T02:10:52.882"/>
    </inkml:context>
    <inkml:brush xml:id="br0">
      <inkml:brushProperty name="width" value="0.05" units="cm"/>
      <inkml:brushProperty name="height" value="0.05" units="cm"/>
    </inkml:brush>
  </inkml:definitions>
  <inkml:trace contextRef="#ctx0" brushRef="#br0">1053 22 24575,'7'-1'0,"1"0"0,-1-1 0,0 0 0,-1 0 0,8-3 0,5-2 0,-10 5 0,-8 4 0,-12 7 0,-31 16 0,37-22 0,-168 93 0,-95 59 0,218-123 0,3 3 0,0 2 0,-51 52 0,27-16 0,-4 1 0,-108 142 0,175-205 0,0 1 0,1 0 0,1 0 0,0 0 0,1 1 0,0 0 0,1 0 0,0 0 0,-1 16 0,4-22 0,0 1 0,1 0 0,0 0 0,0 0 0,1 0 0,0-1 0,0 1 0,1 0 0,0-1 0,1 1 0,-1-1 0,1 0 0,1 1 0,-1-1 0,1-1 0,1 1 0,6 8 0,1 0 0,1-1 0,0-1 0,1 0 0,1-1 0,-1-1 0,2 0 0,0-1 0,0 0 0,1-2 0,0 0 0,0 0 0,1-2 0,0 0 0,0-1 0,29 4 0,219 36 0,-212-33 0,1-3 0,0-3 0,0-2 0,0-2 0,84-8 0,394-7 0,-358 14 0,-166-1-273,-1 0 0,1 1 0,-1 0 0,15 4 0,-11-1-6553</inkml:trace>
</inkml:ink>
</file>

<file path=ppt/ink/ink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6T03:34:04.339"/>
    </inkml:context>
    <inkml:brush xml:id="br0">
      <inkml:brushProperty name="width" value="0.05" units="cm"/>
      <inkml:brushProperty name="height" value="0.05" units="cm"/>
    </inkml:brush>
  </inkml:definitions>
  <inkml:trace contextRef="#ctx0" brushRef="#br0">95 286 24575,'-1'4'0,"-1"0"0,0 0 0,1-1 0,-1 1 0,0-1 0,-1 1 0,1-1 0,-1 0 0,1 0 0,-1 0 0,-4 3 0,-5 7 0,6-4 0,0 0 0,0 1 0,1 0 0,0 1 0,0-1 0,1 1 0,1 0 0,0 0 0,1 0 0,-3 17 0,2 11 0,4 67 0,0-63 0,-1-36 0,0-1 0,0 0 0,0 0 0,1 0 0,0 0 0,0 0 0,0 0 0,3 7 0,-4-13 0,0 0 0,0-1 0,0 1 0,0 0 0,0 0 0,0 0 0,0 0 0,1 0 0,-1 0 0,0-1 0,0 1 0,0 0 0,0 0 0,0 0 0,0 0 0,0 0 0,0 0 0,1 0 0,-1 0 0,0 0 0,0-1 0,0 1 0,0 0 0,0 0 0,1 0 0,-1 0 0,0 0 0,0 0 0,0 0 0,0 0 0,0 0 0,1 0 0,-1 0 0,0 0 0,0 0 0,0 0 0,0 0 0,1 0 0,-1 0 0,0 1 0,0-1 0,0 0 0,0 0 0,0 0 0,0 0 0,1 0 0,-1 0 0,0 0 0,0 0 0,0 0 0,0 1 0,0-1 0,0 0 0,0 0 0,0 0 0,0 0 0,0 0 0,1 1 0,1-16 0,2-28 0,-2 10 0,2 1 0,1-1 0,9-31 0,3 12 0,2 1 0,45-87 0,-46 106 0,2 0 0,1 1 0,2 2 0,50-53 0,-65 74 0,0 1 0,1 0 0,0 0 0,0 1 0,16-8 0,-23 13 0,0 0 0,0 0 0,0 0 0,0 0 0,0 1 0,0-1 0,0 1 0,1-1 0,-1 1 0,0 0 0,0 0 0,0 0 0,1 0 0,-1 0 0,0 0 0,0 1 0,0-1 0,0 1 0,1 0 0,-1-1 0,0 1 0,0 0 0,0 0 0,0 0 0,-1 0 0,1 1 0,0-1 0,0 1 0,-1-1 0,1 1 0,-1-1 0,1 1 0,1 3 0,2 3 0,-1 1 0,-1-1 0,1 1 0,-1-1 0,-1 1 0,0 0 0,0 0 0,-1 0 0,1 17 0,-6 88 0,3-91 0,-43 316-247,32-266-871,3-13-5708</inkml:trace>
</inkml:ink>
</file>

<file path=ppt/ink/ink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6T03:34:04.966"/>
    </inkml:context>
    <inkml:brush xml:id="br0">
      <inkml:brushProperty name="width" value="0.05" units="cm"/>
      <inkml:brushProperty name="height" value="0.05" units="cm"/>
    </inkml:brush>
  </inkml:definitions>
  <inkml:trace contextRef="#ctx0" brushRef="#br0">1 364 24575,'0'-3'0,"0"-1"0,1 1 0,-1-1 0,1 1 0,0 0 0,0 0 0,0-1 0,0 1 0,1 0 0,-1 0 0,1 0 0,0 0 0,0 0 0,0 1 0,0-1 0,0 0 0,1 1 0,-1 0 0,1-1 0,0 1 0,0 0 0,-1 0 0,1 1 0,0-1 0,1 1 0,-1-1 0,0 1 0,6-1 0,8-3 0,1 1 0,-1 1 0,1 1 0,20-1 0,-33 3 0,125-4 0,-51 2 0,121-17 0,-194 18 0,0 0 0,-1 0 0,1-1 0,-1 1 0,1-1 0,-1-1 0,0 1 0,0-1 0,0 0 0,9-7 0,-12 8 0,0 0 0,-1 0 0,1 0 0,0 0 0,-1-1 0,1 1 0,-1-1 0,0 0 0,1 1 0,-1-1 0,-1 0 0,1 1 0,0-1 0,-1 0 0,1 0 0,-1 0 0,0 0 0,0 0 0,0 1 0,0-1 0,-1 0 0,1 0 0,-1-3 0,-9 48 0,-10 165 0,-3 17 0,19-201 0,3-22 0,0-4 0,-1-13 0,0-22 0,6-15 0,3 1 0,2-1 0,3 1 0,1 1 0,39-94 0,-44 127 0,1 0 0,0 0 0,1 1 0,1 0 0,0 0 0,17-17 0,-23 29 0,0 0 0,0 1 0,0 0 0,0 0 0,1 0 0,0 0 0,-1 1 0,1 0 0,12-4 0,-14 6 0,0 0 0,1 0 0,-1 1 0,1 0 0,-1-1 0,1 1 0,0 1 0,-1-1 0,1 1 0,-1 0 0,0 0 0,1 0 0,-1 0 0,0 1 0,8 3 0,-6-1 0,1 0 0,-1 0 0,0 0 0,-1 1 0,1-1 0,-1 2 0,0-1 0,0 0 0,0 1 0,-1 0 0,0 0 0,0 0 0,-1 1 0,1-1 0,-1 1 0,-1 0 0,1 0 0,-1 0 0,-1 0 0,1 0 0,-1 0 0,0 1 0,-1-1 0,0 0 0,0 1 0,0-1 0,-1 0 0,0 0 0,-1 1 0,1-1 0,-2 0 0,1 0 0,-1 0 0,1-1 0,-2 1 0,1-1 0,-8 11 0,0-5 0,0 0 0,-1-1 0,-1 0 0,1 0 0,-2-2 0,-18 12 0,13-9 0,0 1 0,-22 20 0,38-30 0,0 0 0,0 0 0,0 0 0,0 1 0,0-1 0,1 1 0,0-1 0,-1 1 0,2 0 0,-1 0 0,0 0 0,1 1 0,0-1 0,0 0 0,0 0 0,0 1 0,0 7 0,2-6 0,0 0 0,0 0 0,0 0 0,0-1 0,1 1 0,0-1 0,1 1 0,-1-1 0,1 0 0,0 1 0,7 7 0,1 1 0,0-2 0,1 1 0,1-2 0,0 0 0,1 0 0,0-1 0,1-1 0,17 9 0,-11-9-227,0-1-1,1 0 1,0-2-1,0-1 1,33 4-1,-6-4-6598</inkml:trace>
</inkml:ink>
</file>

<file path=ppt/ink/ink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6T03:34:05.277"/>
    </inkml:context>
    <inkml:brush xml:id="br0">
      <inkml:brushProperty name="width" value="0.05" units="cm"/>
      <inkml:brushProperty name="height" value="0.05" units="cm"/>
    </inkml:brush>
  </inkml:definitions>
  <inkml:trace contextRef="#ctx0" brushRef="#br0">60 222 24575,'-19'-16'0,"16"13"0,-1 0 0,0 0 0,1 0 0,-1-1 0,1 1 0,0-1 0,0 0 0,0 0 0,1 0 0,0 0 0,-4-8 0,6 11 0,-1 0 0,1 0 0,0 0 0,0 0 0,1 1 0,-1-1 0,0 0 0,0 0 0,0 0 0,0 0 0,1 1 0,-1-1 0,0 0 0,1 0 0,-1 1 0,1-1 0,-1 0 0,1 1 0,-1-1 0,1 0 0,-1 1 0,1-1 0,0 1 0,-1-1 0,1 1 0,0-1 0,-1 1 0,1-1 0,0 1 0,0 0 0,-1-1 0,1 1 0,0 0 0,0 0 0,0 0 0,0 0 0,0-1 0,40-3 0,-31 3 0,46-3 0,3 1 0,0-3 0,0-2 0,66-19 0,-119 26 0,-1-1 0,1-1 0,-1 1 0,0-1 0,6-3 0,-10 6 0,0-1 0,-1 1 0,1-1 0,-1 1 0,1 0 0,0-1 0,-1 1 0,1-1 0,-1 0 0,1 1 0,-1-1 0,0 1 0,1-1 0,-1 0 0,0 1 0,1-1 0,-1 0 0,0 1 0,0-1 0,1 0 0,-1 1 0,0-1 0,0 0 0,0 0 0,0 1 0,0-1 0,0 0 0,0 0 0,0 1 0,-1-1 0,1 0 0,0 1 0,0-1 0,0 0 0,-1 1 0,1-1 0,0 0 0,-1 1 0,1-1 0,-1 0 0,1 1 0,-1-1 0,1 1 0,-1-1 0,1 1 0,-1-1 0,1 1 0,-1 0 0,0-1 0,0 0 0,-5-2 0,0-1 0,0 1 0,0 0 0,-1 0 0,1 0 0,-1 1 0,0 0 0,0 0 0,-10 0 0,5 0 0,-1 1 0,1 1 0,0 0 0,-21 2 0,26 0 0,0-1 0,0 1 0,1 0 0,-1 0 0,1 1 0,-1 0 0,1 0 0,0 0 0,0 1 0,0 0 0,1 0 0,-10 9 0,8-5 0,1 0 0,-1 0 0,2 1 0,-1-1 0,1 1 0,0 0 0,-6 18 0,2 3 0,2 0 0,1 1 0,1-1 0,-2 54 0,5-47-341,2-1 0,1 1-1,10 61 1,-3-60-6485</inkml:trace>
</inkml:ink>
</file>

<file path=ppt/ink/ink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6T03:34:05.818"/>
    </inkml:context>
    <inkml:brush xml:id="br0">
      <inkml:brushProperty name="width" value="0.05" units="cm"/>
      <inkml:brushProperty name="height" value="0.05" units="cm"/>
    </inkml:brush>
  </inkml:definitions>
  <inkml:trace contextRef="#ctx0" brushRef="#br0">61 121 24575,'0'-3'0,"0"1"0,1-1 0,-1 0 0,1 0 0,-1 0 0,1 0 0,0 1 0,0-1 0,0 0 0,0 1 0,1-1 0,-1 1 0,1-1 0,0 1 0,3-4 0,-5 6 0,0 0 0,0 0 0,0-1 0,0 1 0,1 0 0,-1 0 0,0 0 0,0 0 0,0 0 0,0 0 0,1 0 0,-1 0 0,0 0 0,0 0 0,0 0 0,1 0 0,-1-1 0,0 1 0,0 0 0,1 1 0,-1-1 0,0 0 0,0 0 0,0 0 0,1 0 0,-1 0 0,0 0 0,0 0 0,0 0 0,1 0 0,-1 0 0,0 0 0,0 1 0,0-1 0,0 0 0,1 0 0,-1 0 0,5 10 0,-1 14 0,-4-23 0,1 28 0,0 1 0,-2-1 0,-2 0 0,0 1 0,-9 30 0,-45 141 0,35-144 0,133-304 0,-41 84 0,-53 124 0,24-46 0,-28 69 0,-13 16 0,0 0 0,1 0 0,-1 0 0,0-1 0,0 1 0,1 0 0,-1 0 0,0 0 0,0 0 0,0 0 0,1 0 0,-1 0 0,0 0 0,0 0 0,1 0 0,-1 0 0,0 0 0,0 1 0,1-1 0,-1 0 0,0 0 0,0 0 0,0 0 0,1 0 0,-1 0 0,0 0 0,0 1 0,0-1 0,0 0 0,1 0 0,-1 0 0,0 0 0,0 1 0,0-1 0,0 0 0,0 0 0,0 0 0,1 1 0,-1-1 0,1 3 0,0 1 0,-1-1 0,1 1 0,-1-1 0,1 1 0,-1-1 0,0 1 0,-1 3 0,-5 59 0,1-23 0,2 1 0,3 45 0,0-77 0,2 0 0,-1 0 0,1-1 0,1 1 0,0 0 0,1-1 0,0 0 0,1 0 0,0 0 0,0-1 0,2 1 0,8 12 0,-11-19 0,-1 0 0,1 0 0,0-1 0,0 1 0,0-1 0,1 1 0,-1-1 0,1-1 0,0 1 0,-1-1 0,1 1 0,0-1 0,1-1 0,-1 1 0,0-1 0,0 0 0,1 0 0,-1 0 0,1-1 0,-1 0 0,0 0 0,1 0 0,-1-1 0,1 0 0,7-2 0,-5 0 0,0 0 0,1 0 0,-1-1 0,0 0 0,-1-1 0,1 1 0,-1-1 0,0-1 0,0 0 0,-1 0 0,1 0 0,-1-1 0,-1 1 0,10-15 0,-3-1 49,0 0 0,-2 0 0,-1-1-1,0 0 1,-2-1 0,7-37 0,-11 42-239,0-1 0,-2 0 1,0 0-1,-1 0 0,-1 1 1,-1-1-1,0 0 1,-9-30-1,7 38-6636</inkml:trace>
</inkml:ink>
</file>

<file path=ppt/ink/ink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6T03:34:06.066"/>
    </inkml:context>
    <inkml:brush xml:id="br0">
      <inkml:brushProperty name="width" value="0.05" units="cm"/>
      <inkml:brushProperty name="height" value="0.05" units="cm"/>
    </inkml:brush>
  </inkml:definitions>
  <inkml:trace contextRef="#ctx0" brushRef="#br0">286 76 24575,'2'-3'0,"0"0"0,0 0 0,-1 0 0,1 0 0,-1 0 0,1 0 0,-1-1 0,0 1 0,0 0 0,-1-1 0,1 1 0,-1-1 0,1-3 0,-1 6 0,0 0 0,0 0 0,0 0 0,0 0 0,0 0 0,0 1 0,0-1 0,0 0 0,0 0 0,0 0 0,0 0 0,-1 0 0,1 0 0,0 0 0,-1 1 0,1-1 0,0 0 0,-1 0 0,1 1 0,-1-1 0,1 0 0,-1 0 0,0 1 0,1-1 0,-1 1 0,0-1 0,1 0 0,-1 1 0,0-1 0,0 1 0,0 0 0,1-1 0,-1 1 0,0 0 0,0-1 0,0 1 0,0 0 0,0 0 0,1 0 0,-1 0 0,0 0 0,0 0 0,0 0 0,0 0 0,0 0 0,0 0 0,0 0 0,0 1 0,1-1 0,-1 0 0,0 0 0,-1 2 0,-6 1 0,0 1 0,1 0 0,0 1 0,0 0 0,0 0 0,0 1 0,1-1 0,-7 9 0,-44 56 0,53-65 0,-23 31 0,2 0 0,-26 51 0,45-75 0,0-1 0,1 1 0,1 0 0,0 1 0,0-1 0,1 1 0,1-1 0,0 1 0,1 0 0,0 0 0,1-1 0,3 22 0,-2-27 18,1 1 0,0-1 0,1 0 0,0-1 0,0 1 0,0 0 0,1-1 0,0 0 0,0 0 0,1 0 0,-1 0 0,1-1 0,1 0 0,-1 0 0,1 0 0,0 0 0,0-1 0,12 7 0,-2-4-262,-1 0 0,2-1 0,-1-1 0,1 0 1,-1-1-1,34 4 0,0-4-6582</inkml:trace>
</inkml:ink>
</file>

<file path=ppt/ink/ink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6T03:34:06.793"/>
    </inkml:context>
    <inkml:brush xml:id="br0">
      <inkml:brushProperty name="width" value="0.05" units="cm"/>
      <inkml:brushProperty name="height" value="0.05" units="cm"/>
    </inkml:brush>
  </inkml:definitions>
  <inkml:trace contextRef="#ctx0" brushRef="#br0">142 618 24575,'-57'-53'0,"-12"-13"0,68 65 0,-1 0 0,1 0 0,0-1 0,0 1 0,0 0 0,-1-1 0,2 1 0,-1-1 0,0 0 0,0 1 0,0-1 0,1 0 0,-1 1 0,1-1 0,-1 0 0,1 1 0,0-1 0,-1 0 0,1 0 0,0 0 0,1-2 0,0 2 0,-1 1 0,1-1 0,1 1 0,-1-1 0,0 1 0,0 0 0,0-1 0,1 1 0,-1 0 0,1 0 0,-1 0 0,1 0 0,-1 0 0,1 0 0,-1 1 0,1-1 0,0 0 0,-1 1 0,1-1 0,0 1 0,3-1 0,33-4 0,0 1 0,0 2 0,58 4 0,-35 0 0,-13-1 0,71-1 0,-101-1 0,1-1 0,-1-1 0,0 0 0,23-8 0,-34 7 0,0 1 0,-1-1 0,0 0 0,0 0 0,0-1 0,0 0 0,6-6 0,-55 183 0,17-79 0,18-61 0,-22 74 0,43-184 0,1 16 0,3 0 0,2 2 0,3 0 0,37-70 0,-45 103 0,1 0 0,2 1 0,0 1 0,2 1 0,1 0 0,1 1 0,0 2 0,2 0 0,0 1 0,50-31 0,-64 46 0,1 0 0,-1 1 0,1-1 0,1 2 0,-1 0 0,1 0 0,-1 1 0,21-2 0,-27 3 0,0 1 0,0 0 0,0 0 0,0 1 0,-1-1 0,1 1 0,0 0 0,0 0 0,-1 0 0,1 1 0,-1-1 0,1 1 0,-1 0 0,0 0 0,1 0 0,-1 0 0,0 1 0,-1-1 0,1 1 0,0-1 0,-1 1 0,1 0 0,-1 0 0,0 1 0,0-1 0,0 0 0,0 1 0,1 4 0,0 1 0,-1 0 0,0 0 0,-1 0 0,0 0 0,0 1 0,-1-1 0,0 0 0,0 0 0,-1 1 0,-1-1 0,0 0 0,0 0 0,0 0 0,-1-1 0,-1 1 0,-6 13 0,0-3 0,-1 0 0,-1 0 0,0-1 0,-2-1 0,-29 31 0,12-22 0,-1 0 0,-1-3 0,-1-1 0,-2-1 0,-72 31 0,105-51 0,1 1 0,-1-1 0,0 1 0,0-1 0,1 1 0,-1 0 0,1 0 0,0 0 0,-4 4 0,5-5 0,1-1 0,0 1 0,-1 0 0,1 0 0,0 0 0,0 0 0,-1 0 0,1 0 0,0 0 0,0-1 0,0 1 0,0 0 0,0 0 0,0 0 0,0 0 0,1 0 0,-1 0 0,0 0 0,0 0 0,1 0 0,-1-1 0,0 1 0,1 0 0,-1 0 0,1 0 0,-1-1 0,1 1 0,0 0 0,-1 0 0,1-1 0,0 1 0,-1-1 0,1 1 0,1 0 0,17 13 0,0 0 0,1-2 0,0-1 0,31 13 0,-9-3 0,187 86 0,-188-90 0,1-3 0,0-1 0,77 12 0,-110-23 0,-4-1 0,0-1 0,1 1 0,-1-1 0,0 0 0,0 0 0,10-1 0,-15 1 0,0 0 0,0 0 0,0-1 0,0 1 0,1 0 0,-1 0 0,0 0 0,0 0 0,0 0 0,0 0 0,0 0 0,0-1 0,1 1 0,-1 0 0,0 0 0,0 0 0,0 0 0,0 0 0,0-1 0,0 1 0,0 0 0,0 0 0,0 0 0,0 0 0,0-1 0,0 1 0,0 0 0,0 0 0,0 0 0,0 0 0,0-1 0,0 1 0,0 0 0,0 0 0,0 0 0,0 0 0,0-1 0,0 1 0,0 0 0,-1 0 0,1 0 0,0 0 0,0 0 0,0-1 0,0 1 0,0 0 0,0 0 0,-1 0 0,1 0 0,0 0 0,0 0 0,0 0 0,0 0 0,0 0 0,-1 0 0,1 0 0,0-1 0,0 1 0,-12-8 0,11 7 0,-15-9-1365,1-1-5461</inkml:trace>
</inkml:ink>
</file>

<file path=ppt/ink/ink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6T03:35:04.571"/>
    </inkml:context>
    <inkml:brush xml:id="br0">
      <inkml:brushProperty name="width" value="0.05" units="cm"/>
      <inkml:brushProperty name="height" value="0.05" units="cm"/>
    </inkml:brush>
  </inkml:definitions>
  <inkml:trace contextRef="#ctx0" brushRef="#br0">37 137 24575,'-6'-4'0,"-6"-3"0,0-4 0,5-4 0,10 2 0,16-1 0,22 2 0,19 0 0,20 2 0,20 0 0,14 1 0,13 3 0,7-1 0,-20 0-8191</inkml:trace>
</inkml:ink>
</file>

<file path=ppt/ink/ink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6T03:35:04.759"/>
    </inkml:context>
    <inkml:brush xml:id="br0">
      <inkml:brushProperty name="width" value="0.05" units="cm"/>
      <inkml:brushProperty name="height" value="0.05" units="cm"/>
    </inkml:brush>
  </inkml:definitions>
  <inkml:trace contextRef="#ctx0" brushRef="#br0">52 68 24575,'-9'6'0,"-7"6"0,0 3 0,5-1 0,12-2 0,14-7 0,24-7 0,23-6 0,27-6 0,27-5 0,24-4 0,17-1-1006,12 1 1006,-21 4-7185</inkml:trace>
</inkml:ink>
</file>

<file path=ppt/ink/ink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6T03:35:08.469"/>
    </inkml:context>
    <inkml:brush xml:id="br0">
      <inkml:brushProperty name="width" value="0.05" units="cm"/>
      <inkml:brushProperty name="height" value="0.05" units="cm"/>
    </inkml:brush>
  </inkml:definitions>
  <inkml:trace contextRef="#ctx0" brushRef="#br0">198 4 24575,'0'-3'0,"0"5"0,0 6 0,0 10 0,-3 9 0,-1 12 0,-6 9 0,-5 8 0,-2 8 0,-2 3 0,-1 1 0,0 0 0,0-4 0,1-5 0,3-4 0,1-5 0,4-4 0,3-11-8191</inkml:trace>
</inkml:ink>
</file>

<file path=ppt/ink/ink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6T03:35:08.827"/>
    </inkml:context>
    <inkml:brush xml:id="br0">
      <inkml:brushProperty name="width" value="0.05" units="cm"/>
      <inkml:brushProperty name="height" value="0.05" units="cm"/>
    </inkml:brush>
  </inkml:definitions>
  <inkml:trace contextRef="#ctx0" brushRef="#br0">1 0 24575,'7'0'0,"-1"1"0,1 0 0,0 0 0,0 0 0,-1 1 0,1 0 0,-1 0 0,0 0 0,1 1 0,8 6 0,2 2 0,-1 1 0,18 17 0,-20-17 0,-1-1 0,2 0 0,21 13 0,-32-22 0,1-1 0,-1 1 0,0-1 0,1-1 0,-1 1 0,1 0 0,-1-1 0,1 0 0,-1 0 0,1 0 0,-1-1 0,1 0 0,-1 1 0,0-2 0,1 1 0,-1 0 0,0-1 0,0 0 0,7-3 0,7-6 0,0 0 0,29-23 0,-44 31 0,64-49 0,-67 51 0,0 1 0,1-1 0,-1 1 0,1-1 0,-1 1 0,1 0 0,-1-1 0,0 1 0,1 0 0,-1 0 0,1-1 0,-1 1 0,1 0 0,0 0 0,-1 0 0,1-1 0,-1 1 0,1 0 0,-1 0 0,1 0 0,-1 0 0,1 0 0,0 0 0,-1 0 0,1 0 0,-1 0 0,1 1 0,-1-1 0,1 0 0,-1 0 0,1 0 0,-1 1 0,1-1 0,-1 0 0,1 1 0,-1-1 0,1 0 0,-1 1 0,1-1 0,-1 0 0,0 1 0,1-1 0,-1 1 0,0-1 0,1 1 0,-1-1 0,0 1 0,0-1 0,0 1 0,1-1 0,-1 1 0,0-1 0,0 1 0,0-1 0,0 1 0,0 0 0,0-1 0,0 1 0,0-1 0,0 1 0,0 0 0,-6 42 0,5-36 0,-3 16-1365,1-3-5461</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6T02:10:56.327"/>
    </inkml:context>
    <inkml:brush xml:id="br0">
      <inkml:brushProperty name="width" value="0.05" units="cm"/>
      <inkml:brushProperty name="height" value="0.05" units="cm"/>
    </inkml:brush>
  </inkml:definitions>
  <inkml:trace contextRef="#ctx0" brushRef="#br0">1 424 24575,'26'-1'0,"46"-8"0,-12 0 0,-12 4 0,429-27 0,76 22 0,240 2 0,-358 26 0,38 1 0,-38-8 0,-197-3 0,308 11 0,-367-13 0,386-1 0,171-15 0,-184 8 0,-129-35 0,-405 35 0,-1-2 0,0 0 0,0-1 0,32-13 0,57-40 0,-57 31 0,70-27 0,-75 36 0,-1-1 0,64-41 0,-88 48 0,1 1 0,0 1 0,1 1 0,0 1 0,0 0 0,1 2 0,0 1 0,38-5 0,24-7 0,-59 10 0,0 2 0,1 1 0,-1 1 0,1 1 0,34 1 0,-53 2 0,-1 0 0,0 1 0,0-1 0,0 1 0,0 0 0,0 1 0,0 0 0,0-1 0,-1 2 0,0-1 0,7 6 0,3 4 0,-2 0 0,18 21 0,-17-17 0,23 20 0,-20-22 0,-1 0 0,0 1 0,-2 1 0,1 0 0,-2 1 0,-1 1 0,17 30 0,-23-37 0,-1 1 0,0 0 0,-1 0 0,-1 0 0,0 1 0,0 0 0,0 14 0,4 31 0,-2-23 0,0 38 0,-5-57 0,1 10 0,-2 0 0,-4 27 0,3-44 0,0-1 0,0 0 0,-1 0 0,-1 1 0,1-2 0,-1 1 0,-1 0 0,0-1 0,-7 10 0,2-6 0,0 0 0,0-1 0,-1-1 0,0 0 0,-1 0 0,0-1 0,0 0 0,-1-2 0,-1 1 0,1-1 0,-1-1 0,0-1 0,0 0 0,-27 6 0,19-6 0,0 1 0,0 0 0,-38 19 0,50-20 0,0 0 0,1 1 0,0 0 0,0 0 0,0 1 0,1 0 0,0 1 0,0 0 0,-12 17 0,11-10 0,2 0 0,0 0 0,0 1 0,-4 21 0,-5 9 0,-6 16 0,13-34 0,-1-1 0,-25 49 0,30-68 0,2 1 0,-1 0 0,1-1 0,0 1 0,-3 18 0,-3 12 0,6-31 0,0 0 0,-1 0 0,0 0 0,0 0 0,-1 0 0,0-1 0,-1 0 0,1 0 0,-1-1 0,0 1 0,-1-1 0,0-1 0,0 1 0,0-1 0,-8 4 0,1-1 0,-1-1 0,0 0 0,0-1 0,0-1 0,-1-1 0,1 0 0,-23 2 0,-54 1 0,-129-6 0,95-4 0,-108 2 0,-336 3 0,346 6 0,-112 2 0,91-1 0,8 0 0,79-9 0,-406 11 0,114-5 0,81-4 0,241 6 0,-43 2 0,-1320-11 0,1326-8 0,-4 0 0,53-1 0,-2 1 0,18 11 0,-111-4 0,144-7 0,38 5 0,-40-2 0,-6 7-1365,60-1-5461</inkml:trace>
</inkml:ink>
</file>

<file path=ppt/ink/ink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6T03:35:09.654"/>
    </inkml:context>
    <inkml:brush xml:id="br0">
      <inkml:brushProperty name="width" value="0.05" units="cm"/>
      <inkml:brushProperty name="height" value="0.05" units="cm"/>
    </inkml:brush>
  </inkml:definitions>
  <inkml:trace contextRef="#ctx0" brushRef="#br0">55 95 24575,'-1'-21'0,"0"15"0,1 1 0,-1-1 0,1 1 0,0-1 0,1 1 0,-1-1 0,1 1 0,0-1 0,1 1 0,-1 0 0,3-7 0,0 10 0,-2 9 0,-1 8 0,-8 27 0,-19 73 0,-2 2 0,25-98 0,1 0 0,0 0 0,1 0 0,3 23 0,-2-38 0,1 1 0,-1-1 0,1 0 0,0 0 0,0 0 0,1 0 0,-1-1 0,1 1 0,0 0 0,0 0 0,0-1 0,1 1 0,4 5 0,-5-8 0,-1 0 0,1 0 0,-1 1 0,1-1 0,0 0 0,0-1 0,0 1 0,0 0 0,0 0 0,-1-1 0,1 1 0,0-1 0,0 0 0,0 0 0,0 1 0,1-1 0,-1 0 0,0-1 0,0 1 0,0 0 0,0-1 0,0 1 0,-1-1 0,1 1 0,0-1 0,0 0 0,0 0 0,0 0 0,-1 0 0,3-2 0,7-4 0,0-1 0,-1 0 0,0-1 0,-1 0 0,14-16 0,38-59 0,-13 17 0,-39 55 0,22-26 0,-29 36 0,0 0 0,0 1 0,0-1 0,0 0 0,0 1 0,1-1 0,-1 1 0,0-1 0,1 1 0,-1 0 0,1 0 0,-1 0 0,6 0 0,-7 1 0,0 0 0,0 0 0,0 0 0,0 1 0,0-1 0,0 0 0,0 1 0,0-1 0,0 1 0,0-1 0,0 1 0,0-1 0,0 1 0,0 0 0,-1-1 0,1 1 0,0 0 0,0 0 0,-1-1 0,1 1 0,-1 0 0,1 0 0,0 0 0,-1 0 0,0 0 0,1 0 0,-1 1 0,9 31 0,-8-30 0,2 16 0,1-1 0,1 0 0,1 0 0,0-1 0,1 0 0,11 19 0,-14-30 0,-1 0 0,1-1 0,0 0 0,0 0 0,1 0 0,0 0 0,0-1 0,0 1 0,0-1 0,0-1 0,1 1 0,0-1 0,0 0 0,0 0 0,0 0 0,0-1 0,1 0 0,-1-1 0,1 1 0,11 0 0,-14-1 0,0-1 0,0 0 0,-1 0 0,1-1 0,0 1 0,0-1 0,-1 0 0,1 0 0,-1 0 0,1 0 0,-1-1 0,1 1 0,-1-1 0,0 0 0,1 0 0,-1 0 0,0 0 0,0-1 0,-1 1 0,1-1 0,0 0 0,3-5 0,-3 4 0,-1 0 0,0-1 0,0 1 0,0-1 0,-1 1 0,0-1 0,1 0 0,-2 1 0,1-1 0,0 0 0,-1 0 0,0 1 0,0-1 0,0 0 0,-1 0 0,0 1 0,-2-8 0,3 11 0,0 0 0,0 0 0,0 0 0,0 0 0,-1 0 0,1 1 0,0-1 0,-1 0 0,1 0 0,-1 0 0,1 1 0,-1-1 0,1 0 0,-1 1 0,0-1 0,1 0 0,-1 1 0,-1-2 0,2 2 0,-1 0 0,1 0 0,-1 0 0,1 0 0,0 0 0,-1 0 0,1 1 0,-1-1 0,1 0 0,-1 0 0,1 0 0,0 0 0,-1 1 0,1-1 0,-1 0 0,1 0 0,0 1 0,-1-1 0,1 0 0,0 1 0,0-1 0,-1 0 0,1 1 0,0-1 0,-1 1 0,-1 3 0,0-1 0,0 1 0,0 0 0,1-1 0,-1 1 0,0 7 0,0-3-114,0 1 1,1-1-1,0 1 0,0 0 0,1 0 1,0-1-1,1 1 0,0 0 0,0-1 1,1 1-1,4 13 0,3-8-6712</inkml:trace>
</inkml:ink>
</file>

<file path=ppt/ink/ink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6T03:35:09.798"/>
    </inkml:context>
    <inkml:brush xml:id="br0">
      <inkml:brushProperty name="width" value="0.05" units="cm"/>
      <inkml:brushProperty name="height" value="0.05" units="cm"/>
    </inkml:brush>
  </inkml:definitions>
  <inkml:trace contextRef="#ctx0" brushRef="#br0">1 0 24575,'0'3'0</inkml:trace>
</inkml:ink>
</file>

<file path=ppt/ink/ink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6T03:35:09.925"/>
    </inkml:context>
    <inkml:brush xml:id="br0">
      <inkml:brushProperty name="width" value="0.05" units="cm"/>
      <inkml:brushProperty name="height" value="0.05" units="cm"/>
    </inkml:brush>
  </inkml:definitions>
  <inkml:trace contextRef="#ctx0" brushRef="#br0">0 0 24575,'3'3'0,"8"5"0,4 6 0,3 5 0,-1-1-8191</inkml:trace>
</inkml:ink>
</file>

<file path=ppt/ink/ink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6T03:35:10.204"/>
    </inkml:context>
    <inkml:brush xml:id="br0">
      <inkml:brushProperty name="width" value="0.05" units="cm"/>
      <inkml:brushProperty name="height" value="0.05" units="cm"/>
    </inkml:brush>
  </inkml:definitions>
  <inkml:trace contextRef="#ctx0" brushRef="#br0">74 0 24575,'59'1'0,"38"-1"0,-120 4 0,0 2 0,1 1 0,0 0 0,-36 18 0,56-24 0,0 0 0,0 0 0,0 0 0,0 0 0,0 0 0,1 1 0,-1-1 0,0 0 0,0 1 0,1 0 0,-1-1 0,1 1 0,0 0 0,0 0 0,-1 0 0,0 3 0,2-5 0,0 1 0,-1 0 0,1 0 0,0-1 0,0 1 0,0 0 0,1 0 0,-1-1 0,0 1 0,0 0 0,0 0 0,0-1 0,1 1 0,-1 0 0,0-1 0,1 1 0,-1 0 0,1 0 0,1 1 0,0 0 0,-1-1 0,1 1 0,0-1 0,0 1 0,0-1 0,0 0 0,3 2 0,56 21 0,-48-20 0,0 0 0,-1 1 0,1 0 0,-1 1 0,0 1 0,-1 0 0,20 16 0,-28-21 0,-1 1 0,1 0 0,-1-1 0,0 1 0,0 0 0,0 0 0,-1 0 0,1 1 0,-1-1 0,1 0 0,-1 1 0,0-1 0,-1 1 0,1-1 0,0 1 0,-1-1 0,0 1 0,0-1 0,0 1 0,0-1 0,-1 1 0,1-1 0,-1 1 0,0-1 0,0 1 0,0-1 0,0 0 0,-1 1 0,1-1 0,-1 0 0,0 0 0,-3 4 0,-6 8 0,0-1 0,-2 0 0,0 0 0,-24 19 0,35-32 0,-16 15 0,-27 17 0,39-30 0,0 1 0,0 0 0,-1-1 0,1 0 0,-1-1 0,0 0 0,0 0 0,-13 2 0,18-3-72,1-1 1,-1 0-1,0 0 0,1 0 0,-1-1 0,0 1 0,1 0 0,-1-1 1,1 1-1,-1-1 0,0 1 0,1-1 0,-1 0 0,1 0 0,0 1 1,-1-1-1,1 0 0,-2-2 0,-5-7-6754</inkml:trace>
</inkml:ink>
</file>

<file path=ppt/ink/ink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6T03:35:10.626"/>
    </inkml:context>
    <inkml:brush xml:id="br0">
      <inkml:brushProperty name="width" value="0.05" units="cm"/>
      <inkml:brushProperty name="height" value="0.05" units="cm"/>
    </inkml:brush>
  </inkml:definitions>
  <inkml:trace contextRef="#ctx0" brushRef="#br0">1 81 24575,'1'-3'0,"9"-17"0,21-33 0,-31 53 0,0 0 0,0-1 0,0 1 0,0 0 0,0 0 0,0-1 0,0 1 0,1 0 0,-1 0 0,0 0 0,0-1 0,0 1 0,0 0 0,0 0 0,1 0 0,-1-1 0,0 1 0,0 0 0,0 0 0,1 0 0,-1 0 0,0 0 0,0 0 0,1-1 0,-1 1 0,0 0 0,0 0 0,1 0 0,-1 0 0,0 0 0,0 0 0,1 0 0,-1 0 0,0 0 0,0 0 0,1 0 0,-1 0 0,0 0 0,0 0 0,1 0 0,-1 1 0,0-1 0,0 0 0,1 0 0,4 15 0,-4 26 0,-1-37 0,1 86 0,-5 134 0,2-208 0,1-13 0,1 1 0,-1-1 0,1 1 0,0-1 0,0 0 0,0 1 0,1 4 0,-1-8 0,0 1 0,0-1 0,0 0 0,0 1 0,1-1 0,-1 0 0,0 0 0,0 1 0,0-1 0,1 0 0,-1 0 0,0 1 0,0-1 0,1 0 0,-1 0 0,0 0 0,0 1 0,1-1 0,-1 0 0,0 0 0,1 0 0,-1 0 0,0 0 0,0 0 0,1 0 0,-1 0 0,0 1 0,1-1 0,-1 0 0,1-1 0,18-7 0,47-42 0,-37 28 0,38-24 0,-64 44 15,1 1 0,-1 0 0,1-1 0,0 1-1,-1 1 1,1-1 0,0 0 0,0 1 0,-1 0 0,1 0-1,0 0 1,0 0 0,0 1 0,-1-1 0,1 1 0,0 0 0,0 0-1,-1 0 1,1 1 0,-1-1 0,1 1 0,4 3 0,-2-1-171,1 1 1,-1-1 0,0 1 0,0 0 0,-1 1 0,1-1 0,-1 1-1,0 0 1,-1 0 0,6 10 0,-3-1-6671</inkml:trace>
</inkml:ink>
</file>

<file path=ppt/ink/ink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6T03:35:15.909"/>
    </inkml:context>
    <inkml:brush xml:id="br0">
      <inkml:brushProperty name="width" value="0.05" units="cm"/>
      <inkml:brushProperty name="height" value="0.05" units="cm"/>
    </inkml:brush>
  </inkml:definitions>
  <inkml:trace contextRef="#ctx0" brushRef="#br0">188 51 24575,'4'-1'0,"0"0"0,0-1 0,0 1 0,-1 0 0,1-1 0,-1 0 0,1 0 0,-1 0 0,6-5 0,10-5 0,-13 9 0,1 0 0,-1 0 0,1 1 0,0 0 0,7-2 0,-13 4 0,0 0 0,0 0 0,1 0 0,-1-1 0,0 1 0,0 0 0,0 0 0,0 0 0,0 1 0,0-1 0,0 0 0,0 0 0,0 1 0,0-1 0,1 0 0,-1 1 0,0-1 0,-1 1 0,1 0 0,0-1 0,0 1 0,0 0 0,0-1 0,0 1 0,-1 0 0,1 0 0,0 0 0,-1 0 0,1-1 0,0 1 0,-1 0 0,1 0 0,-1 0 0,0 0 0,1 1 0,-1-1 0,0 0 0,0 0 0,1 0 0,-1 0 0,0 0 0,0 2 0,-1 9 0,0 1 0,-1 0 0,0-1 0,0 1 0,-2-1 0,0 0 0,-6 16 0,0-1 0,-134 410 0,38 12 0,87-328-682,-4 160-1,23-241-6143</inkml:trace>
</inkml:ink>
</file>

<file path=ppt/ink/ink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6T03:35:16.236"/>
    </inkml:context>
    <inkml:brush xml:id="br0">
      <inkml:brushProperty name="width" value="0.05" units="cm"/>
      <inkml:brushProperty name="height" value="0.05" units="cm"/>
    </inkml:brush>
  </inkml:definitions>
  <inkml:trace contextRef="#ctx0" brushRef="#br0">420 1 24575,'-23'24'0,"0"1"0,-35 51 0,-28 63 0,73-117 0,-50 87-682,-82 193-1,137-281-6143</inkml:trace>
</inkml:ink>
</file>

<file path=ppt/ink/ink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6T03:35:16.453"/>
    </inkml:context>
    <inkml:brush xml:id="br0">
      <inkml:brushProperty name="width" value="0.05" units="cm"/>
      <inkml:brushProperty name="height" value="0.05" units="cm"/>
    </inkml:brush>
  </inkml:definitions>
  <inkml:trace contextRef="#ctx0" brushRef="#br0">0 26 24575,'9'-5'0,"0"1"0,1 0 0,-1 1 0,1 0 0,-1 1 0,13-2 0,-17 4 0,0 0 0,0 0 0,0 0 0,0 1 0,1 0 0,-1 0 0,0 0 0,-1 1 0,1-1 0,0 1 0,0 0 0,-1 1 0,1-1 0,3 4 0,4 3 0,0 1 0,-1 0 0,0 0 0,-1 1 0,-1 1 0,0-1 0,11 19 0,46 96 0,147 384-1365,-199-472-5461</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6T02:10:57.746"/>
    </inkml:context>
    <inkml:brush xml:id="br0">
      <inkml:brushProperty name="width" value="0.05" units="cm"/>
      <inkml:brushProperty name="height" value="0.05" units="cm"/>
    </inkml:brush>
  </inkml:definitions>
  <inkml:trace contextRef="#ctx0" brushRef="#br0">20 517 24575,'-17'5'0,"14"-2"0,11-5 0,264-81 0,520-133 0,-633 169 0,245-106 0,-394 149 0,0 0 0,0 0 0,1 1 0,-1 0 0,19-2 0,-25 5 0,0-1 0,0 1 0,0 1 0,0-1 0,0 0 0,0 1 0,0 0 0,0 0 0,0 0 0,0 1 0,0-1 0,-1 1 0,1 0 0,0 0 0,-1 0 0,0 0 0,6 5 0,36 40 0,-35-34 0,1 0 0,1-2 0,1 1 0,23 16 0,35 11 0,-43-26 0,46 32 0,-67-40 0,0 1 0,0-1 0,-1 1 0,0 1 0,0-1 0,0 1 0,-1 0 0,0 1 0,0-1 0,6 15 0,-10-20 0,-1 0 0,1 0 0,-1 0 0,1 0 0,-1 0 0,0 0 0,0 1 0,0-1 0,0 0 0,0 0 0,-1 0 0,1 0 0,-1 0 0,1 0 0,-1 0 0,0 0 0,1 0 0,-1 0 0,0 0 0,0 0 0,-1-1 0,1 1 0,0 0 0,-1-1 0,1 1 0,-1-1 0,1 1 0,-4 1 0,-4 5 0,-2-1 0,1-1 0,-21 10 0,18-9 0,-276 129 261,118-58-1887,151-69-5200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6T02:21:06.746"/>
    </inkml:context>
    <inkml:brush xml:id="br0">
      <inkml:brushProperty name="width" value="0.05" units="cm"/>
      <inkml:brushProperty name="height" value="0.05" units="cm"/>
    </inkml:brush>
  </inkml:definitions>
  <inkml:trace contextRef="#ctx0" brushRef="#br0">1 77 24575,'22'0'0,"25"0"0,25 0 0,21-3 0,14-8 0,20-1 0,3-2 0,-6 1 0,-10 3 0,-5 3 0,-3 3 0,-15 2 0,-25 2-8191</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6T02:10:58.907"/>
    </inkml:context>
    <inkml:brush xml:id="br0">
      <inkml:brushProperty name="width" value="0.05" units="cm"/>
      <inkml:brushProperty name="height" value="0.05" units="cm"/>
    </inkml:brush>
  </inkml:definitions>
  <inkml:trace contextRef="#ctx0" brushRef="#br0">173 20 24575,'-7'-1'0,"7"-2"0,9-5 0,-3 3 0,-6 5 0,0 0 0,0 0 0,0 0 0,0 0 0,0 0 0,0 0 0,0 0 0,0 0 0,0 0 0,0 0 0,0 0 0,-1 0 0,1 0 0,0 0 0,0 0 0,0 0 0,0 0 0,0 0 0,0 0 0,0 0 0,0 0 0,0 0 0,0 0 0,0 0 0,0 0 0,0 0 0,0 0 0,0 0 0,0 0 0,0 0 0,0 0 0,0-1 0,0 1 0,0 0 0,0 0 0,0 0 0,0 0 0,0 0 0,-1 0 0,1 0 0,0 0 0,0 0 0,0 0 0,0 0 0,0 0 0,0 0 0,1 0 0,-1 0 0,0 0 0,0-1 0,0 1 0,0 0 0,0 0 0,0 0 0,0 0 0,0 0 0,0 0 0,0 0 0,0 0 0,0 0 0,0 0 0,0 0 0,0 0 0,0 0 0,0 0 0,0 0 0,0 0 0,-13 1 0,0 0 0,1 1 0,-1 1 0,0 0 0,1 1 0,-24 10 0,12-5 0,17-7 0,5-1 0,-1 0 0,0-1 0,1 1 0,-1 0 0,1 1 0,-1-1 0,1 0 0,0 1 0,0-1 0,-1 1 0,1 0 0,0 0 0,-2 2 0,4-4 8,0 0-1,0 1 0,0-1 0,-1 0 1,1 0-1,0 1 0,0-1 0,0 0 1,0 0-1,0 0 0,0 1 0,0-1 1,0 0-1,0 0 0,0 1 0,0-1 1,0 0-1,0 0 0,0 1 0,0-1 1,0 0-1,0 0 0,0 1 1,0-1-1,0 0 0,1 0 0,-1 1 1,0-1-1,0 0 0,0 0 0,0 0 1,0 1-1,1-1 0,-1 0 0,0 0 1,0 0-1,0 0 0,1 1 0,-1-1 1,0 0-1,0 0 0,0 0 0,1 0 1,-1 0-1,0 0 0,1 0 1,11 1-1715,-3-3-5119</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6T02:11:00.171"/>
    </inkml:context>
    <inkml:brush xml:id="br0">
      <inkml:brushProperty name="width" value="0.05" units="cm"/>
      <inkml:brushProperty name="height" value="0.05" units="cm"/>
    </inkml:brush>
  </inkml:definitions>
  <inkml:trace contextRef="#ctx0" brushRef="#br0">894 1 24575,'9'1'0,"-10"2"0,-17 7 0,-32 8 0,-19 5 0,-79 29 0,123-42 0,1 2 0,1 0 0,-43 31 0,-6 8 0,-154 83 0,212-126 0,0 0 0,0 1 0,1 1 0,0 0 0,1 0 0,0 1 0,0 1 0,1 0 0,1 1 0,0 0 0,1 0 0,0 1 0,1 0 0,-9 23 0,16-36 0,1-1 0,0 1 0,-1 0 0,1 0 0,0 0 0,0-1 0,0 1 0,0 0 0,0 0 0,0 0 0,0-1 0,0 1 0,0 0 0,0 0 0,0 0 0,0-1 0,0 1 0,1 0 0,-1 0 0,0-1 0,1 1 0,-1 0 0,0 0 0,1-1 0,-1 1 0,1-1 0,-1 1 0,1 0 0,-1-1 0,1 1 0,0-1 0,-1 1 0,1-1 0,0 1 0,-1-1 0,1 0 0,0 1 0,0-1 0,-1 0 0,1 1 0,0-1 0,0 0 0,0 0 0,-1 0 0,1 0 0,0 0 0,0 0 0,0 0 0,-1 0 0,1 0 0,1-1 0,7 1 0,0-1 0,0 0 0,14-4 0,-16 3 0,90-24 0,-55 14 0,50-9 0,-17 10 0,468-56 0,-489 65 0,-54 1 0,0 1 0,1 0 0,-1-1 0,0 1 0,1 0 0,-1-1 0,0 1 0,0 0 0,1-1 0,-1 1 0,0-1 0,0 1 0,0-1 0,0 1 0,1 0 0,-1-1 0,0 1 0,0-1 0,0 1 0,0-1 0,0 1 0,0-1 0,0 1 0,0-1 0,0 1 0,-1-1 0,1 1 0,0 0 0,0-1 0,0 1 0,0-1 0,-1 1 0,1-1 0,0 1 0,0 0 0,-1-1 0,1 0 0,-14-25 0,8 15 0,2 0 0,0 0 0,1-1 0,0 0 0,1 1 0,0-1 0,1-13 0,2-76 0,2 40 0,-3 47 0,0 8 0,1 0 0,-1 0 0,0 0 0,0 1 0,-1-1 0,1 0 0,-1 0 0,-1 0 0,1 1 0,-1-1 0,0 1 0,0-1 0,-1 1 0,0 0 0,-3-6 0,-2 6 342,8 4-367,0 1 0,0 0 0,0 0 1,0 0-1,0 0 0,-1 0 0,1 0 1,0 0-1,0 0 0,0 0 1,0 0-1,0 0 0,0 0 0,0 0 1,-1 0-1,1 0 0,0 0 0,0 0 1,0 0-1,0 0 0,0 0 0,0 0 1,0 0-1,0 0 0,-1 0 1,1 0-1,0 0 0,0 0 0,0 0 1,0 1-1,0-1 0,0 0 0,0 0 1,0 0-1,0 0 0,-1 0 0,1 0 1,0 0-1,0 0 0,0 0 0,0 1 1,0-1-1,0 0 0,0 0 1,0 0-1,0 0 0,0 0 0,0 0 1,0 0-1,0 0 0,0 1 0,0-1 1,0 0-1,0 0 0,0 0 0,0 0 1,0 0-1,0 0 0,0 0 1,0 1-1,0-1 0,0 0 0,0 0 1,0 0-1,1 0 0,-1 0 0,0 0 1,0 0-1</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6T02:11:00.918"/>
    </inkml:context>
    <inkml:brush xml:id="br0">
      <inkml:brushProperty name="width" value="0.05" units="cm"/>
      <inkml:brushProperty name="height" value="0.05" units="cm"/>
    </inkml:brush>
  </inkml:definitions>
  <inkml:trace contextRef="#ctx0" brushRef="#br0">113 12 24575,'6'0'0,"-4"1"0,-1-1 0,1 0 0,0 0 0,0 0 0,-1 0 0,1 0 0,0 0 0,-1 0 0,1-1 0,0 1 0,-1-1 0,1 1 0,0-1 0,-1 0 0,1 0 0,-1 1 0,3-3 0,-4 3 0,0 0 0,0-1 0,0 1 0,0 0 0,0 0 0,0 0 0,0 0 0,0-1 0,0 1 0,0 0 0,0 0 0,0 0 0,0 0 0,0 0 0,0-1 0,0 1 0,0 0 0,0 0 0,0 0 0,0 0 0,0 0 0,-1-1 0,1 1 0,0 0 0,0 0 0,0 0 0,0 0 0,0 0 0,0 0 0,-1 0 0,1 0 0,0-1 0,0 1 0,0 0 0,0 0 0,0 0 0,-1 0 0,1 0 0,0 0 0,0 0 0,0 0 0,0 0 0,-1 0 0,1 0 0,0 0 0,0 0 0,0 0 0,0 0 0,-1 0 0,1 0 0,0 1 0,0-1 0,0 0 0,0 0 0,0 0 0,-1 0 0,1 0 0,0 0 0,-12 2 0,0 2 0,0 0 0,1 0 0,0 1 0,0 0 0,-20 14 0,28-17 0,0 0 0,-1 1 0,1 0 0,0-1 0,0 1 0,0 0 0,1 1 0,-1-1 0,1 0 0,0 1 0,0-1 0,0 1 0,0 0 0,0 0 0,1 0 0,0 0 0,0 0 0,0 0 0,0 0 0,0 7 0,2-8 0,0 0 0,-1 0 0,1 0 0,0 0 0,1-1 0,-1 1 0,0 0 0,1-1 0,-1 1 0,1-1 0,0 1 0,0-1 0,0 0 0,0 0 0,0 0 0,1 0 0,-1 0 0,1-1 0,-1 1 0,1-1 0,-1 1 0,1-1 0,0 0 0,5 1 0,4 2 0,-1 0 0,1-1 0,-1-1 0,23 2 0,-20-3 0,-1-2 0,1 1 0,-1-2 0,0 0 0,1 0 0,-1-1 0,14-6 0,-18 6 0,0-1 0,-1 0 0,0 0 0,1-1 0,-2 0 0,1 0 0,-1-1 0,1 0 0,-2 0 0,1-1 0,6-7 0,-12 12 0,1 1 0,-1-1 0,0 1 0,0-1 0,0 0 0,0 1 0,0-1 0,0 0 0,0 0 0,-1 1 0,1-1 0,-1 0 0,1 0 0,-1 0 0,0 0 0,0 0 0,1 0 0,-1 0 0,-1 0 0,1 1 0,0-1 0,0 0 0,-1 0 0,1 0 0,-1 0 0,0 0 0,0-2 0,-1 2 0,0 0 0,0 0 0,-1 0 0,1 0 0,0 0 0,-1 0 0,1 1 0,-1-1 0,1 1 0,-1 0 0,0 0 0,1 0 0,-1 0 0,0 0 0,0 1 0,0-1 0,-4 1 0,-16-3 171,-33 2 0,49 1-342,0 0 0,0 1 1,0 0-1,1 0 0,-1 1 1,0 0-1,1 0 0,-1 1 1,-7 3-1,4 2-6655</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6T02:11:01.370"/>
    </inkml:context>
    <inkml:brush xml:id="br0">
      <inkml:brushProperty name="width" value="0.05" units="cm"/>
      <inkml:brushProperty name="height" value="0.05" units="cm"/>
    </inkml:brush>
  </inkml:definitions>
  <inkml:trace contextRef="#ctx0" brushRef="#br0">180 36 24575,'-5'-1'0,"-1"1"0,1-1 0,0 0 0,-9-4 0,8 3 0,1 1 0,0-1 0,-1 1 0,-8-1 0,8 2 0,0 1 0,1-1 0,-1 1 0,0 0 0,1 1 0,-1-1 0,1 1 0,-1 0 0,1 0 0,0 1 0,0 0 0,0 0 0,-7 5 0,10-7 0,0 1 0,0 0 0,0 0 0,0 0 0,0 0 0,1 0 0,-1 0 0,1 0 0,-1 1 0,1-1 0,0 1 0,0-1 0,0 1 0,0-1 0,1 1 0,-1 0 0,1-1 0,-1 1 0,1 0 0,0-1 0,0 1 0,0 0 0,0-1 0,1 1 0,-1 0 0,1-1 0,-1 1 0,1 0 0,0-1 0,1 3 0,1-1 0,-1 0 0,1-1 0,-1 1 0,1-1 0,0 0 0,1 0 0,-1 0 0,0-1 0,1 1 0,-1-1 0,1 1 0,0-1 0,0-1 0,0 1 0,0 0 0,0-1 0,8 2 0,3 0 0,-1 0 0,1-1 0,-1-1 0,16 0 0,-21-1 0,0-1 0,-1 0 0,1-1 0,-1 0 0,1 0 0,-1-1 0,0 0 0,0 0 0,0-1 0,-1 0 0,15-9 0,-19 10 0,0 1 0,0 0 0,-1-1 0,1 1 0,0-1 0,-1 0 0,0 0 0,1 0 0,-1 0 0,0 0 0,-1-1 0,1 1 0,-1-1 0,1 1 0,-1-1 0,0 1 0,0-1 0,-1 0 0,1 0 0,-1 1 0,1-1 0,-1 0 0,-1 0 0,1 1 0,0-1 0,-1 0 0,0 0 0,0 1 0,-2-7 0,1 7-33,1 0 0,0 1-1,-1 0 1,0-1 0,0 1-1,0 0 1,0 0 0,0 0 0,0 0-1,0 0 1,-1 0 0,1 0-1,0 1 1,-1 0 0,0-1-1,1 1 1,-1 0 0,0 0 0,0 0-1,1 1 1,-1-1 0,0 0-1,0 1 1,0 0 0,0 0-1,0 0 1,0 0 0,0 0 0,0 1-1,1 0 1,-1-1 0,0 1-1,0 0 1,0 0 0,1 0-1,-1 0 1,1 1 0,-1-1 0,1 1-1,-5 3 1,-5 7-6793</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6T02:11:01.806"/>
    </inkml:context>
    <inkml:brush xml:id="br0">
      <inkml:brushProperty name="width" value="0.05" units="cm"/>
      <inkml:brushProperty name="height" value="0.05" units="cm"/>
    </inkml:brush>
  </inkml:definitions>
  <inkml:trace contextRef="#ctx0" brushRef="#br0">251 3 24575,'-51'-2'0,"-37"1"0,78 2 0,0 0 0,0 0 0,0 1 0,0 0 0,0 1 0,-11 5 0,19-8 0,0 1 0,0 0 0,1 0 0,-1 0 0,0 0 0,1 0 0,-1 0 0,0 0 0,1 1 0,0-1 0,-1 0 0,1 1 0,0-1 0,-1 1 0,1 0 0,0-1 0,0 1 0,1 0 0,-1 0 0,0 0 0,0-1 0,0 4 0,1-3 0,1 0 0,-1-1 0,0 1 0,1-1 0,-1 1 0,1 0 0,-1-1 0,1 1 0,0-1 0,-1 0 0,1 1 0,0-1 0,0 1 0,0-1 0,0 0 0,0 0 0,1 0 0,-1 0 0,0 0 0,0 0 0,1 0 0,-1 0 0,1 0 0,-1-1 0,1 1 0,-1 0 0,3 0 0,16 6 0,-1-2 0,1 0 0,1-1 0,-1 0 0,0-2 0,23 0 0,-2-3 0,-1-1 0,46-8 0,-83 9 0,29-6 0,-31 6 0,1 1 0,-1 0 0,0-1 0,1 1 0,-1-1 0,0 0 0,0 0 0,1 1 0,-1-1 0,0 0 0,0 0 0,0 0 0,0 0 0,0 0 0,0 0 0,0 0 0,0 0 0,1-3 0,-2 3 0,0 1 0,-1-1 0,1 1 0,0-1 0,0 1 0,0-1 0,0 1 0,0-1 0,0 0 0,-1 1 0,1-1 0,0 1 0,0 0 0,-1-1 0,1 1 0,0-1 0,-1 1 0,1-1 0,-1 1 0,1 0 0,0-1 0,-1 1 0,1 0 0,-1-1 0,1 1 0,-1 0 0,1 0 0,-1-1 0,1 1 0,-1 0 0,1 0 0,-1 0 0,1 0 0,-1 0 0,0 0 0,-23-5 0,22 5 0,-23-3 0,-1 1 0,1 1 0,-1 1 0,1 1 0,-30 6 0,35 0-1365,7 1-5461</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6T02:11:02.242"/>
    </inkml:context>
    <inkml:brush xml:id="br0">
      <inkml:brushProperty name="width" value="0.05" units="cm"/>
      <inkml:brushProperty name="height" value="0.05" units="cm"/>
    </inkml:brush>
  </inkml:definitions>
  <inkml:trace contextRef="#ctx0" brushRef="#br0">166 1 24575,'-13'0'0,"-6"-1"0,1 2 0,-28 3 0,42-3 0,1-1 0,-1 1 0,0 0 0,1 0 0,-1 0 0,1 1 0,-1-1 0,1 1 0,-1 0 0,1 0 0,0 0 0,0 0 0,0 1 0,0-1 0,1 1 0,-1 0 0,1-1 0,-4 6 0,5-6 0,0-1 0,1 1 0,-1-1 0,0 1 0,1-1 0,-1 1 0,1 0 0,0-1 0,0 1 0,-1 0 0,1-1 0,0 1 0,0 0 0,1-1 0,-1 1 0,0 0 0,1-1 0,-1 1 0,0 0 0,1-1 0,1 3 0,-1-1 0,1 0 0,0-1 0,1 1 0,-1 0 0,0-1 0,1 0 0,-1 1 0,1-1 0,0 0 0,3 2 0,3 1 0,1 0 0,0-1 0,0 0 0,0 0 0,19 4 0,-6-5 0,1-1 0,-1-2 0,1 0 0,-1-1 0,1-1 0,-1-1 0,0-2 0,33-9 0,-50 12 0,0 0 0,-1 0 0,1-1 0,0 1 0,-1-1 0,10-7 0,-14 9 0,0 0 0,0 1 0,0-1 0,0 0 0,0 0 0,-1 1 0,1-1 0,0 0 0,-1 0 0,1 0 0,0 0 0,-1 0 0,1 0 0,-1 0 0,1 0 0,-1 0 0,0 0 0,1 0 0,-1 0 0,0 0 0,0-1 0,0 1 0,0 0 0,0 0 0,0 0 0,0 0 0,0 0 0,0 0 0,-1-1 0,1 1 0,0 0 0,-1 0 0,1 0 0,-1 0 0,1 0 0,-1 0 0,0 0 0,1 0 0,-1 1 0,0-1 0,1 0 0,-1 0 0,0 0 0,-1 0 0,-2-3 34,-1 1 1,0-1-1,0 1 0,0 0 0,0 0 0,-1 1 0,1-1 0,-1 1 0,-8-2 1,10 3-149,0 0 0,0 1 0,0-1 0,0 1 1,0 0-1,0 0 0,0 0 0,-1 0 1,1 1-1,0 0 0,0 0 0,0 0 1,0 0-1,-5 3 0,-3 4-6712</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6T02:11:02.663"/>
    </inkml:context>
    <inkml:brush xml:id="br0">
      <inkml:brushProperty name="width" value="0.05" units="cm"/>
      <inkml:brushProperty name="height" value="0.05" units="cm"/>
    </inkml:brush>
  </inkml:definitions>
  <inkml:trace contextRef="#ctx0" brushRef="#br0">234 1 24575,'-36'-1'0,"-52"3"0,80-1 0,-1 0 0,1 0 0,0 1 0,0 0 0,0 1 0,0 0 0,0 0 0,-8 5 0,14-7 0,0 0 0,0 0 0,1 0 0,-1 1 0,0-1 0,1 0 0,-1 1 0,1-1 0,-1 1 0,1-1 0,0 1 0,0 0 0,-1-1 0,1 1 0,0 0 0,1 0 0,-1 0 0,0 0 0,1 0 0,-1 0 0,1 0 0,-1 3 0,1-3 0,1 0 0,-1 0 0,1-1 0,0 1 0,-1 0 0,1-1 0,0 1 0,0 0 0,0-1 0,0 1 0,1-1 0,-1 0 0,0 1 0,0-1 0,1 0 0,-1 0 0,1 0 0,-1 0 0,1 0 0,0 0 0,-1 0 0,1 0 0,0-1 0,0 1 0,2 0 0,10 3 0,1-1 0,0 0 0,-1 0 0,1-2 0,0 0 0,22-1 0,-12-2 0,0-1 0,0-1 0,26-8 0,-45 11 0,-1-1 0,0 0 0,0 0 0,0 0 0,0-1 0,9-5 0,-13 7 0,0 0 0,-1 1 0,1-1 0,0 0 0,-1 1 0,1-1 0,0 0 0,-1 0 0,1 1 0,-1-1 0,1 0 0,-1 0 0,0 0 0,1 0 0,-1 0 0,0 0 0,0 0 0,1 0 0,-1 0 0,0 0 0,0 0 0,0 0 0,0 1 0,0-1 0,0 0 0,-1 0 0,1 0 0,0 0 0,0 0 0,-1 0 0,1 0 0,0 0 0,-1 0 0,1 0 0,-1 1 0,1-1 0,-1 0 0,0 0 0,1 1 0,-1-1 0,0 0 0,0 1 0,1-1 0,-1 0 0,0 1 0,-2-1 0,-2-3-80,0 0 0,0 0-1,-1 1 1,0 0 0,1 0-1,-1 1 1,0 0 0,0 0-1,-1 0 1,1 1 0,0-1 0,-1 2-1,1-1 1,-1 1 0,1 0-1,-9 1 1,-2 2-6746</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6T02:11:03.112"/>
    </inkml:context>
    <inkml:brush xml:id="br0">
      <inkml:brushProperty name="width" value="0.05" units="cm"/>
      <inkml:brushProperty name="height" value="0.05" units="cm"/>
    </inkml:brush>
  </inkml:definitions>
  <inkml:trace contextRef="#ctx0" brushRef="#br0">222 1 24575,'-59'-1'0,"-67"3"0,125-2 0,-1 0 0,1 0 0,-1 0 0,1 0 0,-1 1 0,1-1 0,-1 1 0,1-1 0,-1 1 0,1-1 0,0 1 0,-1 0 0,1 0 0,0-1 0,-1 1 0,1 0 0,0 0 0,0 0 0,0 0 0,0 1 0,0-1 0,0 0 0,0 0 0,0 1 0,0-1 0,1 0 0,-1 1 0,1-1 0,-1 1 0,1-1 0,-1 1 0,1-1 0,0 1 0,0-1 0,0 1 0,0-1 0,0 1 0,0-1 0,0 4 0,1-2 0,0 1 0,0-1 0,0 1 0,0-1 0,0 0 0,1 0 0,-1 0 0,1 1 0,0-2 0,0 1 0,0 0 0,0 0 0,1-1 0,-1 1 0,1-1 0,5 5 0,-2-4 0,1 0 0,0-1 0,0 1 0,0-1 0,0 0 0,1-1 0,-1 0 0,0 0 0,13-1 0,-8 0 0,0 0 0,-1-2 0,0 1 0,1-1 0,16-6 0,-23 6 0,0 0 0,0 0 0,-1-1 0,1 0 0,-1 0 0,0 0 0,8-8 0,-11 11 0,0-1 0,0 0 0,0 0 0,-1 0 0,1 0 0,0 0 0,0 0 0,-1 0 0,1 0 0,0 0 0,-1 0 0,1 0 0,-1-1 0,0 1 0,1 0 0,-1 0 0,0 0 0,0-1 0,1 1 0,-1 0 0,0-1 0,-1 1 0,1 0 0,0 0 0,0-1 0,0 1 0,-1 0 0,1 0 0,0 0 0,-1 0 0,1-1 0,-1 1 0,0 0 0,1 0 0,-1 0 0,0 0 0,0 0 0,-1-1 0,1 1-49,0 0 1,0 1-1,0-1 0,0 0 0,0 1 1,0-1-1,-1 0 0,1 1 0,0 0 1,0-1-1,-1 1 0,1 0 0,0 0 1,0-1-1,-1 1 0,1 0 0,0 0 1,-1 0-1,1 1 0,0-1 0,-1 0 1,1 0-1,0 1 0,0-1 0,0 1 0,-1-1 1,0 2-1,-10 5-6777</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6T02:11:03.484"/>
    </inkml:context>
    <inkml:brush xml:id="br0">
      <inkml:brushProperty name="width" value="0.05" units="cm"/>
      <inkml:brushProperty name="height" value="0.05" units="cm"/>
    </inkml:brush>
  </inkml:definitions>
  <inkml:trace contextRef="#ctx0" brushRef="#br0">239 2 24575,'-37'-1'0,"15"0"0,-1 1 0,-42 5 0,60-4 0,1-1 0,-1 1 0,0 1 0,1-1 0,-1 1 0,1 0 0,-1 0 0,1 0 0,0 0 0,-1 1 0,1-1 0,1 1 0,-1 1 0,0-1 0,1 0 0,-1 1 0,1-1 0,-5 9 0,7-10 0,0 0 0,0 0 0,0 1 0,0-1 0,0 0 0,0 0 0,1 1 0,-1-1 0,1 1 0,-1-1 0,1 0 0,0 1 0,0-1 0,0 1 0,1-1 0,-1 0 0,0 1 0,1-1 0,0 0 0,-1 1 0,1-1 0,0 0 0,0 0 0,0 0 0,1 0 0,-1 1 0,0-2 0,1 1 0,-1 0 0,1 0 0,0 0 0,0-1 0,0 1 0,-1-1 0,1 1 0,4 1 0,3 2 0,0-1 0,0 0 0,0 0 0,1-1 0,-1 0 0,1 0 0,16 1 0,-11-2 0,0-1 0,0-1 0,0-1 0,0 0 0,20-4 0,-27 3 0,0 1 0,0-2 0,-1 1 0,1-1 0,-1 0 0,0-1 0,1 0 0,-2 0 0,1 0 0,0-1 0,9-9 0,-15 13 0,1 0 0,-1 0 0,0-1 0,1 1 0,-1 0 0,0-1 0,0 0 0,0 1 0,0-1 0,0 1 0,0-1 0,-1 0 0,1 0 0,0 1 0,-1-1 0,1 0 0,-1 0 0,0 0 0,0 0 0,0 0 0,0 1 0,0-1 0,0 0 0,0 0 0,0 0 0,-1 0 0,1 0 0,-1 1 0,0-1 0,1 0 0,-1 0 0,0 1 0,0-1 0,0 0 0,0 1 0,0-1 0,0 1 0,-1 0 0,1-1 0,0 1 0,-1 0 0,-1-2 0,-4-2 0,-1 1 0,1-1 0,0 1 0,-1 1 0,0-1 0,0 2 0,0-1 0,-10-1 0,5 1-227,-1 1-1,0 1 1,1 0-1,-1 0 1,-16 3-1,3 2-6598</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6T02:11:06.129"/>
    </inkml:context>
    <inkml:brush xml:id="br0">
      <inkml:brushProperty name="width" value="0.05" units="cm"/>
      <inkml:brushProperty name="height" value="0.05" units="cm"/>
    </inkml:brush>
  </inkml:definitions>
  <inkml:trace contextRef="#ctx0" brushRef="#br0">235 4 24575,'1'0'0,"-1"0"0,0-1 0,0 1 0,0 0 0,0 0 0,0 0 0,0 0 0,0 0 0,0 0 0,0 0 0,0 0 0,0 0 0,0 0 0,0 0 0,0-1 0,0 1 0,0 0 0,0 0 0,0 0 0,0 0 0,0 0 0,-1 0 0,1 0 0,0 0 0,0 0 0,0 0 0,0 0 0,0 0 0,0-1 0,0 1 0,0 0 0,0 0 0,0 0 0,0 0 0,0 0 0,0 0 0,0 0 0,0 0 0,-1 0 0,1 0 0,0 0 0,0 0 0,0 0 0,0 0 0,0 0 0,0 0 0,0 0 0,0 0 0,0 0 0,0 0 0,0 0 0,-1 0 0,1 0 0,0 0 0,0 0 0,0 0 0,0 0 0,0 0 0,0 0 0,0 0 0,0 0 0,0 0 0,0 0 0,0 0 0,-1 1 0,-5 6 0,-6 11 0,-92 268 0,41-102 0,50-150 0,7-21 0,1 0 0,0-1 0,1 2 0,0-1 0,1 0 0,-2 23 0,4-35-23,1-1 0,0 0 0,0 1 0,0-1 0,0 0-1,0 1 1,0-1 0,0 1 0,0-1 0,0 0 0,0 1 0,0-1-1,0 0 1,0 1 0,0-1 0,0 1 0,0-1 0,0 0 0,0 1-1,1-1 1,-1 0 0,0 1 0,0-1 0,0 0 0,1 1 0,-1-1-1,0 0 1,0 0 0,1 1 0,-1-1 0,0 0 0,1 0 0,-1 1-1,0-1 1,1 0 0,-1 0 0,0 0 0,1 0 0,-1 1 0,0-1 0,1 0-1,-1 0 1,1 0 0,-1 0 0,0 0 0,1 0 0,-1 0 0,0 0-1,1 0 1,-1 0 0,1 0 0,-1 0 0,0-1 0,1 1 0,-1 0-1,0 0 1,1 0 0,0-1 0,10-7-6803</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6T02:27:23.827"/>
    </inkml:context>
    <inkml:brush xml:id="br0">
      <inkml:brushProperty name="width" value="0.05" units="cm"/>
      <inkml:brushProperty name="height" value="0.05" units="cm"/>
    </inkml:brush>
  </inkml:definitions>
  <inkml:trace contextRef="#ctx0" brushRef="#br0">0 0 24282,'4382'0'0</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6T02:11:06.369"/>
    </inkml:context>
    <inkml:brush xml:id="br0">
      <inkml:brushProperty name="width" value="0.05" units="cm"/>
      <inkml:brushProperty name="height" value="0.05" units="cm"/>
    </inkml:brush>
  </inkml:definitions>
  <inkml:trace contextRef="#ctx0" brushRef="#br0">1 427 24575,'3'-69'0,"14"-80"0,-13 124 0,-4 20 0,15-78 0,-13 74 0,1 1 0,0 0 0,0-1 0,1 1 0,-1 1 0,2-1 0,6-10 0,-10 17 0,0-1 0,1 1 0,-1-1 0,0 1 0,1-1 0,-1 1 0,1 0 0,-1 0 0,1-1 0,-1 1 0,1 1 0,0-1 0,-1 0 0,1 0 0,0 0 0,0 1 0,0-1 0,0 1 0,0 0 0,0-1 0,0 1 0,2 0 0,-1 1 0,0 0 0,-1-1 0,1 1 0,0 1 0,-1-1 0,1 0 0,-1 1 0,1-1 0,-1 1 0,0-1 0,0 1 0,0 0 0,3 4 0,4 4 0,-1 1 0,0 0 0,-1 1 0,-1-1 0,7 16 0,12 37 0,27 104 0,1 73 0,-23-97 0,-3-22-1365,-20-97-5461</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6T02:11:06.549"/>
    </inkml:context>
    <inkml:brush xml:id="br0">
      <inkml:brushProperty name="width" value="0.05" units="cm"/>
      <inkml:brushProperty name="height" value="0.05" units="cm"/>
    </inkml:brush>
  </inkml:definitions>
  <inkml:trace contextRef="#ctx0" brushRef="#br0">9 123 24575,'-3'0'0,"-1"-4"0,3-3 0,5-1 0,8-2 0,8 0 0,11-1 0,11 2 0,12-2 0,10 2 0,5-1 0,1 1 0,-2 0 0,-3 0 0,-13 3-8191</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6T02:11:06.750"/>
    </inkml:context>
    <inkml:brush xml:id="br0">
      <inkml:brushProperty name="width" value="0.05" units="cm"/>
      <inkml:brushProperty name="height" value="0.05" units="cm"/>
    </inkml:brush>
  </inkml:definitions>
  <inkml:trace contextRef="#ctx0" brushRef="#br0">91 8 24575,'-17'-4'0,"-3"1"0,20 3 0,-1 0 0,0 0 0,1 0 0,-1 1 0,0-1 0,1 0 0,-1 1 0,0-1 0,1 0 0,-1 1 0,1-1 0,-1 1 0,0-1 0,1 0 0,-1 1 0,1 0 0,-1-1 0,1 1 0,0-1 0,-1 1 0,1 0 0,-1-1 0,1 1 0,0 0 0,0-1 0,-1 2 0,-1 7 0,0 1 0,0-1 0,1 1 0,0 19 0,0 5 0,-27 231-1365,26-239-5461</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6T02:11:06.905"/>
    </inkml:context>
    <inkml:brush xml:id="br0">
      <inkml:brushProperty name="width" value="0.05" units="cm"/>
      <inkml:brushProperty name="height" value="0.05" units="cm"/>
    </inkml:brush>
  </inkml:definitions>
  <inkml:trace contextRef="#ctx0" brushRef="#br0">134 69 24575,'-3'-3'0,"-7"-4"0,-6-4 0,-2-4 0,-2 2 0,-1 2 0,1 4 0,3 5 0,8 4 0</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6T02:11:07.278"/>
    </inkml:context>
    <inkml:brush xml:id="br0">
      <inkml:brushProperty name="width" value="0.05" units="cm"/>
      <inkml:brushProperty name="height" value="0.05" units="cm"/>
    </inkml:brush>
  </inkml:definitions>
  <inkml:trace contextRef="#ctx0" brushRef="#br0">74 184 24575,'-5'-1'0,"0"1"0,0-1 0,0 0 0,0 0 0,0-1 0,-7-2 0,10 3 0,0 0 0,-1 0 0,1 0 0,0 0 0,0-1 0,-1 1 0,1-1 0,0 1 0,0-1 0,1 0 0,-1 0 0,0 0 0,-2-3 0,4 4 0,0 1 0,0 0 0,0 0 0,0-1 0,0 1 0,0 0 0,0-1 0,0 1 0,0 0 0,0 0 0,0-1 0,0 1 0,0 0 0,0 0 0,0-1 0,1 1 0,-1 0 0,0 0 0,0-1 0,0 1 0,0 0 0,1 0 0,-1-1 0,0 1 0,0 0 0,0 0 0,1 0 0,-1 0 0,0-1 0,0 1 0,1 0 0,-1 0 0,0 0 0,0 0 0,1 0 0,-1 0 0,0 0 0,1 0 0,-1 0 0,0 0 0,0 0 0,1 0 0,-1 0 0,0 0 0,0 0 0,1 0 0,-1 0 0,0 0 0,1 0 0,-1 0 0,0 0 0,1 1 0,17 2 0,-9 1 0,0 1 0,0 0 0,-1 0 0,0 1 0,1 0 0,-2 1 0,1-1 0,-1 2 0,9 10 0,4 7 0,27 48 0,-40-61 0,-1 0 0,10 25 0,-15-34 0,0 1 0,0-1 0,0 1 0,0-1 0,0 1 0,-1-1 0,0 1 0,0-1 0,0 1 0,0-1 0,0 1 0,-1-1 0,0 1 0,1-1 0,-1 1 0,-3 4 0,4-6 0,-1-1 0,1 0 0,-1 0 0,1 0 0,-1 0 0,0 0 0,0-1 0,1 1 0,-1 0 0,0 0 0,0 0 0,0-1 0,0 1 0,0 0 0,0-1 0,0 1 0,0-1 0,0 1 0,-1-1 0,1 0 0,0 1 0,0-1 0,0 0 0,0 0 0,-1 0 0,1 0 0,0 0 0,0 0 0,0 0 0,-1 0 0,1 0 0,0-1 0,0 1 0,0 0 0,0-1 0,0 1 0,-2-2 0,1 1 0,-1-1 0,1 1 0,-1-1 0,1 0 0,0 0 0,0 0 0,0 0 0,0 0 0,0-1 0,1 1 0,-1 0 0,1-1 0,-1 1 0,-1-5 0,2 0 0,-1-1 0,1 0 0,0 1 0,0-1 0,1 0 0,0 1 0,1-1 0,0 0 0,0 1 0,0-1 0,1 1 0,0-1 0,1 1 0,4-11 0,4-5 0,1 1 0,0 0 0,18-22 0,-13 20 0,1 1 0,37-35 0,-45 49 0,0 0 0,1 1 0,0 0 0,0 1 0,0 0 0,1 1 0,0 0 0,17-5 0,-2 6-1365,-5 5-5461</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6T02:11:08.571"/>
    </inkml:context>
    <inkml:brush xml:id="br0">
      <inkml:brushProperty name="width" value="0.05" units="cm"/>
      <inkml:brushProperty name="height" value="0.05" units="cm"/>
    </inkml:brush>
  </inkml:definitions>
  <inkml:trace contextRef="#ctx0" brushRef="#br0">42 18 24575,'-1'0'0,"-1"-1"0,1 1 0,0 0 0,0-1 0,-1 0 0,1 1 0,0-1 0,0 0 0,0 0 0,0 1 0,-2-3 0,-9-5 0,11 8 0,1 0 0,0 0 0,-1 0 0,1 0 0,-1 0 0,1 1 0,0-1 0,-1 0 0,1 0 0,0 0 0,-1 1 0,1-1 0,0 0 0,0 0 0,-1 1 0,1-1 0,0 0 0,-1 0 0,1 1 0,0-1 0,0 0 0,0 1 0,-1-1 0,1 1 0,0-1 0,0 0 0,0 1 0,0-1 0,0 0 0,0 1 0,0-1 0,0 1 0,0-1 0,0 0 0,0 1 0,0 0 0,-3 21 0,1 1 0,1 0 0,3 31 0,13 69 0,-13-110 0,13 75-341,4 0 0,3-2-1,40 99 1,-52-161-6485</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6T02:11:08.852"/>
    </inkml:context>
    <inkml:brush xml:id="br0">
      <inkml:brushProperty name="width" value="0.05" units="cm"/>
      <inkml:brushProperty name="height" value="0.05" units="cm"/>
    </inkml:brush>
  </inkml:definitions>
  <inkml:trace contextRef="#ctx0" brushRef="#br0">144 386 24575,'-43'-100'0,"33"81"0,1 0 0,0-1 0,2-1 0,0 1 0,1-1 0,2 0 0,-3-25 0,6 41 0,1 1 0,0-1 0,0 1 0,1 0 0,-1-1 0,1 1 0,0 0 0,1-1 0,-1 1 0,1 0 0,-1 0 0,1 0 0,0 0 0,5-7 0,-4 9 0,-1-1 0,1 1 0,-1 0 0,1-1 0,0 1 0,0 0 0,0 1 0,0-1 0,0 1 0,1-1 0,-1 1 0,0 0 0,1 0 0,-1 0 0,1 1 0,-1-1 0,1 1 0,6 0 0,4 1 0,-1 0 0,1 1 0,0 1 0,-1 0 0,0 0 0,0 2 0,0 0 0,15 8 0,-9-4 0,-1 2 0,0 0 0,-1 1 0,27 25 0,-39-32 0,1 1 0,-1-1 0,0 1 0,-1 0 0,0 1 0,1-1 0,-2 1 0,1 0 0,-1 0 0,0 0 0,-1 0 0,3 9 0,-4-11 0,-1-1 0,0 0 0,1 1 0,-1-1 0,-1 1 0,1-1 0,-1 0 0,1 1 0,-1-1 0,-1 0 0,1 1 0,-1-1 0,1 0 0,-1 0 0,0 0 0,-1 0 0,1-1 0,-1 1 0,1-1 0,-1 1 0,0-1 0,-4 4 0,-4 1 0,1 0 0,-1-1 0,0 0 0,-1-1 0,0-1 0,0 1 0,0-2 0,0 0 0,-19 4 0,6-3 0,1-1 0,-1-1 0,0-1 0,-25-2 0,36-1-273,1 0 0,0-1 0,0-1 0,-19-5 0,2-4-6553</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6T02:11:09.097"/>
    </inkml:context>
    <inkml:brush xml:id="br0">
      <inkml:brushProperty name="width" value="0.05" units="cm"/>
      <inkml:brushProperty name="height" value="0.05" units="cm"/>
    </inkml:brush>
  </inkml:definitions>
  <inkml:trace contextRef="#ctx0" brushRef="#br0">51 102 24575,'-3'-52'0,"2"49"0,1 0 0,-1-1 0,0 1 0,0 0 0,0 0 0,0 0 0,-1 0 0,1 0 0,-1 0 0,0 1 0,0-1 0,0 0 0,-3-2 0,5 4 0,0 1 0,-1-1 0,1 1 0,0 0 0,-1-1 0,1 1 0,-1 0 0,1-1 0,0 1 0,-1 0 0,1 0 0,-1 0 0,1-1 0,-1 1 0,1 0 0,-1 0 0,1 0 0,-1 0 0,1 0 0,-1 0 0,1 0 0,-1 0 0,0 0 0,1 0 0,-1 0 0,1 0 0,-1 0 0,1 0 0,-1 0 0,1 1 0,-1-1 0,1 0 0,0 0 0,-1 1 0,1-1 0,-1 0 0,1 0 0,-1 1 0,1-1 0,0 1 0,-1-1 0,1 0 0,0 1 0,-1-1 0,1 1 0,0-1 0,0 1 0,-1-1 0,1 1 0,0-1 0,0 1 0,0-1 0,0 1 0,0-1 0,0 1 0,0 0 0,-2 3 0,2 1 0,-1-1 0,0 1 0,1-1 0,0 8 0,6 26 0,1-1 0,2 0 0,1-1 0,19 43 0,-6-15 0,-2 1 158,-3-8-919,43 90-1,-48-122-6064</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6T02:11:09.516"/>
    </inkml:context>
    <inkml:brush xml:id="br0">
      <inkml:brushProperty name="width" value="0.05" units="cm"/>
      <inkml:brushProperty name="height" value="0.05" units="cm"/>
    </inkml:brush>
  </inkml:definitions>
  <inkml:trace contextRef="#ctx0" brushRef="#br0">223 250 24575,'14'-27'0,"-5"10"0,0-1 0,11-34 0,-19 47 0,1 0 0,-1 0 0,0 0 0,-1 0 0,1 0 0,-1-1 0,0 1 0,0 0 0,-1 0 0,1-1 0,-1 1 0,-1 0 0,1 0 0,-1 0 0,-2-7 0,2 9 0,0 0 0,0 0 0,-1 1 0,1-1 0,-1 0 0,1 1 0,-1 0 0,0-1 0,0 1 0,0 0 0,0 1 0,0-1 0,0 0 0,0 1 0,-1 0 0,1 0 0,0 0 0,-1 0 0,1 0 0,-1 1 0,1-1 0,-1 1 0,1 0 0,-1 0 0,0 0 0,-6 2 0,1-1 0,0 1 0,-1 0 0,1 1 0,0 0 0,0 0 0,1 1 0,-1 0 0,1 0 0,-9 7 0,10-6 0,0 2 0,0-1 0,1 1 0,0 0 0,0 0 0,0 0 0,1 1 0,0 0 0,1 0 0,0 1 0,0-1 0,0 1 0,1 0 0,1 0 0,-4 17 0,6-21 0,-1 0 0,1 0 0,-1 0 0,1 0 0,1 0 0,-1 0 0,1 0 0,0 0 0,0 0 0,0-1 0,1 1 0,0 0 0,0-1 0,0 1 0,0-1 0,1 1 0,0-1 0,-1 0 0,2 0 0,-1-1 0,0 1 0,1 0 0,-1-1 0,1 0 0,0 0 0,0 0 0,1-1 0,-1 1 0,0-1 0,1 0 0,5 2 0,-4-2 0,1 0 0,-1 0 0,0-1 0,1 0 0,-1 0 0,1-1 0,0 0 0,-1 0 0,1 0 0,-1-1 0,1 0 0,-1 0 0,0 0 0,1-1 0,-1 0 0,0 0 0,0-1 0,0 0 0,0 0 0,9-7 0,-7 4 0,0 0 0,-1-1 0,0 0 0,0-1 0,0 0 0,-1 0 0,0 0 0,-1-1 0,0 0 0,0 0 0,0 0 0,4-17 0,-1-3 0,5-44 0,-3 17 0,-10 55 0,0 0 0,0 0 0,0 0 0,1 0 0,-1 0 0,0-1 0,1 1 0,-1 0 0,1 0 0,-1 0 0,1 0 0,-1 0 0,1 0 0,0 0 0,1-1 0,-2 2 0,0 0 0,1 0 0,-1 1 0,1-1 0,-1 0 0,0 0 0,1 0 0,-1 0 0,0 1 0,1-1 0,-1 0 0,0 0 0,0 0 0,1 1 0,-1-1 0,0 0 0,0 1 0,1-1 0,-1 0 0,0 1 0,0-1 0,0 0 0,1 1 0,-1-1 0,0 0 0,0 1 0,0-1 0,0 1 0,11 38 0,-5-8-273,2-1 0,1 0 0,1 0 0,24 47 0,-22-55-6553</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6T02:11:09.904"/>
    </inkml:context>
    <inkml:brush xml:id="br0">
      <inkml:brushProperty name="width" value="0.05" units="cm"/>
      <inkml:brushProperty name="height" value="0.05" units="cm"/>
    </inkml:brush>
  </inkml:definitions>
  <inkml:trace contextRef="#ctx0" brushRef="#br0">42 108 24575,'-6'-7'0,"0"0"0,1 0 0,-9-14 0,3 3 0,84 142 0,-60-98 0,-1 1 0,-1 0 0,10 42 0,-17-35 0,-8-18 0,4-16 0,0 1 0,0-1 0,0 0 0,-1 0 0,1 1 0,0-1 0,0 0 0,-1 0 0,1 0 0,0 1 0,-1-1 0,1 0 0,0 0 0,-1 0 0,1 0 0,0 0 0,-1 1 0,1-1 0,0 0 0,-1 0 0,1 0 0,0 0 0,-1 0 0,1 0 0,0 0 0,-1 0 0,1 0 0,0 0 0,-1-1 0,1 1 0,0 0 0,-1 0 0,1 0 0,0 0 0,-1 0 0,1-1 0,-2 0 0,1 0 0,-1-1 0,1 1 0,0-1 0,0 1 0,-1-1 0,1 1 0,0-1 0,0 0 0,0 1 0,1-1 0,-1 0 0,0 0 0,1 0 0,-1 0 0,1 0 0,0 0 0,-1 1 0,1-5 0,0-39 0,3 24 0,0 0 0,1 0 0,1 1 0,1 0 0,1 0 0,0 0 0,2 1 0,0 0 0,1 0 0,19-26 0,-25 41 0,0-1 0,-1 1 0,1 0 0,1 1 0,-1-1 0,0 1 0,1 0 0,0 0 0,0 0 0,9-4 0,-12 7 0,0-1 0,1 0 0,-1 1 0,0 0 0,1-1 0,-1 1 0,0 0 0,1 0 0,-1 0 0,0 1 0,1-1 0,-1 0 0,0 1 0,0 0 0,1-1 0,-1 1 0,0 0 0,0 0 0,0 0 0,0 1 0,0-1 0,0 0 0,0 1 0,0-1 0,-1 1 0,1 0 0,2 3 0,4 5 0,-1 1 0,0 1 0,-1-1 0,0 1 0,0 0 0,-2 0 0,5 15 0,17 95 0,-17-74 0,-4-22-1365,-1-6-5461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6T02:27:26.580"/>
    </inkml:context>
    <inkml:brush xml:id="br0">
      <inkml:brushProperty name="width" value="0.05" units="cm"/>
      <inkml:brushProperty name="height" value="0.05" units="cm"/>
    </inkml:brush>
  </inkml:definitions>
  <inkml:trace contextRef="#ctx0" brushRef="#br0">0 1 24575,'3'3'0,"0"1"0,0 0 0,0 0 0,-1 0 0,0 0 0,0 0 0,0 1 0,0-1 0,-1 1 0,2 6 0,5 52 0,-6-44 0,8 69 0,20 296 0,-33-237 0,5 157 0,26-121 0,0-6 0,-20-105 0,2 65 0,-11 521-1365,1-642-5461</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6T02:11:10.334"/>
    </inkml:context>
    <inkml:brush xml:id="br0">
      <inkml:brushProperty name="width" value="0.05" units="cm"/>
      <inkml:brushProperty name="height" value="0.05" units="cm"/>
    </inkml:brush>
  </inkml:definitions>
  <inkml:trace contextRef="#ctx0" brushRef="#br0">81 130 24575,'-5'0'0,"1"1"0,0 1 0,-1-1 0,1 1 0,0-1 0,0 1 0,0 0 0,0 1 0,0-1 0,0 1 0,1 0 0,-1 0 0,1 0 0,0 0 0,-5 6 0,6-7 0,1 0 0,-1 0 0,1 0 0,0 0 0,0 0 0,0 0 0,0 0 0,0 0 0,1 0 0,-1 0 0,1 1 0,-1-1 0,1 0 0,-1 3 0,2-3 0,-1-1 0,0 1 0,1-1 0,-1 0 0,1 1 0,-1-1 0,1 0 0,0 1 0,-1-1 0,1 0 0,0 0 0,0 0 0,0 0 0,0 0 0,0 0 0,0 0 0,0 0 0,0 0 0,1 0 0,-1 0 0,0-1 0,0 1 0,1 0 0,1 0 0,4 1 0,-1 0 0,1-1 0,-1 0 0,1 0 0,-1 0 0,1-1 0,0 0 0,-1 0 0,1-1 0,-1 1 0,1-2 0,12-2 0,-12 1 0,1 1 0,0-1 0,-1 0 0,1-1 0,-1 0 0,0 0 0,0 0 0,-1-1 0,1 0 0,6-7 0,-10 8 0,0 0 0,0 0 0,-1 0 0,0 0 0,0-1 0,0 1 0,0 0 0,-1-1 0,0 1 0,0-1 0,0 0 0,0 1 0,-1-1 0,1 0 0,-1 1 0,0-1 0,-1 0 0,1 1 0,-1-1 0,0 0 0,0 1 0,-1-1 0,1 1 0,-1-1 0,-4-7 0,4 8 0,0 0 0,-1 0 0,1 1 0,-1-1 0,1 1 0,-1-1 0,0 1 0,0 0 0,-1 0 0,1 0 0,0 0 0,-1 1 0,0 0 0,0-1 0,0 1 0,0 1 0,0-1 0,0 1 0,0-1 0,0 1 0,-1 0 0,1 1 0,0-1 0,-1 1 0,1-1 0,0 2 0,-9 0 0,9 0 0,-1 1 0,1-1 0,0 1 0,0 0 0,0 1 0,0-1 0,0 1 0,1 0 0,-1 0 0,1 0 0,-1 0 0,1 0 0,0 1 0,1 0 0,-1-1 0,0 1 0,1 0 0,0 0 0,0 0 0,0 1 0,1-1 0,-1 0 0,0 6 0,-1 0 0,1 1 0,0 0 0,0-1 0,1 1 0,1 0 0,0 0 0,0 0 0,4 19 0,-2-19 0,1 1 0,1-1 0,0 0 0,0-1 0,1 1 0,0-1 0,1 0 0,0 0 0,15 17 0,-15-20 0,0-1 0,1 0 0,0 0 0,0-1 0,0 0 0,1 0 0,0-1 0,-1 0 0,2 0 0,-1-1 0,0 0 0,1 0 0,12 2 0,1-2-151,1-1-1,-1 0 0,1-2 0,-1-1 1,1-1-1,-1 0 0,0-2 1,39-12-1,-40 9-6674</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6T02:11:12.281"/>
    </inkml:context>
    <inkml:brush xml:id="br0">
      <inkml:brushProperty name="width" value="0.05" units="cm"/>
      <inkml:brushProperty name="height" value="0.05" units="cm"/>
    </inkml:brush>
  </inkml:definitions>
  <inkml:trace contextRef="#ctx0" brushRef="#br0">29 1 24575,'-24'0'0,"20"0"0,16 0 0,1711 0-1365,-1738 0-5461</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6T02:11:13.374"/>
    </inkml:context>
    <inkml:brush xml:id="br0">
      <inkml:brushProperty name="width" value="0.05" units="cm"/>
      <inkml:brushProperty name="height" value="0.05" units="cm"/>
    </inkml:brush>
  </inkml:definitions>
  <inkml:trace contextRef="#ctx0" brushRef="#br0">0 0 24575,'53'651'0,"-19"-341"0,5 161 0,-31-420 0,1-1 0,18 53 0,-21-80 0,-4-15-114,-1 0 1,-1-1-1,0 1 0,0 0 0,0 0 1,-1 0-1,0 0 0,0-1 0,-1 1 1,0 0-1,-6 12 0,3-9-6712</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6T02:11:13.919"/>
    </inkml:context>
    <inkml:brush xml:id="br0">
      <inkml:brushProperty name="width" value="0.05" units="cm"/>
      <inkml:brushProperty name="height" value="0.05" units="cm"/>
    </inkml:brush>
  </inkml:definitions>
  <inkml:trace contextRef="#ctx0" brushRef="#br0">1 0 24575,'1'15'0,"1"0"0,0 0 0,1 0 0,1 0 0,11 26 0,-9-24 0,0 0 0,-2 0 0,6 34 0,-9 53 0,-1-3 0,0-100 14,0 0 1,0 1-1,0-1 0,1 0 0,-1 1 1,0-1-1,0 0 0,1 1 0,-1-1 0,1 0 1,-1 0-1,1 0 0,0 1 0,-1-1 1,1 0-1,0 0 0,0 0 0,0 0 0,-1 0 1,1 0-1,0 0 0,0-1 0,2 2 1,-1-1-74,-1-1 0,0 0 0,0 0 0,0 0 0,0-1 0,0 1 1,0 0-1,0 0 0,0-1 0,0 1 0,0 0 0,0-1 1,0 1-1,0-1 0,0 1 0,0-1 0,0 0 0,0 1 0,0-1 1,0 0-1,-1 0 0,1 1 0,0-1 0,-1 0 0,1 0 0,0 0 1,-1 0-1,1-1 0,5-8-6767</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6T02:11:14.603"/>
    </inkml:context>
    <inkml:brush xml:id="br0">
      <inkml:brushProperty name="width" value="0.05" units="cm"/>
      <inkml:brushProperty name="height" value="0.05" units="cm"/>
    </inkml:brush>
  </inkml:definitions>
  <inkml:trace contextRef="#ctx0" brushRef="#br0">0 21 24575,'17'-1'0,"31"-6"0,6 0 0,365 2 0,-276 6 0,692 35 0,-823-35-1365</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6T02:11:15.474"/>
    </inkml:context>
    <inkml:brush xml:id="br0">
      <inkml:brushProperty name="width" value="0.05" units="cm"/>
      <inkml:brushProperty name="height" value="0.05" units="cm"/>
    </inkml:brush>
  </inkml:definitions>
  <inkml:trace contextRef="#ctx0" brushRef="#br0">475 50 24575,'-6'0'0,"0"-1"0,0-1 0,0 1 0,0-1 0,1 0 0,-9-4 0,-8-4 0,0 3 0,8 3 0,1 0 0,-1 0 0,-16-2 0,24 6 0,1 0 0,0 0 0,0 0 0,-1 1 0,1-1 0,0 1 0,0 0 0,0 1 0,-1-1 0,2 1 0,-1 0 0,-6 4 0,-3 3 0,0 0 0,0 1 0,1 1 0,0 0 0,-18 22 0,11-10 0,2 1 0,-21 34 0,30-42 0,0 0 0,2 0 0,-1 0 0,2 1 0,0 0 0,2 1 0,-1-1 0,-1 22 0,5-31 0,1-1 0,0 1 0,0-1 0,1 1 0,-1-1 0,2 0 0,-1 1 0,1-1 0,0 0 0,1 0 0,-1 0 0,1 0 0,1-1 0,-1 1 0,1-1 0,0 0 0,1 0 0,-1 0 0,1 0 0,1-1 0,-1 0 0,9 6 0,0-2 0,0 0 0,0-2 0,0 0 0,1 0 0,0-2 0,1 1 0,-1-2 0,1 0 0,0-1 0,0-1 0,19 1 0,-14-3 0,0 0 0,0-1 0,0-1 0,0-1 0,-1-1 0,1-1 0,-1 0 0,23-10 0,-33 10 0,0 0 0,1 0 0,-2-1 0,1 0 0,-1-1 0,0 0 0,0 0 0,0-1 0,-1 0 0,-1-1 0,1 0 0,11-19 0,-13 17 0,-1-1 0,0 1 0,-1-1 0,0 0 0,0 0 0,-1-1 0,-1 1 0,0-1 0,-1 1 0,-1-1 0,-1-19 0,0 17 0,-1 0 0,0 0 0,-1 0 0,-1 1 0,0-1 0,-1 1 0,-1 0 0,0 1 0,-1-1 0,0 1 0,-12-15 0,14 22 0,0-1 0,0 1 0,-1 0 0,0 1 0,0-1 0,0 1 0,-1 0 0,0 1 0,0 0 0,0 0 0,-1 0 0,1 1 0,-1 0 0,0 0 0,1 1 0,-1 0 0,0 1 0,-1-1 0,1 2 0,0-1 0,0 1 0,-9 1 0,10 0-151,1 0-1,-1 0 0,1 1 0,-1 0 1,1 0-1,0 1 0,0-1 1,-7 5-1,-12 10-6674</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6T02:11:16.202"/>
    </inkml:context>
    <inkml:brush xml:id="br0">
      <inkml:brushProperty name="width" value="0.05" units="cm"/>
      <inkml:brushProperty name="height" value="0.05" units="cm"/>
    </inkml:brush>
  </inkml:definitions>
  <inkml:trace contextRef="#ctx0" brushRef="#br0">131 1 24575,'26'17'0,"-22"-15"0,0 0 0,1 1 0,-1-1 0,0 1 0,4 4 0,-7-6 0,0 0 0,-1 0 0,1 0 0,0 0 0,0 0 0,-1 0 0,1 0 0,-1 0 0,1 0 0,-1 1 0,1-1 0,-1 0 0,0 0 0,0 1 0,1-1 0,-1 0 0,0 0 0,0 1 0,0-1 0,-1 0 0,1 0 0,0 1 0,0-1 0,-1 2 0,-7 16 0,0 0 0,-1 0 0,-1-1 0,-18 25 0,-7 14 0,20-30 0,1 2 0,1 0 0,2 0 0,0 2 0,3-1 0,0 1 0,-6 55 0,14-83 0,0-1 0,-1 1 0,1 0 0,0 0 0,1-1 0,-1 1 0,1 0 0,-1 0 0,1-1 0,0 1 0,0 0 0,0-1 0,1 3 0,0-3 0,-1-1 0,0 1 0,1-1 0,0 1 0,-1-1 0,1 0 0,0 0 0,-1 0 0,1 0 0,0 0 0,0 0 0,0-1 0,0 1 0,0-1 0,0 1 0,0-1 0,0 0 0,3 1 0,35 0 0,-1-1 0,72-10 0,0-1 0,31 10 0,31-2 0,-140 1 0,0-2 0,0-1 0,36-12 0,-67 17 0,-1 0 0,1-1 0,0 1 0,0-1 0,0 0 0,0 0 0,-1 1 0,1-1 0,0 0 0,-1 0 0,1-1 0,-1 1 0,1 0 0,-1-1 0,0 1 0,1 0 0,-1-1 0,0 0 0,0 1 0,0-1 0,0 0 0,0 1 0,0-1 0,0-2 0,-1 1 0,0 0 0,0 0 0,0 0 0,-1 0 0,1 0 0,-1 0 0,1 0 0,-1 0 0,0 1 0,0-1 0,-1 0 0,1 1 0,0-1 0,-1 1 0,-2-4 0,-31-43 0,16 24 0,2 0 0,1-1 0,0 0 0,-16-43 0,18 26 156,7 19-96,-12-26 0,16 44-242,0 0-1,0 0 1,0 0 0,-1 1-1,0-1 1,0 1 0,-1 0-1,-9-9 1,5 8-6644</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6T02:11:16.793"/>
    </inkml:context>
    <inkml:brush xml:id="br0">
      <inkml:brushProperty name="width" value="0.05" units="cm"/>
      <inkml:brushProperty name="height" value="0.05" units="cm"/>
    </inkml:brush>
  </inkml:definitions>
  <inkml:trace contextRef="#ctx0" brushRef="#br0">409 20 24575,'-38'-8'0,"8"1"0,10 5 0,1 0 0,-1 1 0,0 1 0,1 1 0,-1 1 0,1 1 0,-30 7 0,41-7 0,0 0 0,0 0 0,0 1 0,0 0 0,0 1 0,1-1 0,0 1 0,0 1 0,0-1 0,1 1 0,0 1 0,0-1 0,0 1 0,1 0 0,0 0 0,0 0 0,1 1 0,0 0 0,-4 9 0,3-5 0,1-1 0,1 1 0,-1 0 0,2 1 0,0-1 0,0 0 0,1 1 0,1-1 0,0 1 0,0-1 0,1 1 0,1-1 0,0 1 0,1-1 0,0 0 0,1 0 0,1 0 0,-1-1 0,2 0 0,0 0 0,0 0 0,1 0 0,0-1 0,1 0 0,0-1 0,0 1 0,1-2 0,0 1 0,1-1 0,0-1 0,0 0 0,1 0 0,22 10 0,-15-9 0,1-2 0,1 0 0,-1-1 0,1-1 0,0-1 0,0 0 0,0-2 0,0 0 0,0-2 0,23-2 0,-29 1 0,0 0 0,0-1 0,-1-1 0,1 0 0,-1-1 0,0 0 0,0-1 0,0 0 0,-1-1 0,0-1 0,0 0 0,-1 0 0,0-1 0,0-1 0,10-12 0,-16 16 0,-1 0 0,1-1 0,-1 1 0,0-1 0,-1 0 0,0 0 0,0 0 0,-1-1 0,1 1 0,-2-1 0,1 1 0,0-12 0,-1 8 0,-2 0 0,1 0 0,-1 0 0,-1 1 0,0-1 0,0 1 0,-1-1 0,-6-12 0,2 7 0,-1 0 0,0 1 0,-1 0 0,-1 1 0,0 0 0,-1 0 0,0 1 0,-1 1 0,-1 0 0,0 0 0,-15-9 0,18 15 69,0 0-1,-1 0 0,1 1 0,-17-6 1,23 10-164,1 0 0,-1 0 0,0 0 0,0 0 1,1 1-1,-1-1 0,0 1 0,0 0 0,0 0 0,1 0 1,-1 1-1,0-1 0,0 1 0,1 0 0,-1 0 1,0 0-1,-4 3 0,-3 5-6731</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6T02:11:17.416"/>
    </inkml:context>
    <inkml:brush xml:id="br0">
      <inkml:brushProperty name="width" value="0.05" units="cm"/>
      <inkml:brushProperty name="height" value="0.05" units="cm"/>
    </inkml:brush>
  </inkml:definitions>
  <inkml:trace contextRef="#ctx0" brushRef="#br0">197 0 24575,'-1'3'0,"0"-1"0,1 1 0,-1-1 0,0 0 0,-1 0 0,1 1 0,0-1 0,0 0 0,-3 3 0,-5 8 0,5-3 0,1-1 0,1 1 0,-1 0 0,1 0 0,0 12 0,1-9 0,-1-1 0,-6 23 0,-15 23 0,-2-1 0,-62 100 0,86-155 0,-1 1 0,1-1 0,0 0 0,0 0 0,0 0 0,0 1 0,0-1 0,0 0 0,0 1 0,1-1 0,0 1 0,-1-1 0,1 5 0,1-6 0,-1 1 0,1-1 0,0 0 0,-1 1 0,1-1 0,0 0 0,0 0 0,0 1 0,0-1 0,0 0 0,0 0 0,1 0 0,-1 0 0,0 0 0,1-1 0,-1 1 0,0 0 0,1 0 0,-1-1 0,1 1 0,-1-1 0,3 1 0,15 4 0,0 0 0,1-1 0,30 1 0,9 2 0,-7-1 0,1-3 0,73-4 0,-42 0 0,-81 1 0,0 0 0,0 0 0,0 0 0,0-1 0,0 1 0,0-1 0,0 0 0,0 0 0,-1 0 0,1 0 0,0 0 0,0 0 0,3-3 0,-5 3 0,0 0 0,-1 0 0,1 0 0,0-1 0,0 1 0,-1 0 0,1 0 0,0-1 0,-1 1 0,1-1 0,-1 1 0,0 0 0,1-1 0,-1 1 0,0-1 0,0 1 0,0-1 0,0 1 0,0 0 0,0-1 0,-1 1 0,1-1 0,0 1 0,-1 0 0,1-1 0,-1 1 0,1 0 0,-1-1 0,-1-1 0,-61-126 0,-21-50 0,74 154 0,-10-24 0,19 46 0,-1-1 0,0 1 0,0 0 0,0 0 0,0 0 0,-1 0 0,1 0 0,-1 0 0,0 0 0,-3-2 0,5 5-59,0-1 0,0 1-1,0-1 1,0 1-1,0 0 1,0-1 0,0 1-1,0 0 1,0 0 0,0 0-1,0-1 1,0 1 0,-1 0-1,1 1 1,0-1-1,0 0 1,0 0 0,0 0-1,0 1 1,0-1 0,0 0-1,-1 1 1,-8 6-6767</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6T02:11:18.017"/>
    </inkml:context>
    <inkml:brush xml:id="br0">
      <inkml:brushProperty name="width" value="0.05" units="cm"/>
      <inkml:brushProperty name="height" value="0.05" units="cm"/>
    </inkml:brush>
  </inkml:definitions>
  <inkml:trace contextRef="#ctx0" brushRef="#br0">559 59 24575,'-1'-1'0,"1"0"0,-1-1 0,1 1 0,-1 0 0,0-1 0,1 1 0,-1 0 0,0 0 0,0 0 0,0-1 0,0 1 0,0 0 0,0 0 0,0 1 0,-2-2 0,-19-13 0,12 11 0,1 0 0,-1 0 0,0 1 0,0 1 0,0-1 0,0 2 0,0-1 0,0 1 0,-1 1 0,1 0 0,0 0 0,-1 1 0,1 1 0,0 0 0,-19 5 0,4 2 0,0 0 0,1 1 0,0 2 0,1 0 0,-22 17 0,30-19 0,1 1 0,0 0 0,1 1 0,0 1 0,1 0 0,1 0 0,0 1 0,1 1 0,0 0 0,-12 27 0,16-30 0,1 1 0,1 0 0,0 0 0,0 1 0,2-1 0,0 0 0,0 1 0,1 0 0,1-1 0,0 1 0,1 0 0,0-1 0,1 1 0,6 20 0,-5-25 0,0 0 0,1 1 0,0-2 0,1 1 0,0-1 0,0 1 0,1-1 0,0-1 0,0 1 0,1-1 0,13 11 0,-9-9 0,1-1 0,-1-1 0,2 0 0,-1 0 0,1-1 0,0-1 0,22 6 0,-12-6 0,0 0 0,0-2 0,0-1 0,0 0 0,1-2 0,-1-1 0,0 0 0,0-2 0,39-9 0,-50 9 0,-1-1 0,0 0 0,1 0 0,-1-1 0,-1-1 0,1 0 0,-1 0 0,0-1 0,-1 0 0,11-10 0,-15 11 0,1-1 0,-1 1 0,0-1 0,-1 0 0,0 0 0,0 0 0,-1 0 0,1-1 0,-1 0 0,-1 1 0,0-1 0,0 0 0,0 0 0,-1-1 0,0-12 0,-2 7 23,0 0 0,-1 0 0,0 0-1,-2 0 1,1 1 0,-2 0 0,1 0-1,-2 0 1,0 0 0,0 1 0,-1 0-1,-1 0 1,0 0 0,-16-16 0,15 18-72,-1 0 0,0 1 0,0 0 1,-1 1-1,0 0 0,-21-10 0,23 14-75,1 0 0,0 1 0,-1 0 0,1 1 0,-1 0 0,0 0-1,0 1 1,0 0 0,0 0 0,-14 2 0,-1 2-6702</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6T02:27:28.367"/>
    </inkml:context>
    <inkml:brush xml:id="br0">
      <inkml:brushProperty name="width" value="0.05" units="cm"/>
      <inkml:brushProperty name="height" value="0.05" units="cm"/>
    </inkml:brush>
  </inkml:definitions>
  <inkml:trace contextRef="#ctx0" brushRef="#br0">0 0 24575,'0'7'0,"0"7"0,0 18 0,0 13 0,0 1 0,0-3 0,0-3 0,3-3 0,2-3 0,-1-9-8191</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6T02:11:18.686"/>
    </inkml:context>
    <inkml:brush xml:id="br0">
      <inkml:brushProperty name="width" value="0.05" units="cm"/>
      <inkml:brushProperty name="height" value="0.05" units="cm"/>
    </inkml:brush>
  </inkml:definitions>
  <inkml:trace contextRef="#ctx0" brushRef="#br0">284 1 24575,'-12'13'0,"1"0"0,0 1 0,1 0 0,-9 18 0,-30 65 0,32-60 0,-30 63 0,-43 88 0,89-187 0,-2 5 0,0 0 0,1 0 0,-1 0 0,-1 9 0,3-14 0,1 0 0,0-1 0,0 1 0,-1 0 0,1-1 0,0 1 0,0 0 0,0 0 0,0-1 0,0 1 0,0 0 0,0 0 0,1-1 0,-1 1 0,0 0 0,0 0 0,1-1 0,-1 1 0,0 0 0,1-1 0,-1 1 0,0 0 0,1-1 0,-1 1 0,1-1 0,-1 1 0,1-1 0,-1 1 0,1-1 0,0 1 0,-1-1 0,1 1 0,0-1 0,-1 0 0,1 1 0,0-1 0,-1 0 0,1 0 0,0 1 0,0-1 0,-1 0 0,1 0 0,0 0 0,0 0 0,-1 0 0,1 0 0,0 0 0,0 0 0,-1 0 0,2-1 0,71-7 0,-39 3 0,55 0 0,-15 10 0,110 23 0,-54-7 0,-113-18 0,-12-2 0,1 0 0,-1 0 0,1 0 0,0-1 0,-1 0 0,12-1 0,-16 1 0,0 0 0,0-1 0,-1 1 0,1 0 0,0-1 0,0 1 0,0-1 0,0 1 0,-1-1 0,1 1 0,0-1 0,0 0 0,-1 1 0,1-1 0,0 0 0,-1 1 0,1-1 0,0-1 0,0 0 0,-1 0 0,1 0 0,-1 0 0,0 0 0,1 0 0,-1 0 0,0 0 0,0 0 0,0 1 0,-1-1 0,1 0 0,-1-3 0,-3-8 0,-1 0 0,0 1 0,0 0 0,-2 0 0,1 0 0,-2 1 0,-13-17 0,-10-17 0,-70-97 0,62 91 0,-42-74 0,80 123 0,-11-22 0,11 23 0,1 0 0,-1 0 0,1-1 0,0 1 0,-1 0 0,1 0 0,0 0 0,0 0 0,0-1 0,0 1 0,0 0 0,0 0 0,0 0 0,0-1 0,0 1 0,0 0 0,1-2 0,0 2-28,0 1-1,-1 0 1,1 0-1,-1 0 0,1 0 1,0 0-1,-1 0 1,1 0-1,-1 1 1,1-1-1,0 0 0,-1 0 1,1 0-1,-1 0 1,1 1-1,-1-1 1,1 0-1,-1 1 0,1-1 1,-1 0-1,1 1 1,-1-1-1,1 1 1,-1-1-1,1 1 1,0 0-595,10 9-6203</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6T02:11:19.384"/>
    </inkml:context>
    <inkml:brush xml:id="br0">
      <inkml:brushProperty name="width" value="0.05" units="cm"/>
      <inkml:brushProperty name="height" value="0.05" units="cm"/>
    </inkml:brush>
  </inkml:definitions>
  <inkml:trace contextRef="#ctx0" brushRef="#br0">351 35 24575,'0'-2'0,"0"1"0,0-1 0,0 1 0,-1-1 0,1 1 0,0-1 0,-1 1 0,0-1 0,1 1 0,-1 0 0,0-1 0,1 1 0,-1 0 0,0 0 0,0-1 0,0 1 0,0 0 0,0 0 0,-1 0 0,1 0 0,0 0 0,0 0 0,-1 1 0,1-1 0,0 0 0,-1 1 0,1-1 0,-1 1 0,1-1 0,-1 1 0,1 0 0,-1 0 0,1-1 0,-1 1 0,1 0 0,-3 1 0,-3-1 0,0 0 0,0 0 0,0 1 0,1 0 0,-1 1 0,1 0 0,-8 2 0,-3 4 0,0 1 0,1 0 0,1 1 0,-1 1 0,2 1 0,0 0 0,0 0 0,1 1 0,0 1 0,1 1 0,1-1 0,1 2 0,0-1 0,0 2 0,2-1 0,0 1 0,1 0 0,1 1 0,0 0 0,2 0 0,-4 22 0,7-32 0,1 0 0,-1 1 0,2-1 0,-1 0 0,1 1 0,0-1 0,1 0 0,0 0 0,0 0 0,1 0 0,0 0 0,0 0 0,1-1 0,0 1 0,1-1 0,-1 0 0,9 9 0,-5-8 0,0 0 0,1 0 0,1 0 0,-1-1 0,1-1 0,0 0 0,1 0 0,-1-1 0,1 0 0,0 0 0,21 4 0,-11-4 0,0-1 0,0-1 0,0-1 0,0 0 0,41-4 0,-52 2 0,-1-2 0,1 1 0,0-1 0,-1-1 0,1 1 0,-1-2 0,0 1 0,0-1 0,0-1 0,-1 0 0,1 0 0,-1 0 0,0-1 0,-1 0 0,8-8 0,-12 10 11,1-1 0,-1 1-1,1-1 1,-1 0 0,0 0-1,-1 0 1,1 0 0,-1-1-1,0 1 1,-1 0 0,1-1-1,-1 0 1,0 1 0,0-1-1,-1-8 1,0 5 6,-1 1 0,-1-1 0,1 0 0,-1 1 0,-1-1 0,0 1 0,0 0 0,0 0 1,-6-10-1,-3-1-231,-1 1 1,0 0 0,-2 1-1,1 0 1,-2 1 0,0 1-1,-19-14 1,1 5-6613</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6T02:11:20.052"/>
    </inkml:context>
    <inkml:brush xml:id="br0">
      <inkml:brushProperty name="width" value="0.05" units="cm"/>
      <inkml:brushProperty name="height" value="0.05" units="cm"/>
    </inkml:brush>
  </inkml:definitions>
  <inkml:trace contextRef="#ctx0" brushRef="#br0">156 1 24575,'-2'45'0,"-3"1"0,-2-1 0,-2 0 0,-25 75 0,-20 29 0,11-32 0,43-116 0,-1 0 0,1-1 0,0 1 0,0 0 0,0 0 0,0-1 0,0 1 0,0 0 0,0 0 0,0-1 0,0 1 0,0 0 0,0 0 0,1-1 0,-1 1 0,0 0 0,0-1 0,1 1 0,-1 0 0,1-1 0,-1 1 0,0 0 0,1-1 0,-1 1 0,1-1 0,-1 1 0,1-1 0,0 1 0,-1-1 0,1 1 0,-1-1 0,1 0 0,0 1 0,-1-1 0,1 0 0,0 1 0,0-1 0,-1 0 0,1 0 0,0 0 0,1 0 0,40 4 0,-26-3 0,76 12 0,73 5 0,-153-18 0,-1 0 0,1-1 0,0 0 0,0-1 0,-1-1 0,1 0 0,15-6 0,-19 6 0,-1 0 0,1-1 0,-1 0 0,0 0 0,0-1 0,0 0 0,0 0 0,-1-1 0,0 0 0,0 0 0,6-8 0,-11 11 0,1 0 0,-1 0 0,0 0 0,0 0 0,0 0 0,0 0 0,0 0 0,-1 0 0,0 0 0,1-1 0,-1 1 0,0 0 0,-1 0 0,1 0 0,0 0 0,-1-1 0,0 1 0,1 0 0,-1 0 0,-1 0 0,-1-5 0,-5-7 0,0 0 0,-20-26 0,14 20 0,6 10 0,-7-12 0,1 0 0,-12-25 0,23 41 0,1 0 0,-1 0 0,1 0 0,0-1 0,0 1 0,1 0 0,0-1 0,1 1 0,-1-1 0,1 1 0,1 0 0,1-11 0,-1 15 0,0-1 0,1 0 0,0 0 0,0 1 0,4-7 0,-4 7 0,-1 1 0,1-2 0,0 1 0,-1 0 0,1 0 0,0-5 0,-1 7 0,-1-1 0,0 1 0,0 0 0,0 0 0,0 0 0,-1 0 0,1 0 0,0-1 0,0 1 0,-1 0 0,1 0 0,0 0 0,-1 0 0,1 0 0,-1 0 0,0 0 0,1 0 0,-1 0 0,0 0 0,0 0 0,1 1 0,-1-1 0,0 0 0,-1 0 0,-3-3-195,0 0 0,0 1 0,0 0 0,-1 0 0,1 1 0,-11-4 0,-1 1-6631</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6T02:11:20.750"/>
    </inkml:context>
    <inkml:brush xml:id="br0">
      <inkml:brushProperty name="width" value="0.05" units="cm"/>
      <inkml:brushProperty name="height" value="0.05" units="cm"/>
    </inkml:brush>
  </inkml:definitions>
  <inkml:trace contextRef="#ctx0" brushRef="#br0">57 20 24575,'0'-1'0,"0"0"0,0 0 0,0 1 0,1-1 0,-1 0 0,0 0 0,0 1 0,-1-1 0,1 0 0,0 1 0,0-1 0,0 0 0,0 0 0,-1 1 0,1-1 0,0 0 0,-1 1 0,1-1 0,0 0 0,-1 1 0,1-1 0,-1 1 0,1-1 0,-1 1 0,1-1 0,-1 1 0,1-1 0,-2 0 0,1 2 0,0-1 0,1 0 0,-1 1 0,0-1 0,0 1 0,1-1 0,-1 1 0,0-1 0,1 1 0,-1 0 0,0-1 0,1 1 0,-1 0 0,1-1 0,-1 1 0,1 0 0,-1 0 0,1 0 0,0-1 0,-1 1 0,1 0 0,0 0 0,0 0 0,-1 1 0,-7 29 0,0 1 0,2-1 0,-3 49 0,5 101 0,4-136 0,1 121-1365,-1-141-5461</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6T02:11:21.094"/>
    </inkml:context>
    <inkml:brush xml:id="br0">
      <inkml:brushProperty name="width" value="0.05" units="cm"/>
      <inkml:brushProperty name="height" value="0.05" units="cm"/>
    </inkml:brush>
  </inkml:definitions>
  <inkml:trace contextRef="#ctx0" brushRef="#br0">237 743 24575,'-84'-143'0,"11"23"0,60 96 0,0-1 0,2-1 0,1 1 0,2-2 0,0 1 0,-7-45 0,14 59 0,1 1 0,0 0 0,0 0 0,1 0 0,0 0 0,1 0 0,0 0 0,5-14 0,-4 17 0,1 0 0,0 0 0,0 1 0,1-1 0,0 1 0,0 0 0,0 0 0,1 1 0,0-1 0,1 1 0,12-9 0,-9 8 0,1 1 0,0 0 0,0 1 0,1 1 0,-1-1 0,1 2 0,0-1 0,0 2 0,0 0 0,1 0 0,-1 1 0,0 0 0,1 1 0,-1 1 0,0 0 0,16 4 0,-8-2 0,0 2 0,0 1 0,0 0 0,-1 2 0,0 0 0,-1 1 0,0 1 0,0 0 0,17 14 0,-24-14 0,1 0 0,-1 0 0,-1 2 0,0-1 0,0 1 0,-1 0 0,-1 1 0,0 0 0,8 18 0,-12-21 0,0-1 0,-1 1 0,0-1 0,-1 1 0,0 0 0,-1 0 0,0 0 0,0 0 0,-1 0 0,0 0 0,-1 0 0,0 0 0,-1-1 0,0 1 0,-4 11 0,0-5 0,-2 1 0,0-2 0,-1 1 0,0-1 0,-1-1 0,-1 1 0,0-2 0,-1 0 0,0 0 0,-1-1 0,-19 14 0,-19 10 0,-104 54 0,89-54 0,33-16-1365,10-4-5461</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6T02:11:21.573"/>
    </inkml:context>
    <inkml:brush xml:id="br0">
      <inkml:brushProperty name="width" value="0.05" units="cm"/>
      <inkml:brushProperty name="height" value="0.05" units="cm"/>
    </inkml:brush>
  </inkml:definitions>
  <inkml:trace contextRef="#ctx0" brushRef="#br0">277 127 24575,'-2'-4'0,"0"1"0,0 0 0,0-1 0,0 1 0,1-1 0,-1 0 0,1 0 0,0 0 0,0 1 0,0-1 0,1 0 0,0 0 0,-1 0 0,2-5 0,-1 3 0,-1 1 0,1 0 0,-1-1 0,0 1 0,0 0 0,-4-10 0,4 13 0,0 1 0,0 0 0,0-1 0,0 1 0,0 0 0,0 0 0,0 0 0,-1 0 0,1 0 0,0 0 0,-1 0 0,1 0 0,-1 1 0,1-1 0,-1 0 0,1 1 0,-1-1 0,1 1 0,-1 0 0,1-1 0,-1 1 0,0 0 0,1 0 0,-1 0 0,1 0 0,-1 0 0,-2 1 0,-6 1 0,0 0 0,1 0 0,0 1 0,0 1 0,0-1 0,0 1 0,0 1 0,1 0 0,-16 11 0,14-8 0,1 0 0,-1 0 0,1 1 0,1 0 0,-1 1 0,2 0 0,-9 13 0,12-16 0,0 0 0,1 0 0,0 1 0,0-1 0,1 1 0,0-1 0,0 1 0,1 0 0,0 0 0,0 0 0,1 10 0,1-14 0,-1 0 0,1 0 0,0 0 0,0 0 0,0 0 0,0 0 0,1 0 0,0 0 0,0 0 0,0-1 0,0 1 0,0-1 0,1 1 0,0-1 0,-1 0 0,1 0 0,1 0 0,-1 0 0,0-1 0,0 1 0,1-1 0,6 3 0,-2-1 0,0-1 0,1-1 0,-1 0 0,1 0 0,-1 0 0,1-1 0,0 0 0,0-1 0,-1 0 0,1 0 0,0-1 0,0 0 0,-1-1 0,1 0 0,-1 0 0,1-1 0,14-6 0,-10 3 0,-1 0 0,0-1 0,-1 0 0,1-1 0,-1 0 0,-1-1 0,1 0 0,-1 0 0,-1-1 0,15-20 0,-17 18 0,0 1 0,-2-1 0,1 0 0,-1 0 0,-1-1 0,0 1 0,-1-1 0,0 0 0,-1 0 0,0 0 0,-1 0 0,-1-19 0,-1 92 213,1 24-188,1-74-254,0 0 0,1 1 0,0-1 0,0 0 0,1 0 0,5 11 0,4 2-6597</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6T02:11:21.933"/>
    </inkml:context>
    <inkml:brush xml:id="br0">
      <inkml:brushProperty name="width" value="0.05" units="cm"/>
      <inkml:brushProperty name="height" value="0.05" units="cm"/>
    </inkml:brush>
  </inkml:definitions>
  <inkml:trace contextRef="#ctx0" brushRef="#br0">340 110 24575,'0'-7'0,"0"1"0,-1-1 0,1 0 0,-1 1 0,0-1 0,-1 1 0,0 0 0,-2-8 0,2 11 0,1 1 0,-1-1 0,0 0 0,0 1 0,0-1 0,0 1 0,-1 0 0,1 0 0,0 0 0,-1 0 0,0 0 0,1 0 0,-1 1 0,0-1 0,0 1 0,0 0 0,0 0 0,-6-2 0,0 2 0,0-1 0,-1 2 0,1-1 0,0 1 0,-1 0 0,1 1 0,0 0 0,-1 1 0,1 0 0,0 0 0,0 1 0,0 0 0,1 1 0,-1-1 0,1 2 0,0-1 0,-12 10 0,18-12 0,0-1 0,0 1 0,1-1 0,-1 1 0,1 0 0,-1-1 0,1 1 0,0 0 0,-1 0 0,1 0 0,0 0 0,0 0 0,1 0 0,-1 1 0,0-1 0,1 0 0,-1 0 0,1 1 0,0 3 0,0-3 0,1 1 0,-1-1 0,1 0 0,0 1 0,0-1 0,0 0 0,1 1 0,-1-1 0,1 0 0,0 0 0,3 5 0,3 1 0,1 0 0,-1 0 0,1-1 0,1 0 0,0-1 0,13 9 0,55 24 0,-54-30 0,-1 2 0,0 1 0,27 20 0,-49-32 0,0 0 0,0 0 0,0-1 0,0 1 0,0 0 0,0 0 0,0 0 0,0 0 0,0 0 0,0 0 0,0 0 0,-1 1 0,1-1 0,-1 0 0,1 0 0,-1 1 0,1-1 0,-1 0 0,1 1 0,-1-1 0,0 0 0,0 3 0,0-3 0,-1 0 0,1 0 0,-1 0 0,0 1 0,1-1 0,-1 0 0,0 0 0,0 0 0,0-1 0,1 1 0,-1 0 0,0 0 0,0 0 0,-1-1 0,1 1 0,0 0 0,0-1 0,0 1 0,-2 0 0,-6 2 0,-1 0 0,0-1 0,0 0 0,-17 2 0,-13-2-273,-1-2 0,1-1 0,-1-2 0,-71-15 0,81 11-6553</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6T02:11:22.290"/>
    </inkml:context>
    <inkml:brush xml:id="br0">
      <inkml:brushProperty name="width" value="0.05" units="cm"/>
      <inkml:brushProperty name="height" value="0.05" units="cm"/>
    </inkml:brush>
  </inkml:definitions>
  <inkml:trace contextRef="#ctx0" brushRef="#br0">142 162 24575,'41'-16'0,"-29"12"0,0-1 0,0 0 0,11-7 0,-20 10 0,0 0 0,-1 0 0,1 0 0,-1 0 0,1 0 0,-1 0 0,0-1 0,0 1 0,0-1 0,0 0 0,0 1 0,-1-1 0,1 0 0,-1 0 0,0 0 0,2-6 0,-3 7 0,0 0 0,0 0 0,0 0 0,0 0 0,-1 0 0,1 0 0,-1 0 0,1 0 0,-1 0 0,0 0 0,1 0 0,-1 0 0,0 0 0,0 1 0,-1-1 0,1 0 0,0 1 0,0-1 0,-1 1 0,1-1 0,-1 1 0,1-1 0,-1 1 0,0 0 0,0 0 0,1 0 0,-5-1 0,-1-2 0,-1 0 0,0 1 0,0 0 0,0 0 0,-13-1 0,17 3 0,0 0 0,0 1 0,0 0 0,0 0 0,0 0 0,0 0 0,0 1 0,-1-1 0,1 1 0,0 0 0,0 0 0,1 1 0,-1-1 0,0 1 0,0 0 0,1 0 0,-1 0 0,1 0 0,0 1 0,-1 0 0,1-1 0,0 1 0,1 0 0,-1 0 0,0 1 0,-3 6 0,3-5 0,1-1 0,0 1 0,0 0 0,0 0 0,1 0 0,0 0 0,0 0 0,0 0 0,0 0 0,1 1 0,0-1 0,0 0 0,1 0 0,-1 0 0,1 1 0,0-1 0,0 0 0,1 0 0,-1 0 0,6 9 0,-3-7 0,1 0 0,0 1 0,0-2 0,0 1 0,1-1 0,0 1 0,8 5 0,7 3 0,23 15 0,-27-20 0,-1 0 0,-1 2 0,20 17 0,-33-28 0,-1 1 0,1 0 0,0 0 0,-1-1 0,0 1 0,1 0 0,-1 0 0,0 0 0,0 0 0,0 0 0,0 1 0,-1-1 0,2 4 0,-2-5 0,0 1 0,0-1 0,-1 0 0,1 1 0,0-1 0,-1 0 0,1 0 0,-1 0 0,1 1 0,-1-1 0,0 0 0,1 0 0,-1 0 0,0 0 0,0 0 0,0 0 0,0 0 0,0 0 0,0 0 0,0-1 0,0 1 0,0 0 0,0-1 0,0 1 0,-3 0 0,-8 5 43,-1-1 0,0 0-1,0-1 1,0-1 0,-1 0-1,1-1 1,-20 1 0,14-2-385,0-1 1,-1-1 0,1-1-1,-32-7 1,24 1-6485</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6T02:11:22.663"/>
    </inkml:context>
    <inkml:brush xml:id="br0">
      <inkml:brushProperty name="width" value="0.05" units="cm"/>
      <inkml:brushProperty name="height" value="0.05" units="cm"/>
    </inkml:brush>
  </inkml:definitions>
  <inkml:trace contextRef="#ctx0" brushRef="#br0">61 124 24575,'157'0'0,"-152"-1"0,1 1 0,-1-1 0,1-1 0,0 1 0,-1-1 0,0 0 0,1 0 0,5-4 0,-10 6 0,0-1 0,0 1 0,0-1 0,0 0 0,0 1 0,0-1 0,0 0 0,0 0 0,0 0 0,-1 1 0,1-1 0,0 0 0,0 0 0,-1 0 0,1 0 0,-1-1 0,1 1 0,-1 0 0,1 0 0,-1 0 0,0 0 0,0 0 0,1-1 0,-1 1 0,0 0 0,0 0 0,0 0 0,0-1 0,0 1 0,-1 0 0,1 0 0,0 0 0,0-1 0,-1 1 0,1 0 0,-1 0 0,1 0 0,-1 0 0,1 0 0,-1 0 0,0 0 0,0 0 0,1 0 0,-3-1 0,-2-3 0,-1-1 0,1 2 0,-1-1 0,-1 1 0,1 0 0,-1 0 0,1 1 0,-1-1 0,0 1 0,-12-2 0,8 1 0,-1 1 0,1 1 0,-1 0 0,1 1 0,-1 0 0,-14 1 0,21 0 0,1 1 0,-1-1 0,1 1 0,0 0 0,-1 1 0,1-1 0,0 1 0,0-1 0,0 1 0,0 1 0,0-1 0,1 0 0,-1 1 0,1 0 0,-1 0 0,-3 4 0,3-2 0,1 0 0,0 0 0,0 0 0,0 1 0,0-1 0,1 1 0,0-1 0,0 1 0,1 0 0,-1 0 0,0 6 0,1 0 0,1 0 0,0 0 0,0 0 0,1 0 0,1 0 0,0 0 0,0 0 0,1-1 0,1 1 0,0-1 0,10 20 0,-8-20-124,1-1 0,1 0 0,0 0 0,0-1 0,1 0 0,0 0-1,0-1 1,1 0 0,0 0 0,22 11 0,0-4-6702</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6T02:11:23.069"/>
    </inkml:context>
    <inkml:brush xml:id="br0">
      <inkml:brushProperty name="width" value="0.05" units="cm"/>
      <inkml:brushProperty name="height" value="0.05" units="cm"/>
    </inkml:brush>
  </inkml:definitions>
  <inkml:trace contextRef="#ctx0" brushRef="#br0">24 94 24575,'0'-5'0,"-1"0"0,0 0 0,0 0 0,0 0 0,-1 0 0,1 1 0,-4-6 0,3 5 0,0 1 0,1-1 0,-1 0 0,1 1 0,0-1 0,-1-8 0,2 13 0,0 0 0,0 0 0,0-1 0,-1 1 0,1 0 0,0 0 0,0-1 0,0 1 0,0 0 0,0-1 0,0 1 0,0 0 0,0 0 0,0-1 0,0 1 0,1 0 0,-1 0 0,0-1 0,0 1 0,0 0 0,0 0 0,0-1 0,0 1 0,1 0 0,-1 0 0,0 0 0,0-1 0,0 1 0,0 0 0,1 0 0,-1 0 0,0-1 0,0 1 0,1 0 0,-1 0 0,0 0 0,0 0 0,1 0 0,-1 0 0,0 0 0,0 0 0,1-1 0,-1 1 0,1 0 0,12 9 0,10 19 0,-6-4 0,-2 0 0,23 48 0,-33-61 0,-1 1 0,0 0 0,0 1 0,-2-1 0,1 0 0,-1 1 0,-1 0 0,-1 24 0,0-36 0,0 1 0,0 0 0,-1 0 0,1 0 0,-1 0 0,1 0 0,-1 0 0,0-1 0,0 1 0,0 0 0,0 0 0,-1 1 0,2-3 0,0 0 0,0 0 0,0 0 0,0 1 0,0-1 0,-1 0 0,1 0 0,0 0 0,0 0 0,0 0 0,0 0 0,0 0 0,0 0 0,-1 0 0,1 0 0,0 0 0,0 0 0,0 1 0,0-1 0,0 0 0,-1 0 0,1 0 0,0 0 0,0 0 0,0 0 0,0-1 0,-1 1 0,1 0 0,0 0 0,0 0 0,0 0 0,0 0 0,0 0 0,0 0 0,-1 0 0,1 0 0,0 0 0,0 0 0,0 0 0,0 0 0,0-1 0,0 1 0,0 0 0,-1 0 0,-2-16 0,3 7 0,1 1 0,0-1 0,1 1 0,0-1 0,0 1 0,1 0 0,0 0 0,0 0 0,1 0 0,0 0 0,7-9 0,-2 3 0,0 1 0,2 0 0,-1 1 0,2 0 0,13-12 0,-18 19 0,0-1 0,1 1 0,0 0 0,-1 1 0,2 0 0,-1 0 0,0 1 0,1 0 0,-1 0 0,13-1 0,-17 3 0,-1 1 0,1-1 0,0 1 0,0 1 0,0-1 0,0 0 0,-1 1 0,1 0 0,0 0 0,-1 0 0,1 0 0,0 0 0,-1 1 0,1 0 0,-1-1 0,0 1 0,0 0 0,0 1 0,0-1 0,0 1 0,0-1 0,0 1 0,-1 0 0,1 0 0,-1 0 0,3 6 0,-1-2 0,0 1 0,-1 0 0,0 0 0,0 0 0,-1 0 0,0 0 0,2 16 0,-3 2 0,-1 31 0,-1-37 0,1 1 0,5 39 0,-5-57-105,1-1 0,-1 1 0,1-1 0,0 1 0,0-1 0,0 1 0,0-1 0,1 0 0,-1 0 0,1 1 0,-1-1 0,3 2 0,7 5-6721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6T02:27:29.969"/>
    </inkml:context>
    <inkml:brush xml:id="br0">
      <inkml:brushProperty name="width" value="0.05" units="cm"/>
      <inkml:brushProperty name="height" value="0.05" units="cm"/>
    </inkml:brush>
  </inkml:definitions>
  <inkml:trace contextRef="#ctx0" brushRef="#br0">0 92 24575,'37'-17'0,"-1"1"0,0 2 0,0 1 0,1 2 0,44-8 0,-77 19 0,1-1 0,-1 1 0,0 0 0,1 0 0,-1 0 0,1 0 0,-1 1 0,6 1 0,-8-2 0,-1 1 0,0-1 0,1 1 0,-1 0 0,0-1 0,0 1 0,1 0 0,-1 0 0,0 0 0,0 0 0,0 0 0,0 0 0,0 0 0,0 0 0,0 0 0,-1 1 0,1-1 0,0 0 0,-1 0 0,1 1 0,-1-1 0,1 0 0,-1 1 0,0-1 0,1 1 0,-1-1 0,0 1 0,0 2 0,0 1 0,-1 0 0,0 1 0,0-1 0,0 0 0,-1 1 0,1-1 0,-1 0 0,0 0 0,-4 5 0,-29 47 0,14-25 0,-10 18 0,-1-1 0,-56 63 0,76-100 0,6-5 0,-1 0 0,1 0 0,0 1 0,1-1 0,-7 12 0,12-18 0,-1 1 0,0-1 0,1 1 0,-1-1 0,1 1 0,0-1 0,-1 1 0,1-1 0,0 1 0,0-1 0,0 1 0,0-1 0,0 1 0,0 0 0,1-1 0,-1 1 0,0-1 0,1 1 0,-1-1 0,1 0 0,0 1 0,-1-1 0,1 1 0,0-1 0,0 0 0,0 0 0,0 1 0,0-1 0,0 0 0,0 0 0,0 0 0,1 0 0,-1 0 0,0 0 0,1-1 0,-1 1 0,0 0 0,3 0 0,5 3 48,0 0 0,1-1 0,0 0 0,0 0-1,0-1 1,17 1 0,62-1-1160,-74-2 524,17 0-6238</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6T02:11:23.598"/>
    </inkml:context>
    <inkml:brush xml:id="br0">
      <inkml:brushProperty name="width" value="0.05" units="cm"/>
      <inkml:brushProperty name="height" value="0.05" units="cm"/>
    </inkml:brush>
  </inkml:definitions>
  <inkml:trace contextRef="#ctx0" brushRef="#br0">182 208 24575,'35'-56'0,"-28"46"0,1 0 0,-2-1 0,1 0 0,-1-1 0,-1 1 0,0-1 0,5-20 0,-10 30 0,0 1 0,1 0 0,-1 0 0,0 0 0,0-1 0,0 1 0,-1 0 0,1 0 0,0-1 0,0 1 0,-1 0 0,1 0 0,0 0 0,-1-1 0,1 1 0,-1 0 0,0 0 0,1 0 0,-1 0 0,0 0 0,0 0 0,1 0 0,-1 0 0,0 1 0,-2-2 0,0 0 0,0 1 0,0-1 0,0 1 0,0 0 0,0 0 0,-1 0 0,1 0 0,0 0 0,-6 1 0,-4-1 0,0 1 0,-1 1 0,-24 4 0,21-2 0,0 1 0,0 1 0,-19 8 0,32-12 0,1 0 0,0 1 0,-1-1 0,1 1 0,0 0 0,0 0 0,0 0 0,0 0 0,1 0 0,-1 1 0,1-1 0,-1 1 0,1 0 0,0-1 0,0 1 0,0 0 0,0 1 0,1-1 0,-1 0 0,1 0 0,0 1 0,-2 5 0,3-6 0,1 0 0,-1-1 0,0 1 0,1-1 0,0 1 0,0 0 0,0-1 0,0 1 0,0-1 0,0 0 0,1 1 0,-1-1 0,1 0 0,-1 0 0,1 0 0,0 0 0,0 0 0,0 0 0,0 0 0,0-1 0,1 1 0,3 1 0,-2 0 0,1-1 0,-1 0 0,0 0 0,1 0 0,-1 0 0,1-1 0,0 0 0,0 0 0,-1 0 0,1-1 0,0 1 0,5-1 0,-4-1 0,0 0 0,0 1 0,0 0 0,0 0 0,1 0 0,-1 1 0,7 1 0,-9 0 0,0-1 0,-1 1 0,0-1 0,1 1 0,-1 1 0,0-1 0,0 0 0,0 1 0,0-1 0,-1 1 0,1 0 0,-1 0 0,3 3 0,18 30 0,-2 1 0,-1 0 0,-2 2 0,18 53 0,-29-71 0,9 20 0,-1 0 0,-3 1 0,-1 1 0,6 58 0,-17-96 0,1 0 0,-1 0 0,0 1 0,-1-1 0,1 0 0,-1 0 0,0 1 0,-1-1 0,1 0 0,-1 0 0,0 0 0,-5 8 0,5-10 0,0-1 0,0 1 0,0-1 0,0 0 0,0 0 0,-1 0 0,0 0 0,1 0 0,-1 0 0,0-1 0,1 1 0,-1-1 0,0 0 0,0 0 0,0 0 0,0 0 0,-1-1 0,1 1 0,0-1 0,0 1 0,0-1 0,-6-1 0,-1 0 0,0 0 0,-1-1 0,1 0 0,0-1 0,0 0 0,1-1 0,-1 0 0,1 0 0,0-1 0,0 0 0,0-1 0,1 1 0,-1-2 0,1 1 0,1-1 0,0-1 0,0 1 0,0-1 0,-7-12 0,8 11 0,0-1 0,0 1 0,2-1 0,-1 0 0,1-1 0,0 1 0,1 0 0,1-1 0,-1 0 0,2 0 0,-1 0 0,2 0 0,-1 0 0,2 0 0,-1 0 0,1 0 0,1 0 0,3-11 0,-1 10 23,0 0 0,1 0 0,1 1-1,0 0 1,0 0 0,1 0 0,1 1-1,0 0 1,0 0 0,1 1 0,0 0-1,0 1 1,1 0 0,17-11 0,-11 10-194,0 0 0,0 2 1,0 0-1,1 0 0,0 2 1,1 0-1,-1 1 0,1 0 1,30-1-1,-12 4-6655</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6T02:11:23.972"/>
    </inkml:context>
    <inkml:brush xml:id="br0">
      <inkml:brushProperty name="width" value="0.05" units="cm"/>
      <inkml:brushProperty name="height" value="0.05" units="cm"/>
    </inkml:brush>
  </inkml:definitions>
  <inkml:trace contextRef="#ctx0" brushRef="#br0">59 211 24575,'-1'-1'0,"-1"-1"0,1 1 0,-1 0 0,1-1 0,0 1 0,-1-1 0,1 0 0,0 1 0,0-1 0,0 0 0,0 0 0,0 0 0,1 1 0,-1-1 0,1 0 0,-1 0 0,1 0 0,0 0 0,-1-2 0,2 2 0,-1 1 0,1 0 0,0 0 0,0-1 0,-1 1 0,1 0 0,0 0 0,0 0 0,0 0 0,0 0 0,0 0 0,0 0 0,1 1 0,-1-1 0,0 0 0,0 0 0,1 1 0,-1-1 0,0 1 0,1 0 0,-1-1 0,0 1 0,1 0 0,-1 0 0,1-1 0,-1 1 0,0 0 0,3 1 0,57-1 0,3 1 0,-58-2 0,0 1 0,0-1 0,0 0 0,0-1 0,-1 1 0,1-1 0,0 0 0,5-3 0,-10 4 0,0 1 0,0-1 0,0 1 0,0-1 0,0 0 0,0 0 0,0 1 0,0-1 0,0 0 0,0 0 0,0 0 0,-1 0 0,1 0 0,0 0 0,-1 0 0,1 0 0,0 0 0,-1-1 0,0 1 0,1 0 0,-1 0 0,0 0 0,1-1 0,-1 1 0,0-2 0,0 0 0,-1 1 0,0 0 0,1 0 0,-1-1 0,0 1 0,0 0 0,0 0 0,-1 0 0,1 0 0,0 0 0,-1 0 0,-2-2 0,-5-5 0,0 2 0,0-1 0,-1 1 0,-13-7 0,12 8 0,0 0 0,-1 1 0,1 0 0,-1 1 0,0 0 0,-21-3 0,30 6 0,-1 1 0,1-1 0,0 1 0,0 0 0,-1 0 0,1 0 0,0 1 0,0-1 0,-1 1 0,1 0 0,0 0 0,0 0 0,0 0 0,0 0 0,0 1 0,0-1 0,0 1 0,1 0 0,-1 0 0,0 0 0,1 0 0,0 1 0,-1-1 0,1 0 0,0 1 0,0 0 0,1-1 0,-1 1 0,0 0 0,-1 5 0,0-2 16,1 1-1,0 0 1,1 0-1,-1 0 1,1 0-1,1 0 1,-1 0-1,1 1 1,0-1-1,1 0 1,0 0-1,0 0 1,0 0-1,1 0 1,0 0-1,1 0 1,-1-1 0,1 1-1,1-1 1,-1 0-1,8 11 1,-3-7-148,-1-1 1,1 0 0,1 0-1,0-1 1,0 0 0,1-1 0,-1 0-1,2 0 1,-1-1 0,1-1 0,0 1-1,11 2 1,16 4-6695</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6T02:11:24.334"/>
    </inkml:context>
    <inkml:brush xml:id="br0">
      <inkml:brushProperty name="width" value="0.05" units="cm"/>
      <inkml:brushProperty name="height" value="0.05" units="cm"/>
    </inkml:brush>
  </inkml:definitions>
  <inkml:trace contextRef="#ctx0" brushRef="#br0">63 114 24575,'-35'-46'0,"18"21"0,16 23 0,0 1 0,0 0 0,0-1 0,0 0 0,0 1 0,0-1 0,0 1 0,0-1 0,1 0 0,-2-2 0,2 3 0,1 1 0,-1 0 0,0 0 0,0 0 0,0-1 0,1 1 0,-1 0 0,0 0 0,0 0 0,0 0 0,1 0 0,-1-1 0,0 1 0,0 0 0,1 0 0,-1 0 0,0 0 0,1 0 0,-1 0 0,0 0 0,0 0 0,1 0 0,-1 0 0,0 0 0,0 0 0,1 0 0,-1 0 0,0 0 0,0 1 0,1-1 0,-1 0 0,0 0 0,0 0 0,1 0 0,-1 0 0,0 0 0,0 1 0,0-1 0,1 0 0,37 25 0,-3 3 0,4 2 0,-2 2 0,54 57 0,-87-84 0,-1-1 0,0 0 0,0 1 0,0 0 0,0-1 0,-1 1 0,0 0 0,0 0 0,0 1 0,1 9 0,-3-13 0,0 0 0,0 0 0,0-1 0,0 1 0,0 0 0,0 0 0,-1-1 0,1 1 0,-1 0 0,0-1 0,1 1 0,-1 0 0,0-1 0,0 1 0,0-1 0,0 1 0,0-1 0,0 0 0,0 1 0,0-1 0,-1 0 0,1 0 0,-1 0 0,1 0 0,-1 0 0,1 0 0,-1 0 0,1 0 0,-1-1 0,0 1 0,1 0 0,-1-1 0,0 0 0,0 1 0,1-1 0,-4 0 0,2 1 0,0-1 0,-1 1 0,1-1 0,0 0 0,-1 1 0,1-2 0,-1 1 0,1 0 0,0-1 0,-1 1 0,1-1 0,0 0 0,0 0 0,0-1 0,0 1 0,0 0 0,0-1 0,0 0 0,0 0 0,0 0 0,1 0 0,-1 0 0,1-1 0,-1 1 0,1-1 0,-3-3 0,3 1 0,-1 1 0,1-1 0,1 0 0,-1 1 0,0-1 0,1 0 0,0 0 0,0 0 0,1 0 0,0 0 0,-1-1 0,2 1 0,-1 0 0,0 0 0,1 0 0,0 0 0,2-5 0,1-4 0,1 1 0,1 0 0,0 0 0,1 0 0,0 0 0,1 1 0,1 0 0,0 1 0,10-11 0,-12 15 0,0 1 0,0-1 0,0 1 0,0 1 0,1-1 0,0 1 0,1 0 0,-1 1 0,1 0 0,-1 1 0,1 0 0,0 0 0,1 0 0,16-1 0,-23 4 14,0 0 1,0 0-1,0 0 0,0 0 0,0 1 1,0-1-1,0 1 0,0 0 0,0 0 0,0 0 1,0 0-1,0 1 0,-1-1 0,1 1 1,0 0-1,-1 0 0,1-1 0,-1 2 0,0-1 1,0 0-1,0 0 0,0 1 0,3 4 1,-1-1-205,-1 1 0,0 0 1,0 0-1,-1 0 0,0 0 1,0 0-1,0 0 1,0 14-1,-1 3-6636</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6T02:11:44.332"/>
    </inkml:context>
    <inkml:brush xml:id="br0">
      <inkml:brushProperty name="width" value="0.05" units="cm"/>
      <inkml:brushProperty name="height" value="0.05" units="cm"/>
    </inkml:brush>
  </inkml:definitions>
  <inkml:trace contextRef="#ctx0" brushRef="#br0">277 240 24447,'-277'-239'0</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6T02:11:46.353"/>
    </inkml:context>
    <inkml:brush xml:id="br0">
      <inkml:brushProperty name="width" value="0.05" units="cm"/>
      <inkml:brushProperty name="height" value="0.05" units="cm"/>
    </inkml:brush>
  </inkml:definitions>
  <inkml:trace contextRef="#ctx0" brushRef="#br0">1 0 24575,'3'0'0</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6T02:11:47.783"/>
    </inkml:context>
    <inkml:brush xml:id="br0">
      <inkml:brushProperty name="width" value="0.05" units="cm"/>
      <inkml:brushProperty name="height" value="0.05" units="cm"/>
    </inkml:brush>
  </inkml:definitions>
  <inkml:trace contextRef="#ctx0" brushRef="#br0">486 0 24575,'-19'16'0,"1"0"0,-2-2 0,0 0 0,-1-2 0,0 0 0,-27 10 0,-45 28 0,29-13 0,39-24 0,1 1 0,1 1 0,0 1 0,-35 32 0,58-47 0,-1-1 0,0 1 0,1-1 0,-1 1 0,1 0 0,-1-1 0,1 1 0,-1-1 0,1 1 0,-1 0 0,1-1 0,-1 1 0,1 0 0,0 0 0,0-1 0,-1 1 0,1 0 0,0 0 0,0-1 0,0 1 0,0 0 0,0 0 0,0 0 0,0-1 0,0 1 0,0 0 0,0 0 0,0 0 0,0-1 0,1 1 0,-1 0 0,0 0 0,1-1 0,-1 1 0,0 0 0,1-1 0,-1 1 0,1 0 0,0 0 0,3 2 0,0 0 0,0 0 0,1-1 0,-1 1 0,9 2 0,10 7 0,13 14 0,51 31 0,-76-51 0,0 0 0,1-1 0,0-1 0,0 0 0,1 0 0,14 2 0,7 1 0,0 2 0,-1 1 0,35 17 0,-41-16 0,-26-11 0,0 0 0,0 0 0,1 0 0,-1 0 0,0 0 0,1 0 0,-1 0 0,0 0 0,0 0 0,0 0 0,1-1 0,-1 1 0,0 0 0,0-1 0,0 1 0,1-1 0,-1 0 0,0 1 0,0-1 0,0 0 0,0 0 0,0 1 0,0-1 0,0-1 0,25-30 0,-15 17 0,-4 9 0,1-1 0,-1 1 0,1 0 0,12-7 0,18-13 0,-6-2 0,108-84 0,-110 98 0,-25 12 0,0 0 0,0-1 0,-1 1 0,1-1 0,7-6 0,-12 9-19,0 0 0,0 0-1,1 0 1,-1 0-1,0 0 1,0-1 0,0 1-1,0 0 1,0 0 0,0 0-1,0 0 1,0 0 0,0-1-1,0 1 1,0 0 0,0 0-1,0 0 1,0 0 0,0-1-1,0 1 1,0 0-1,0 0 1,0 0 0,0 0-1,-1 0 1,1-1 0,0 1-1,0 0 1,0 0 0,0 0-1,0 0 1,0 0 0,0 0-1,0-1 1,-1 1 0,1 0-1,0 0 1,0 0-1,0 0 1,0 0 0,0 0-1,-1 0 1,1 0 0,0 0-1,0 0 1,0 0 0,0 0-1,0 0 1,-1 0 0,1 0-1,0 0 1,0 0 0,0 0-1,0 0 1,-1 0-1,1 0 1,0 0 0,0 0-1,-9-1-7029</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6T02:11:51.979"/>
    </inkml:context>
    <inkml:brush xml:id="br0">
      <inkml:brushProperty name="width" value="0.05" units="cm"/>
      <inkml:brushProperty name="height" value="0.05" units="cm"/>
    </inkml:brush>
  </inkml:definitions>
  <inkml:trace contextRef="#ctx0" brushRef="#br0">96 78 24575,'1'-28'0,"-1"-13"0,0 33 0,-1 15 0,-8 59 0,-22 87 0,2-18 0,16-46 0,4 1 0,4 0 0,8 110 0,-2-192 0,-1-1 0,1 0 0,0 0 0,0 0 0,1 0 0,0-1 0,0 1 0,4 8 0,-4-13 0,-1 0 0,0 0 0,1 0 0,0-1 0,-1 1 0,1 0 0,0-1 0,0 1 0,0-1 0,0 1 0,0-1 0,0 0 0,0 0 0,0 0 0,1 0 0,-1-1 0,0 1 0,0 0 0,1-1 0,-1 0 0,1 1 0,-1-1 0,0 0 0,1 0 0,-1 0 0,1-1 0,3 0 0,39-8 0,0-2 0,83-33 0,-7 3 0,-101 34-227,1 1-1,1 2 1,-1 0-1,1 1 1,29 0-1,-36 3-6598</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6T02:11:52.400"/>
    </inkml:context>
    <inkml:brush xml:id="br0">
      <inkml:brushProperty name="width" value="0.05" units="cm"/>
      <inkml:brushProperty name="height" value="0.05" units="cm"/>
    </inkml:brush>
  </inkml:definitions>
  <inkml:trace contextRef="#ctx0" brushRef="#br0">204 1 24575,'-12'0'0,"0"0"0,0 1 0,-1 0 0,1 1 0,1 1 0,-1 0 0,-17 6 0,24-6 0,0 0 0,-1 0 0,1 0 0,0 0 0,0 1 0,1 0 0,-1 0 0,1 0 0,0 0 0,0 1 0,0 0 0,1-1 0,-1 1 0,1 1 0,0-1 0,1 0 0,-3 7 0,1 1 0,1-1 0,1 1 0,0 0 0,0 0 0,1 0 0,1 0 0,0 0 0,1 0 0,0 0 0,1 0 0,6 22 0,-5-26 0,0 0 0,1-1 0,-1 1 0,1-1 0,1 0 0,0 0 0,10 12 0,-11-15 0,0-1 0,0 0 0,0 0 0,1-1 0,-1 1 0,1-1 0,0 0 0,0-1 0,0 1 0,1-1 0,-1 0 0,0 0 0,7 1 0,-6-2 0,1-1 0,-1 0 0,0 0 0,1 0 0,-1-1 0,0 0 0,0 0 0,0-1 0,0 1 0,0-1 0,0-1 0,0 1 0,0-1 0,-1 0 0,0 0 0,1-1 0,6-5 0,1-2 0,-1 0 0,0-1 0,0 0 0,-1-1 0,12-18 0,-17 22 0,0-1 0,-1 1 0,0-1 0,-1-1 0,0 1 0,0-1 0,-1 1 0,-1-1 0,0 0 0,1-19 0,-2 25 0,-1 0 0,-1 0 0,1 0 0,-1 0 0,1 1 0,-1-1 0,-1 0 0,1 0 0,-1 1 0,1-1 0,-1 1 0,-1 0 0,1-1 0,-1 1 0,1 0 0,-1 0 0,0 0 0,-1 1 0,1-1 0,-1 1 0,1 0 0,-1 0 0,0 0 0,0 0 0,0 1 0,-8-4 0,2 3-85,0 0 0,0 1-1,0 0 1,0 0 0,-1 1-1,1 0 1,-1 1 0,1 1-1,-1-1 1,1 1 0,0 1-1,-1 0 1,1 1 0,0 0-1,-12 5 1,-3 3-6741</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6T02:11:52.769"/>
    </inkml:context>
    <inkml:brush xml:id="br0">
      <inkml:brushProperty name="width" value="0.05" units="cm"/>
      <inkml:brushProperty name="height" value="0.05" units="cm"/>
    </inkml:brush>
  </inkml:definitions>
  <inkml:trace contextRef="#ctx0" brushRef="#br0">387 94 24575,'0'-6'0,"0"-1"0,0 1 0,-1-1 0,0 1 0,0-1 0,0 1 0,-3-7 0,3 11 0,0 0 0,-1 0 0,1-1 0,0 1 0,-1 1 0,1-1 0,-1 0 0,0 0 0,0 0 0,1 1 0,-1-1 0,0 1 0,0 0 0,-1-1 0,1 1 0,0 0 0,0 0 0,-1 0 0,1 1 0,0-1 0,-1 1 0,-2-1 0,-2 0 0,-1 0 0,1 1 0,-1 0 0,1 0 0,-1 0 0,1 1 0,-1 0 0,1 1 0,0 0 0,0 0 0,-12 6 0,14-6 0,1 0 0,0 0 0,0 0 0,0 1 0,0 0 0,0 0 0,0 0 0,1 0 0,0 1 0,0-1 0,0 1 0,0 0 0,0 0 0,1 0 0,-1 0 0,1 1 0,0-1 0,0 0 0,-1 8 0,2-8 0,1 0 0,0 0 0,0 0 0,0 0 0,1 0 0,-1 0 0,1 0 0,0-1 0,0 1 0,0 0 0,1 0 0,-1-1 0,1 1 0,0-1 0,0 1 0,0-1 0,0 0 0,1 0 0,4 5 0,6 5 0,1 0 0,28 20 0,-24-20 0,-11-8 0,2 2 0,1 1 0,-1 0 0,0 0 0,-1 1 0,9 11 0,-15-18 0,-1-1 0,0 1 0,0 0 0,0 0 0,0 0 0,0 0 0,0 0 0,-1 0 0,1 0 0,-1 0 0,1 0 0,-1 0 0,0 0 0,0 0 0,0 0 0,0 0 0,0 0 0,0 0 0,0 0 0,-1 0 0,1 0 0,-1 0 0,0 0 0,1 0 0,-1 0 0,0 0 0,0 0 0,0 0 0,-1-1 0,1 1 0,0 0 0,-1-1 0,1 1 0,-1-1 0,1 1 0,-1-1 0,-2 2 0,-9 6 0,-1 0 0,0 0 0,-1-2 0,0 1 0,0-2 0,-27 8 0,17-8 0,0 0 0,0-2 0,-41 2 0,61-5-151,-1-1-1,1-1 0,0 1 0,-1-1 1,1 1-1,0-2 0,0 1 1,-7-3-1,-3-4-6674</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6T02:11:53.173"/>
    </inkml:context>
    <inkml:brush xml:id="br0">
      <inkml:brushProperty name="width" value="0.05" units="cm"/>
      <inkml:brushProperty name="height" value="0.05" units="cm"/>
    </inkml:brush>
  </inkml:definitions>
  <inkml:trace contextRef="#ctx0" brushRef="#br0">145 83 24575,'33'1'0,"60"-2"0,-83 1 0,-1-1 0,0-1 0,1 0 0,-1 0 0,0-1 0,0 0 0,15-7 0,-23 9 0,0 1 0,0-1 0,0 1 0,-1-1 0,1 1 0,0-1 0,0 0 0,0 1 0,-1-1 0,1 0 0,0 1 0,-1-1 0,1 0 0,0 0 0,-1 0 0,1 0 0,-1 0 0,1 0 0,-1 0 0,1-2 0,-1 3 0,0-1 0,-1 0 0,1 0 0,0 0 0,0 1 0,-1-1 0,1 0 0,0 0 0,-1 1 0,1-1 0,-1 0 0,1 1 0,-1-1 0,1 1 0,-1-1 0,0 0 0,1 1 0,-1-1 0,0 1 0,0-1 0,-5-2 0,0 0 0,0 0 0,0 0 0,-12-3 0,4 3 0,0 1 0,1 0 0,-1 0 0,0 1 0,0 1 0,0 0 0,0 2 0,0-1 0,0 1 0,0 1 0,1 1 0,0 0 0,-18 7 0,24-8 0,0 0 0,1 1 0,-1 0 0,0 0 0,1 0 0,0 1 0,0 0 0,0 0 0,1 0 0,0 1 0,0 0 0,0 0 0,1 0 0,0 0 0,0 1 0,0 0 0,1 0 0,0 0 0,0 0 0,1 0 0,0 1 0,0-1 0,1 1 0,0-1 0,0 14 0,1-13 18,1-1 0,0 1 0,0-1 0,0 0 0,1 1 0,1-1 0,-1 0 0,1 0 0,0 0 0,0-1 0,1 1 0,0-1 0,0 0 0,1 0 0,0 0 0,0 0 0,0-1 0,10 8 0,-3-4-208,0-1 0,0 0 1,1-1-1,0-1 0,0 0 1,0-1-1,1 0 1,24 5-1,9-2-6636</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6T02:27:33.820"/>
    </inkml:context>
    <inkml:brush xml:id="br0">
      <inkml:brushProperty name="width" value="0.05" units="cm"/>
      <inkml:brushProperty name="height" value="0.05" units="cm"/>
    </inkml:brush>
  </inkml:definitions>
  <inkml:trace contextRef="#ctx0" brushRef="#br0">0 0 24575,'0'235'0,"0"-232"0,0 0 0,0 0 0,1 0 0,-1 0 0,1 0 0,-1 1 0,1-1 0,0-1 0,0 1 0,0 0 0,1 0 0,2 4 0,-3-5 0,1 0 0,0-1 0,0 1 0,-1 0 0,1-1 0,0 0 0,0 1 0,0-1 0,1 0 0,-1 0 0,0 0 0,0 0 0,1-1 0,-1 1 0,0-1 0,1 1 0,3-1 0,48 3 0,79-6 0,-41 0 0,-80 3 0,-3 0 0,-1 0 0,0 0 0,0-1 0,13-3 0,-19 4 0,0-1 0,-1 1 0,1-1 0,0 0 0,-1 1 0,1-1 0,0 0 0,-1 0 0,1 0 0,-1 0 0,0-1 0,1 1 0,-1 0 0,0-1 0,0 1 0,1-1 0,-1 1 0,0-1 0,-1 1 0,1-1 0,0 0 0,0 1 0,-1-1 0,1 0 0,0-3 0,1-17 0,-2 0 0,0 1 0,-4-36 0,-1-11 0,5 24 0,0 40 0,0 27 0,0 474-1365,0-482-5461</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6T02:11:53.689"/>
    </inkml:context>
    <inkml:brush xml:id="br0">
      <inkml:brushProperty name="width" value="0.05" units="cm"/>
      <inkml:brushProperty name="height" value="0.05" units="cm"/>
    </inkml:brush>
  </inkml:definitions>
  <inkml:trace contextRef="#ctx0" brushRef="#br0">462 108 24575,'0'-7'0,"0"1"0,0-1 0,-1 1 0,1 0 0,-2-1 0,1 1 0,-1 0 0,0 0 0,-3-8 0,3 11 0,0 1 0,0-1 0,0 1 0,0-1 0,0 1 0,0 0 0,-1 0 0,1 0 0,-1 0 0,0 0 0,1 0 0,-1 1 0,0-1 0,0 1 0,0 0 0,0 0 0,0 0 0,0 0 0,-1 1 0,-5-1 0,-3 0 0,0 1 0,0 1 0,0 0 0,1 0 0,-1 1 0,0 1 0,0 0 0,1 0 0,-1 1 0,1 1 0,-12 6 0,0 1 0,0 2 0,0 0 0,-38 35 0,50-40 0,1 2 0,0-1 0,1 1 0,0 1 0,1 0 0,0 0 0,1 0 0,0 1 0,1 0 0,-7 21 0,11-29 0,0 1 0,1 0 0,0 0 0,0 0 0,1 0 0,-1 0 0,1 0 0,0 0 0,1-1 0,-1 1 0,1 0 0,0 0 0,1 0 0,0 0 0,0-1 0,0 1 0,0-1 0,1 1 0,0-1 0,0 0 0,0 0 0,1 0 0,0-1 0,-1 1 0,2-1 0,-1 0 0,10 7 0,-6-6 49,0 0 0,1 0 0,0-1-1,0 0 1,0 0 0,15 3 0,1-2-903,33 3 1,1-3-5973</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6T02:11:54.447"/>
    </inkml:context>
    <inkml:brush xml:id="br0">
      <inkml:brushProperty name="width" value="0.05" units="cm"/>
      <inkml:brushProperty name="height" value="0.05" units="cm"/>
    </inkml:brush>
  </inkml:definitions>
  <inkml:trace contextRef="#ctx0" brushRef="#br0">168 48 24575,'-6'-4'0,"-3"-1"0,0 1 0,1 0 0,-1 0 0,-1 1 0,-12-3 0,20 6 0,-1-1 0,1 1 0,0 0 0,-1 0 0,1 0 0,-1 1 0,1-1 0,-1 0 0,1 1 0,-1 0 0,1-1 0,0 1 0,-1 0 0,1 0 0,0 1 0,0-1 0,0 0 0,0 1 0,0-1 0,0 1 0,0-1 0,1 1 0,-1 0 0,0 0 0,1 0 0,-2 3 0,-2 4 0,0 0 0,1 0 0,0 0 0,0 1 0,1-1 0,1 1 0,-3 15 0,4-17 0,0 0 0,0 0 0,1 0 0,0-1 0,0 1 0,1 0 0,0 0 0,1-1 0,0 1 0,3 9 0,-2-12 0,0 0 0,0 0 0,0 0 0,1-1 0,-1 0 0,1 1 0,0-1 0,1-1 0,-1 1 0,1-1 0,-1 1 0,1-1 0,0 0 0,0-1 0,0 0 0,1 1 0,-1-2 0,1 1 0,-1 0 0,1-1 0,-1 0 0,9 0 0,-6 0 0,1-1 0,0 0 0,-1 0 0,1-1 0,-1 0 0,1 0 0,-1-1 0,1 0 0,-1-1 0,0 0 0,0 0 0,0-1 0,-1 0 0,9-5 0,-12 6 0,0-1 0,0 0 0,-1 0 0,1 0 0,-1 0 0,0-1 0,0 1 0,-1-1 0,1 0 0,-1 0 0,0 1 0,0-2 0,-1 1 0,0 0 0,0 0 0,0 0 0,0-1 0,-1 1 0,1 0 0,-2-1 0,0-9 0,0 8 0,0 0 0,0 0 0,-1 0 0,0 0 0,0 1 0,0-1 0,-1 1 0,0-1 0,-1 1 0,1 0 0,-1 0 0,0 0 0,-1 1 0,1-1 0,-1 1 0,-6-5 0,-3 3 0,14 6 0,0 1 0,0 0 0,0 0 0,0 0 0,0 0 0,0 0 0,-1 0 0,1 0 0,0 0 0,0 0 0,0 0 0,0 0 0,0 0 0,0 0 0,0 0 0,-1 0 0,1 0 0,0 0 0,0 0 0,0 0 0,0 0 0,0 0 0,0 0 0,0 0 0,-1 0 0,1 1 0,0-1 0,0 0 0,0 0 0,0 0 0,0 0 0,0 0 0,0 0 0,0 0 0,0 0 0,0 0 0,-1 1 0,1-1 0,0 0 0,0 0 0,0 0 0,0 0 0,0 0 0,0 0 0,0 0 0,0 1 0,0-1 0,1 1 0,-1 1 0,1-1 0,-1 0 0,1 1 0,0-1 0,0 0 0,0 0 0,0 1 0,0-1 0,0 0 0,0 0 0,0 0 0,0 0 0,3 1 0,5 4 0,2 0 0,-1-1 0,0 0 0,1-1 0,0 0 0,0 0 0,0-1 0,1-1 0,-1 0 0,1 0 0,16-1 0,-15-1 0,0 0 0,0-1 0,0-1 0,-1 0 0,1-1 0,-1 0 0,0-1 0,0 0 0,0-1 0,13-7 0,-21 10 0,0-1 0,-1 0 0,1 0 0,-1 0 0,0 0 0,0 0 0,4-5 0,-7 7 0,1 0 0,0 0 0,-1 1 0,1-1 0,-1 0 0,1 0 0,-1 0 0,1 0 0,-1 0 0,1 0 0,-1 0 0,0 0 0,0 0 0,1 0 0,-1 0 0,0 0 0,0 0 0,0 0 0,0 0 0,0-1 0,0 1 0,-1 0 0,1 0 0,0 0 0,0 0 0,-1 0 0,1 0 0,-1 0 0,1 0 0,-1 1 0,1-1 0,-1 0 0,0 0 0,1 0 0,-2-1 0,1 2 0,-1-1 0,1 0 0,0 1 0,0 0 0,-1-1 0,1 1 0,0 0 0,-1-1 0,1 1 0,0 0 0,-1 0 0,1 0 0,0 0 0,-1 0 0,1 0 0,0 1 0,-1-1 0,1 0 0,0 1 0,0-1 0,-1 1 0,1-1 0,0 1 0,0 0 0,0-1 0,0 1 0,-1 0 0,1 0 0,-1 1 0,-2 1 0,0 1 0,1 0 0,-1-1 0,1 1 0,-1 0 0,-3 7 0,4-5 0,1-1 0,-1 1 0,1-1 0,0 1 0,1 0 0,-1 0 0,1 0 0,1 0 0,-1 0 0,1 0 0,0 0 0,0 1 0,0-1 0,1 0 0,0 0 0,1 0 0,-1-1 0,1 1 0,0 0 0,0 0 0,1-1 0,0 1 0,0-1 0,0 0 0,5 6 0,-2-3 0,1-1 0,-1 1 0,1-2 0,0 1 0,1-1 0,0 0 0,0 0 0,0-1 0,1 0 0,-1-1 0,1 1 0,0-2 0,0 1 0,1-2 0,9 3 0,-10-4 0,-1 1 0,1-2 0,0 0 0,0 0 0,0 0 0,-1-1 0,1 0 0,0-1 0,-1 0 0,1 0 0,-1-1 0,14-6 0,-17 6 0,0 0 0,0 0 0,0-1 0,0 1 0,-1-1 0,0 0 0,1-1 0,-1 1 0,-1-1 0,1 0 0,-1 1 0,0-2 0,0 1 0,0 0 0,-1 0 0,0-1 0,0 0 0,0 1 0,1-10 0,0-3 0,-2 0 0,0-1 0,-1 1 0,-1 0 0,-1-1 0,-1 1 0,-4-20 0,38 103 0,-29-61 2,9 20 167,27 43 1,-34-61-301,0-1 0,1 1-1,-1-1 1,1 1 0,0-1 0,1 0-1,-1-1 1,1 0 0,0 0 0,0 0-1,0 0 1,9 2 0,5 1-6695</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6T02:11:54.912"/>
    </inkml:context>
    <inkml:brush xml:id="br0">
      <inkml:brushProperty name="width" value="0.05" units="cm"/>
      <inkml:brushProperty name="height" value="0.05" units="cm"/>
    </inkml:brush>
  </inkml:definitions>
  <inkml:trace contextRef="#ctx0" brushRef="#br0">164 96 24575,'-27'-5'0,"25"4"0,0 0 0,0 1 0,0-1 0,0 1 0,0-1 0,0 1 0,0 0 0,0 0 0,0 0 0,0 0 0,0 0 0,0 0 0,0 0 0,0 1 0,0-1 0,0 1 0,0-1 0,0 1 0,0 0 0,-3 2 0,0 0 0,1 1 0,-1-1 0,1 1 0,0 0 0,0 1 0,1-1 0,-1 1 0,1 0 0,0 0 0,0 0 0,0 0 0,1 0 0,0 0 0,0 1 0,0-1 0,1 1 0,-2 11 0,0 8 0,1 1 0,2 45 0,1-43 0,-1 7 0,2 1 0,1-1 0,1 1 0,15 53 0,-30-131 0,1 0 0,-5-44 0,-4-101 0,19 187 0,-2-24 0,1 0 0,3-38 0,-2 56 0,1 1 0,-1-1 0,1 1 0,1 0 0,-1-1 0,1 1 0,0 0 0,0 0 0,1 0 0,-1 0 0,1 0 0,0 1 0,0-1 0,1 1 0,-1 0 0,1 0 0,7-6 0,-9 9 0,0 0 0,0-1 0,1 1 0,-1 0 0,0 1 0,1-1 0,-1 0 0,1 1 0,-1-1 0,1 1 0,-1 0 0,1-1 0,-1 1 0,1 1 0,3-1 0,-1 1 0,1 1 0,-1-1 0,0 1 0,0 0 0,0 0 0,8 6 0,2 1 0,-2 1 0,1 1 0,17 19 0,-14-12 0,-1 0 0,-1 1 0,14 21 0,-24-31 0,0 0 0,0-1 0,-1 2 0,0-1 0,0 0 0,-1 1 0,-1 0 0,1-1 0,-2 1 0,2 11 0,-3-18 0,0 0 0,0 0 0,-1 0 0,1 0 0,-1 0 0,1 1 0,-1-1 0,0-1 0,0 1 0,-1 0 0,1 0 0,0 0 0,-1 0 0,0-1 0,0 1 0,1-1 0,-1 1 0,-4 2 0,2-2 0,0 0 0,-1 0 0,1 0 0,-1-1 0,0 1 0,0-1 0,0 0 0,0-1 0,0 1 0,-6 0 0,-2 0 0,-1 0 0,0-1 0,1-1 0,-1 0 0,0-1 0,1-1 0,-23-5 0,28 5-170,1 0-1,0-1 0,0 0 1,1 0-1,-1-1 0,1 1 1,-9-7-1,-5-9-6655</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6T02:11:55.147"/>
    </inkml:context>
    <inkml:brush xml:id="br0">
      <inkml:brushProperty name="width" value="0.05" units="cm"/>
      <inkml:brushProperty name="height" value="0.05" units="cm"/>
    </inkml:brush>
  </inkml:definitions>
  <inkml:trace contextRef="#ctx0" brushRef="#br0">1 22 24575,'2'0'0,"1"-1"0,0 1 0,0-1 0,-1 0 0,1 0 0,-1 0 0,1-1 0,-1 1 0,3-2 0,-3 1 0,1 1 0,-1-1 0,1 1 0,-1 0 0,1 0 0,0 0 0,4-1 0,-6 2 0,0 0 0,-1 0 0,1 0 0,0 1 0,0-1 0,-1 0 0,1 0 0,0 1 0,0-1 0,-1 0 0,1 1 0,0-1 0,-1 1 0,1-1 0,-1 0 0,1 1 0,0 0 0,-1-1 0,1 1 0,-1-1 0,0 1 0,1 0 0,-1-1 0,1 1 0,-1 0 0,0 0 0,1-1 0,-1 1 0,0 0 0,0 0 0,0-1 0,0 2 0,9 41 0,-2 1 0,-2-1 0,-2 1 0,-3 53 0,-1-49 0,0 6 147,1 43-13,1-87-369,0 1 0,1-1 0,0 0 0,1 1-1,0-1 1,7 17 0,1-7-6591</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6T02:11:55.365"/>
    </inkml:context>
    <inkml:brush xml:id="br0">
      <inkml:brushProperty name="width" value="0.05" units="cm"/>
      <inkml:brushProperty name="height" value="0.05" units="cm"/>
    </inkml:brush>
  </inkml:definitions>
  <inkml:trace contextRef="#ctx0" brushRef="#br0">0 32 24575,'0'-3'0,"0"-4"0,0-5 0,0 4 0,0 6 0,0 6 0,3 7 0,1 6 0,3 4 0,0 5 0,3 1 0,-1-1 0,1-2 0,-1-2 0,-2-1 0,-3-5-8191</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6T02:11:55.505"/>
    </inkml:context>
    <inkml:brush xml:id="br0">
      <inkml:brushProperty name="width" value="0.05" units="cm"/>
      <inkml:brushProperty name="height" value="0.05" units="cm"/>
    </inkml:brush>
  </inkml:definitions>
  <inkml:trace contextRef="#ctx0" brushRef="#br0">87 12 24575,'-3'-3'0,"-4"-1"0,-4 0 0,-4 4 0,-2 5 0,2 5 0,4 3 0,3 1-8191</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6T02:11:56.406"/>
    </inkml:context>
    <inkml:brush xml:id="br0">
      <inkml:brushProperty name="width" value="0.05" units="cm"/>
      <inkml:brushProperty name="height" value="0.05" units="cm"/>
    </inkml:brush>
  </inkml:definitions>
  <inkml:trace contextRef="#ctx0" brushRef="#br0">1 55 24575,'0'1'0,"0"1"0,0-1 0,1 1 0,-1-1 0,0 1 0,1-1 0,-1 1 0,1-1 0,0 1 0,0-1 0,-1 0 0,1 1 0,0-1 0,0 0 0,0 0 0,0 0 0,0 0 0,2 2 0,27 16 0,1 2 0,-27-16 0,0 0 0,-1 0 0,1 0 0,-1 1 0,0-1 0,0 1 0,-1 0 0,0 0 0,0 0 0,0 0 0,0 7 0,0-5 0,0 0 0,0-1 0,1 1 0,0-1 0,6 12 0,-9-19 0,0 1 0,1-1 0,-1 1 0,1-1 0,-1 1 0,0-1 0,1 1 0,-1-1 0,1 1 0,-1-1 0,1 0 0,-1 1 0,1-1 0,0 0 0,-1 0 0,1 1 0,-1-1 0,1 0 0,0 0 0,-1 0 0,1 1 0,-1-1 0,1 0 0,0 0 0,-1 0 0,1 0 0,1-1 0,0 1 0,0-1 0,-1 1 0,1-1 0,0 0 0,-1 0 0,1 0 0,0 0 0,-1 0 0,3-3 0,4-4 0,-1 0 0,11-16 0,-14 19 0,22-32 0,-18 24 0,0 0 0,1 1 0,1 0 0,0 1 0,0 0 0,20-15 0,-30 25 0,1 0 0,-1 1 0,1-1 0,0 1 0,-1-1 0,1 1 0,0-1 0,0 1 0,-1-1 0,1 1 0,0 0 0,0-1 0,0 1 0,-1 0 0,1 0 0,0 0 0,0 0 0,0-1 0,0 1 0,0 0 0,-1 0 0,1 1 0,0-1 0,0 0 0,0 0 0,0 0 0,0 1 0,-1-1 0,1 0 0,0 1 0,0-1 0,-1 0 0,1 1 0,0-1 0,0 1 0,-1 0 0,1-1 0,0 1 0,-1-1 0,1 1 0,-1 0 0,1-1 0,-1 1 0,1 0 0,-1 0 0,0 0 0,1-1 0,-1 1 0,1 2 0,0 4 0,1 0 0,-1 1 0,0 0 0,-1 12 0,0-8 0,1-6 0,-1 0 0,1 0 0,0-1 0,0 1 0,1 0 0,-1 0 0,1-1 0,1 1 0,-1-1 0,1 1 0,0-1 0,0 0 0,0 0 0,1-1 0,0 1 0,5 5 0,-3-6 0,-1 0 0,1 0 0,0 0 0,0-1 0,0 0 0,1 0 0,-1 0 0,1-1 0,-1 0 0,1 0 0,0-1 0,0 0 0,12 1 0,3-2 0,-1-1 0,1 0 0,-1-2 0,0-1 0,41-11 0,-23 1 0,0-1 0,42-22 0,-68 30 0,0-1 0,0 0 0,-1-1 0,14-11 0,-23 16 0,1 1 0,0-1 0,-1 0 0,0 0 0,0 0 0,0 0 0,0 0 0,-1-1 0,1 1 0,-1-1 0,0 0 0,-1 0 0,1 1 0,-1-1 0,1-10 0,-1 13 0,-1 0 0,0 0 0,0 0 0,-1 0 0,1 0 0,0 0 0,-1 0 0,1 0 0,-1 1 0,1-1 0,-1 0 0,0 0 0,0 1 0,0-1 0,0 0 0,0 1 0,0-1 0,0 1 0,-1-1 0,1 1 0,0 0 0,-3-2 0,1 1 0,0 0 0,-1 1 0,1-1 0,-1 1 0,1 0 0,-1 0 0,1 0 0,-1 0 0,0 1 0,-7-1 0,2 1 0,0 1 0,0 0 0,-1 0 0,1 0 0,0 1 0,1 1 0,-1 0 0,-16 7 0,20-7 0,1 0 0,-1 0 0,1 1 0,-1 0 0,1 0 0,0 0 0,1 0 0,-1 0 0,1 1 0,-1 0 0,1 0 0,1 0 0,-1 0 0,1 0 0,-3 11 0,4-14 0,0 1 0,1 0 0,0-1 0,-1 1 0,1 0 0,0 0 0,0-1 0,1 1 0,-1 0 0,1-1 0,-1 1 0,1 0 0,0-1 0,0 1 0,0-1 0,0 1 0,0-1 0,1 0 0,-1 1 0,1-1 0,-1 0 0,1 0 0,0 0 0,0 0 0,0 0 0,0-1 0,0 1 0,0-1 0,1 1 0,-1-1 0,0 0 0,1 1 0,-1-1 0,1-1 0,2 2 0,4 0 0,-1 0 0,0-1 0,0 0 0,1 0 0,-1-1 0,0 0 0,1 0 0,-1-1 0,9-1 0,7-1 0,-23 3 0,0-1 0,0 1 0,0 0 0,0 0 0,0 0 0,-1 0 0,1 0 0,0 0 0,0 0 0,0 1 0,0-1 0,0 0 0,0 0 0,-1 1 0,1-1 0,0 0 0,0 1 0,0-1 0,-1 1 0,1-1 0,0 1 0,-1 0 0,1-1 0,0 1 0,-1 0 0,1-1 0,-1 1 0,1 0 0,-1-1 0,1 1 0,-1 0 0,1 0 0,-1 0 0,0 0 0,0-1 0,1 1 0,-1 0 0,0 0 0,0 1 0,0 4 0,0 0 0,0 0 0,-1 0 0,0 0 0,-2 6 0,0 1 0,-3 38 0,1 0 0,3 0 0,5 68 0,27 152 0,-29-268 0,2 16 0,0 2 0,2 35 0,-5-52 0,0 0 0,0 0 0,-1 0 0,1 1 0,-1-1 0,1 0 0,-2 0 0,1 0 0,0-1 0,-1 1 0,1 0 0,-1 0 0,0-1 0,-5 7 0,6-8 0,-1-1 0,1 0 0,-1 0 0,1 1 0,-1-1 0,1 0 0,-1 0 0,0 0 0,0-1 0,1 1 0,-1 0 0,0-1 0,0 1 0,0-1 0,0 0 0,0 1 0,0-1 0,-3 0 0,1-1 0,0 0 0,0 1 0,0-1 0,1-1 0,-1 1 0,0 0 0,0-1 0,-5-4 0,0 0 0,0 0 0,0-1 0,1 0 0,0-1 0,-13-15 0,13 11 0,0 0 0,0 0 0,1-1 0,1 0 0,0 0 0,1-1 0,0 0 0,1 0 0,0 0 0,-1-20 0,3 15 0,1-1 0,1 0 0,1 1 0,0-1 0,2 1 0,0-1 0,8-23 0,-4 21 0,0 0 0,2 1 0,1 0 0,0 0 0,2 1 0,0 0 0,1 1 0,1 0 0,1 2 0,0-1 0,2 2 0,0 0 0,32-23 0,-38 32 0,1 0 0,0 1 0,0 0 0,1 1 0,0 0 0,0 1 0,0 1 0,15-3 0,-21 5 0,1 1 0,-1-1 0,1 1 0,-1 0 0,1 1 0,-1 0 0,1 0 0,-1 1 0,0-1 0,0 2 0,1-1 0,-1 1 0,-1 0 0,1 0 0,0 1 0,5 4 0,-9-6-91,-1 0 0,0 0 0,0 0 0,0 0 0,0 0 0,0 0 0,0 0 0,0 1 0,-1-1 0,1 1 0,-1-1 0,0 1 0,0 0 0,1 4 0,0 11-6735</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6T02:11:57.523"/>
    </inkml:context>
    <inkml:brush xml:id="br0">
      <inkml:brushProperty name="width" value="0.05" units="cm"/>
      <inkml:brushProperty name="height" value="0.05" units="cm"/>
    </inkml:brush>
  </inkml:definitions>
  <inkml:trace contextRef="#ctx0" brushRef="#br0">652 284 24575,'1'-20'0,"1"1"0,1-1 0,6-21 0,5-33 0,-13 66 0,-1 0 0,1 0 0,-2 0 0,1 0 0,-1 0 0,-1 0 0,-1-9 0,2 15 0,0 0 0,1 0 0,-1 0 0,0 0 0,0 0 0,0 1 0,0-1 0,0 0 0,0 1 0,-1-1 0,1 0 0,0 1 0,-1 0 0,1-1 0,-1 1 0,0 0 0,1 0 0,-1 0 0,0 0 0,0 0 0,0 0 0,0 0 0,0 1 0,0-1 0,0 1 0,0-1 0,0 1 0,0 0 0,0 0 0,0 0 0,-2 0 0,-4 1 0,0 0 0,1 0 0,-1 1 0,0 0 0,1 1 0,-1 0 0,-7 4 0,-14 8 0,0 2 0,0 1 0,2 2 0,-45 40 0,24-13 0,-59 74 0,79-85 0,1 0 0,1 2 0,3 1 0,1 1 0,2 1 0,-29 83 0,44-103 0,0-1 0,1 1 0,2-1 0,0 1 0,1 0 0,0 0 0,5 30 0,-2-35 0,1-1 0,1 0 0,1 0 0,0 0 0,1-1 0,0 0 0,1 0 0,1 0 0,0-1 0,1 0 0,10 12 0,-3-8 0,1 0 0,0-2 0,1 0 0,1-1 0,0 0 0,1-2 0,0 0 0,1-2 0,0 0 0,1-1 0,39 10 0,-26-10 0,1-2 0,0-1 0,1-2 0,-1-2 0,1-1 0,65-7 0,-78 3 0,-1-1 0,0-1 0,0-1 0,0-1 0,-1-1 0,0-1 0,30-16 0,-44 20 0,0-1 0,-1 1 0,0-1 0,0 0 0,0-1 0,0 0 0,-1 0 0,0 0 0,7-12 0,-10 13 0,0 0 0,-1 0 0,1-1 0,-1 1 0,-1-1 0,1 1 0,-1-1 0,0 0 0,0 1 0,-1-1 0,0 0 0,0 0 0,-1 1 0,-1-11 0,0 8 0,-1-1 0,0 0 0,0 1 0,-1 0 0,0 0 0,-1 0 0,0 0 0,0 1 0,-10-12 0,5 8 0,-1 1 0,0 0 0,0 1 0,-1 0 0,-21-13 0,8 9 0,-1 1 0,0 1 0,-1 1 0,-1 1 0,1 1 0,-31-5 0,50 13 0,5 0 0,0 0 0,0 0 0,0 1 0,0-1 0,0 1 0,0 0 0,0 0 0,0 0 0,0 0 0,-3 1 0,26 8 0,41 2 0,105 6 0,-101-12 0,85 16 0,-146-21 0,1 1 0,-1 1 0,0-1 0,0 1 0,1-1 0,-1 1 0,0 0 0,0 1 0,-1-1 0,1 1 0,0 0 0,5 5 0,-7-5 0,0 0 0,0-1 0,-1 1 0,1 0 0,-1 0 0,0 0 0,1 0 0,-1 1 0,-1-1 0,1 0 0,0 0 0,-1 1 0,0-1 0,1 0 0,-1 1 0,-1-1 0,1 0 0,-1 5 0,-5 23 0,-2-1 0,-14 39 0,-11 41 0,32-108 1,-2 13 67,0 0 0,1 0 0,1 0 0,0 25 0,1-36-126,0-1-1,1 0 0,-1 0 0,1 0 0,0 0 0,0 1 1,0-1-1,0 0 0,0 0 0,1-1 0,-1 1 0,1 0 0,0 0 1,0-1-1,0 1 0,0-1 0,0 0 0,1 1 0,-1-1 1,1 0-1,-1-1 0,1 1 0,0 0 0,0-1 0,-1 1 1,1-1-1,0 0 0,4 1 0,13 3-6767</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6T02:11:58.271"/>
    </inkml:context>
    <inkml:brush xml:id="br0">
      <inkml:brushProperty name="width" value="0.05" units="cm"/>
      <inkml:brushProperty name="height" value="0.05" units="cm"/>
    </inkml:brush>
  </inkml:definitions>
  <inkml:trace contextRef="#ctx0" brushRef="#br0">219 73 24575,'0'-3'0,"0"0"0,-1 0 0,0 0 0,1 1 0,-1-1 0,0 0 0,-1 1 0,1-1 0,0 1 0,-1-1 0,1 1 0,-1 0 0,0-1 0,0 1 0,0 0 0,0 0 0,0 0 0,0 0 0,-5-2 0,3 1 0,-1 0 0,1 1 0,-1-1 0,0 1 0,0 0 0,0 0 0,0 1 0,0 0 0,0 0 0,-5-1 0,6 2 0,1 0 0,0 0 0,-1 1 0,1-1 0,-1 1 0,1 0 0,0-1 0,0 2 0,0-1 0,-1 0 0,1 1 0,0-1 0,0 1 0,-4 3 0,2-1 0,1 1 0,-1-1 0,1 1 0,0-1 0,1 1 0,-1 1 0,-4 7 0,1 4 0,0-1 0,1 1 0,1 0 0,-5 30 0,8-41 0,1-1 0,1 1 0,-1 0 0,1 0 0,0 0 0,1 0 0,-1 0 0,1-1 0,0 1 0,1 0 0,-1-1 0,1 1 0,3 6 0,-3-9 0,0 1 0,1-1 0,-1 0 0,1 1 0,0-1 0,0 0 0,0-1 0,0 1 0,0 0 0,1-1 0,-1 0 0,1 0 0,0 0 0,-1 0 0,1 0 0,0-1 0,0 0 0,0 0 0,5 1 0,3 0 0,1 0 0,0-1 0,0-1 0,-1 0 0,1 0 0,0-1 0,0-1 0,-1 0 0,1-1 0,19-7 0,-28 8 0,0 1 0,0-1 0,1 0 0,-1 0 0,-1 0 0,1-1 0,0 0 0,-1 1 0,1-1 0,-1 0 0,0-1 0,0 1 0,0-1 0,0 1 0,0-1 0,-1 0 0,0 0 0,0 0 0,0 0 0,0 0 0,-1 0 0,1-1 0,-1 1 0,0-1 0,-1 1 0,1-1 0,-1 1 0,0-1 0,0 1 0,0-1 0,0 1 0,-3-8 0,1 5 0,0 0 0,-1 0 0,1 0 0,-2 1 0,1-1 0,-1 1 0,0 0 0,0 0 0,0 0 0,-1 1 0,0 0 0,0 0 0,-1 0 0,1 0 0,-1 1 0,0 0 0,-7-4 0,4 3 0,-1-1 0,-1 2 0,1-1 0,0 1 0,-1 1 0,0 0 0,-22-3 0,356-1 0,-228 1 0,-87 6 0,24-1 0,-31 0 0,0 1 0,0 0 0,0 1 0,0-1 0,1 0 0,-1 0 0,0 0 0,0 1 0,0-1 0,0 0 0,0 1 0,0-1 0,0 1 0,0 0 0,0-1 0,0 1 0,0 0 0,0-1 0,0 1 0,1 1 0,-2-1 0,0-1 0,0 1 0,0 0 0,0-1 0,0 1 0,0 0 0,0-1 0,0 1 0,0-1 0,-1 1 0,1 0 0,0-1 0,0 1 0,0-1 0,-1 1 0,1-1 0,0 1 0,-1-1 0,1 1 0,-1-1 0,1 1 0,0-1 0,-1 1 0,0 0 0,-15 12 0,11-9 0,0 0 0,0 0 0,0 0 0,0 1 0,1 0 0,-1 0 0,1 1 0,1-1 0,-1 1 0,1 0 0,0 0 0,0 0 0,0 0 0,1 0 0,0 1 0,0-1 0,1 1 0,0-1 0,0 1 0,0 0 0,1-1 0,0 1 0,0 0 0,1-1 0,0 1 0,0 0 0,0-1 0,1 1 0,0-1 0,0 0 0,4 8 0,4 3 0,-1 0 0,2-1 0,0 0 0,1 0 0,1-1 0,0-1 0,18 15 0,-29-28 0,-1 1 0,1 0 0,0-1 0,1 1 0,-1-1 0,0 1 0,0-1 0,1 0 0,-1 0 0,0 0 0,1-1 0,-1 1 0,1 0 0,-1-1 0,1 0 0,-1 1 0,1-1 0,-1 0 0,1 0 0,0 0 0,-1-1 0,1 1 0,-1-1 0,1 1 0,2-2 0,-2 0 0,0 0 0,0 0 0,0 0 0,0-1 0,-1 1 0,1 0 0,-1-1 0,1 0 0,-1 0 0,0 0 0,0 0 0,0 0 0,-1 0 0,1 0 0,-1 0 0,0-1 0,2-6 0,-1 3 0,0 0 0,0 0 0,-1 0 0,0 0 0,-1-1 0,1 1 0,-1 0 0,-1-1 0,1 1 0,-1 0 0,-1-1 0,1 1 0,-1 0 0,0 0 0,-1 0 0,0 0 0,0 1 0,0-1 0,-1 1 0,0 0 0,0 0 0,-1 0 0,1 0 0,-1 1 0,-1 0 0,1 0 0,-1 0 0,0 0 0,0 1 0,0 0 0,0 1 0,-1-1 0,0 1 0,1 0 0,-1 1 0,-11-3 0,8 2 0,-1 1 0,0 0 0,-22 0 0,28 2 342,10 1-2049,6 0-5119</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6T02:11:58.870"/>
    </inkml:context>
    <inkml:brush xml:id="br0">
      <inkml:brushProperty name="width" value="0.05" units="cm"/>
      <inkml:brushProperty name="height" value="0.05" units="cm"/>
    </inkml:brush>
  </inkml:definitions>
  <inkml:trace contextRef="#ctx0" brushRef="#br0">343 653 24575,'0'-3'0,"-1"1"0,1-1 0,-1 0 0,0 0 0,0 1 0,-1-1 0,1 1 0,0-1 0,-1 1 0,1-1 0,-4-2 0,-21-25 0,19 23 0,0 1 0,-1-1 0,0 2 0,0-1 0,0 1 0,0 0 0,-1 1 0,0-1 0,-11-2 0,16 5 0,-1 1 0,1 0 0,-1 0 0,1 0 0,-1 1 0,0-1 0,1 1 0,-1 0 0,0 1 0,1-1 0,-1 1 0,1 0 0,-1 0 0,1 0 0,-1 0 0,1 1 0,0 0 0,0 0 0,-1 0 0,1 1 0,-4 3 0,-3 3 0,1 1 0,1 0 0,0 1 0,1-1 0,0 2 0,0-1 0,1 1 0,1 1 0,-8 19 0,10-23 0,1 0 0,1 0 0,-1 0 0,1 0 0,1 0 0,0 1 0,0-1 0,1 0 0,0 1 0,1-1 0,0 0 0,0 0 0,1 0 0,0 1 0,4 8 0,-4-13 0,0-1 0,0 1 0,1 0 0,0-1 0,0 1 0,0-1 0,1 0 0,-1 0 0,1 0 0,0 0 0,0-1 0,0 0 0,0 0 0,1 0 0,-1 0 0,8 3 0,-5-4 0,-1 0 0,1 0 0,0-1 0,1 1 0,-1-1 0,0-1 0,0 0 0,0 0 0,1 0 0,-1-1 0,7-1 0,0-1 0,-1 0 0,0-1 0,-1-1 0,1 0 0,-1-1 0,0 0 0,0-1 0,0 0 0,-1-1 0,0 0 0,-1-1 0,15-15 0,-15 11 0,1 0 0,-2-1 0,0-1 0,-1 0 0,0 0 0,-1 0 0,-1-1 0,6-22 0,-6 14 0,-2 0 0,0 0 0,-2-1 0,0 1 0,-3-30 0,-4 7 0,-1 1 0,-3-1 0,-1 2 0,-3-1 0,-27-66 0,39 110 0,-7-18 0,0 0 0,-2 1 0,0 0 0,-19-27 0,29 45 0,-1 0 0,0 0 0,0 0 0,1 0 0,-1 0 0,0 0 0,0 0 0,0 0 0,0 0 0,0 1 0,0-1 0,0 0 0,0 1 0,0-1 0,-1 0 0,1 1 0,0-1 0,0 1 0,0 0 0,-1-1 0,1 1 0,-2 0 0,2 0 0,1 1 0,-1-1 0,0 1 0,0 0 0,0-1 0,1 1 0,-1 0 0,0-1 0,1 1 0,-1 0 0,0 0 0,1 0 0,-1-1 0,1 1 0,0 0 0,-1 0 0,1 0 0,0 0 0,-1 0 0,1 0 0,0 1 0,-2 10 0,0 0 0,1-1 0,1 18 0,2 11 0,2 1 0,2-1 0,2-1 0,13 43 0,64 150 0,-7-63 0,-62-141 0,1 0 0,0-2 0,39 44 0,-32-48-1365,-5-8-5461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pixabay.com/photos/san-francisco-transamerica-pyramid-1633203/"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Google Shape;49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93" name="Google Shape;493;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94" name="Google Shape;494;p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4"/>
        <p:cNvGrpSpPr/>
        <p:nvPr/>
      </p:nvGrpSpPr>
      <p:grpSpPr>
        <a:xfrm>
          <a:off x="0" y="0"/>
          <a:ext cx="0" cy="0"/>
          <a:chOff x="0" y="0"/>
          <a:chExt cx="0" cy="0"/>
        </a:xfrm>
      </p:grpSpPr>
      <p:sp>
        <p:nvSpPr>
          <p:cNvPr id="1365" name="Google Shape;1365;p6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66" name="Google Shape;1366;p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2"/>
        <p:cNvGrpSpPr/>
        <p:nvPr/>
      </p:nvGrpSpPr>
      <p:grpSpPr>
        <a:xfrm>
          <a:off x="0" y="0"/>
          <a:ext cx="0" cy="0"/>
          <a:chOff x="0" y="0"/>
          <a:chExt cx="0" cy="0"/>
        </a:xfrm>
      </p:grpSpPr>
      <p:sp>
        <p:nvSpPr>
          <p:cNvPr id="1403" name="Google Shape;1403;p6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04" name="Google Shape;1404;p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0"/>
        <p:cNvGrpSpPr/>
        <p:nvPr/>
      </p:nvGrpSpPr>
      <p:grpSpPr>
        <a:xfrm>
          <a:off x="0" y="0"/>
          <a:ext cx="0" cy="0"/>
          <a:chOff x="0" y="0"/>
          <a:chExt cx="0" cy="0"/>
        </a:xfrm>
      </p:grpSpPr>
      <p:sp>
        <p:nvSpPr>
          <p:cNvPr id="1411" name="Google Shape;1411;p6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12" name="Google Shape;1412;p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2"/>
        <p:cNvGrpSpPr/>
        <p:nvPr/>
      </p:nvGrpSpPr>
      <p:grpSpPr>
        <a:xfrm>
          <a:off x="0" y="0"/>
          <a:ext cx="0" cy="0"/>
          <a:chOff x="0" y="0"/>
          <a:chExt cx="0" cy="0"/>
        </a:xfrm>
      </p:grpSpPr>
      <p:sp>
        <p:nvSpPr>
          <p:cNvPr id="1433" name="Google Shape;1433;p6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34" name="Google Shape;1434;p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0"/>
        <p:cNvGrpSpPr/>
        <p:nvPr/>
      </p:nvGrpSpPr>
      <p:grpSpPr>
        <a:xfrm>
          <a:off x="0" y="0"/>
          <a:ext cx="0" cy="0"/>
          <a:chOff x="0" y="0"/>
          <a:chExt cx="0" cy="0"/>
        </a:xfrm>
      </p:grpSpPr>
      <p:sp>
        <p:nvSpPr>
          <p:cNvPr id="1411" name="Google Shape;1411;p6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12" name="Google Shape;1412;p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2"/>
        <p:cNvGrpSpPr/>
        <p:nvPr/>
      </p:nvGrpSpPr>
      <p:grpSpPr>
        <a:xfrm>
          <a:off x="0" y="0"/>
          <a:ext cx="0" cy="0"/>
          <a:chOff x="0" y="0"/>
          <a:chExt cx="0" cy="0"/>
        </a:xfrm>
      </p:grpSpPr>
      <p:sp>
        <p:nvSpPr>
          <p:cNvPr id="1433" name="Google Shape;1433;p6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34" name="Google Shape;1434;p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0"/>
        <p:cNvGrpSpPr/>
        <p:nvPr/>
      </p:nvGrpSpPr>
      <p:grpSpPr>
        <a:xfrm>
          <a:off x="0" y="0"/>
          <a:ext cx="0" cy="0"/>
          <a:chOff x="0" y="0"/>
          <a:chExt cx="0" cy="0"/>
        </a:xfrm>
      </p:grpSpPr>
      <p:sp>
        <p:nvSpPr>
          <p:cNvPr id="1441" name="Google Shape;1441;p6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42" name="Google Shape;1442;p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7"/>
        <p:cNvGrpSpPr/>
        <p:nvPr/>
      </p:nvGrpSpPr>
      <p:grpSpPr>
        <a:xfrm>
          <a:off x="0" y="0"/>
          <a:ext cx="0" cy="0"/>
          <a:chOff x="0" y="0"/>
          <a:chExt cx="0" cy="0"/>
        </a:xfrm>
      </p:grpSpPr>
      <p:sp>
        <p:nvSpPr>
          <p:cNvPr id="1468" name="Google Shape;1468;p6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69" name="Google Shape;1469;p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7"/>
        <p:cNvGrpSpPr/>
        <p:nvPr/>
      </p:nvGrpSpPr>
      <p:grpSpPr>
        <a:xfrm>
          <a:off x="0" y="0"/>
          <a:ext cx="0" cy="0"/>
          <a:chOff x="0" y="0"/>
          <a:chExt cx="0" cy="0"/>
        </a:xfrm>
      </p:grpSpPr>
      <p:sp>
        <p:nvSpPr>
          <p:cNvPr id="1508" name="Google Shape;1508;p7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09" name="Google Shape;1509;p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6"/>
        <p:cNvGrpSpPr/>
        <p:nvPr/>
      </p:nvGrpSpPr>
      <p:grpSpPr>
        <a:xfrm>
          <a:off x="0" y="0"/>
          <a:ext cx="0" cy="0"/>
          <a:chOff x="0" y="0"/>
          <a:chExt cx="0" cy="0"/>
        </a:xfrm>
      </p:grpSpPr>
      <p:sp>
        <p:nvSpPr>
          <p:cNvPr id="1517" name="Google Shape;1517;p7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18" name="Google Shape;1518;p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hlinkClick r:id="rId3"/>
              </a:rPr>
              <a:t>https://pixabay.com/photos/san-francisco-transamerica-pyramid-1633203/</a:t>
            </a:r>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3</a:t>
            </a:fld>
            <a:endParaRPr lang="en-US"/>
          </a:p>
        </p:txBody>
      </p:sp>
    </p:spTree>
    <p:extLst>
      <p:ext uri="{BB962C8B-B14F-4D97-AF65-F5344CB8AC3E}">
        <p14:creationId xmlns:p14="http://schemas.microsoft.com/office/powerpoint/2010/main" val="1245662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5"/>
        <p:cNvGrpSpPr/>
        <p:nvPr/>
      </p:nvGrpSpPr>
      <p:grpSpPr>
        <a:xfrm>
          <a:off x="0" y="0"/>
          <a:ext cx="0" cy="0"/>
          <a:chOff x="0" y="0"/>
          <a:chExt cx="0" cy="0"/>
        </a:xfrm>
      </p:grpSpPr>
      <p:sp>
        <p:nvSpPr>
          <p:cNvPr id="1526" name="Google Shape;1526;p7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27" name="Google Shape;1527;p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4"/>
        <p:cNvGrpSpPr/>
        <p:nvPr/>
      </p:nvGrpSpPr>
      <p:grpSpPr>
        <a:xfrm>
          <a:off x="0" y="0"/>
          <a:ext cx="0" cy="0"/>
          <a:chOff x="0" y="0"/>
          <a:chExt cx="0" cy="0"/>
        </a:xfrm>
      </p:grpSpPr>
      <p:sp>
        <p:nvSpPr>
          <p:cNvPr id="1535" name="Google Shape;1535;p7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36" name="Google Shape;1536;p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1218987"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218987"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2538230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2"/>
        <p:cNvGrpSpPr/>
        <p:nvPr/>
      </p:nvGrpSpPr>
      <p:grpSpPr>
        <a:xfrm>
          <a:off x="0" y="0"/>
          <a:ext cx="0" cy="0"/>
          <a:chOff x="0" y="0"/>
          <a:chExt cx="0" cy="0"/>
        </a:xfrm>
      </p:grpSpPr>
      <p:sp>
        <p:nvSpPr>
          <p:cNvPr id="1243" name="Google Shape;1243;p5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44" name="Google Shape;1244;p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1"/>
        <p:cNvGrpSpPr/>
        <p:nvPr/>
      </p:nvGrpSpPr>
      <p:grpSpPr>
        <a:xfrm>
          <a:off x="0" y="0"/>
          <a:ext cx="0" cy="0"/>
          <a:chOff x="0" y="0"/>
          <a:chExt cx="0" cy="0"/>
        </a:xfrm>
      </p:grpSpPr>
      <p:sp>
        <p:nvSpPr>
          <p:cNvPr id="1252" name="Google Shape;1252;p5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53" name="Google Shape;1253;p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5"/>
        <p:cNvGrpSpPr/>
        <p:nvPr/>
      </p:nvGrpSpPr>
      <p:grpSpPr>
        <a:xfrm>
          <a:off x="0" y="0"/>
          <a:ext cx="0" cy="0"/>
          <a:chOff x="0" y="0"/>
          <a:chExt cx="0" cy="0"/>
        </a:xfrm>
      </p:grpSpPr>
      <p:sp>
        <p:nvSpPr>
          <p:cNvPr id="1266" name="Google Shape;1266;p5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67" name="Google Shape;1267;p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4"/>
        <p:cNvGrpSpPr/>
        <p:nvPr/>
      </p:nvGrpSpPr>
      <p:grpSpPr>
        <a:xfrm>
          <a:off x="0" y="0"/>
          <a:ext cx="0" cy="0"/>
          <a:chOff x="0" y="0"/>
          <a:chExt cx="0" cy="0"/>
        </a:xfrm>
      </p:grpSpPr>
      <p:sp>
        <p:nvSpPr>
          <p:cNvPr id="1275" name="Google Shape;1275;p5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76" name="Google Shape;1276;p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8"/>
        <p:cNvGrpSpPr/>
        <p:nvPr/>
      </p:nvGrpSpPr>
      <p:grpSpPr>
        <a:xfrm>
          <a:off x="0" y="0"/>
          <a:ext cx="0" cy="0"/>
          <a:chOff x="0" y="0"/>
          <a:chExt cx="0" cy="0"/>
        </a:xfrm>
      </p:grpSpPr>
      <p:sp>
        <p:nvSpPr>
          <p:cNvPr id="1309" name="Google Shape;1309;p5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310" name="Google Shape;1310;p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8"/>
        <p:cNvGrpSpPr/>
        <p:nvPr/>
      </p:nvGrpSpPr>
      <p:grpSpPr>
        <a:xfrm>
          <a:off x="0" y="0"/>
          <a:ext cx="0" cy="0"/>
          <a:chOff x="0" y="0"/>
          <a:chExt cx="0" cy="0"/>
        </a:xfrm>
      </p:grpSpPr>
      <p:sp>
        <p:nvSpPr>
          <p:cNvPr id="1349" name="Google Shape;1349;p6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50" name="Google Shape;1350;p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6"/>
        <p:cNvGrpSpPr/>
        <p:nvPr/>
      </p:nvGrpSpPr>
      <p:grpSpPr>
        <a:xfrm>
          <a:off x="0" y="0"/>
          <a:ext cx="0" cy="0"/>
          <a:chOff x="0" y="0"/>
          <a:chExt cx="0" cy="0"/>
        </a:xfrm>
      </p:grpSpPr>
      <p:sp>
        <p:nvSpPr>
          <p:cNvPr id="1357" name="Google Shape;1357;p6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58" name="Google Shape;1358;p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15"/>
        <p:cNvGrpSpPr/>
        <p:nvPr/>
      </p:nvGrpSpPr>
      <p:grpSpPr>
        <a:xfrm>
          <a:off x="0" y="0"/>
          <a:ext cx="0" cy="0"/>
          <a:chOff x="0" y="0"/>
          <a:chExt cx="0" cy="0"/>
        </a:xfrm>
      </p:grpSpPr>
      <p:sp>
        <p:nvSpPr>
          <p:cNvPr id="16" name="Google Shape;16;p146"/>
          <p:cNvSpPr/>
          <p:nvPr/>
        </p:nvSpPr>
        <p:spPr>
          <a:xfrm flipH="1">
            <a:off x="-2" y="3058359"/>
            <a:ext cx="7462565" cy="3799641"/>
          </a:xfrm>
          <a:custGeom>
            <a:avLst/>
            <a:gdLst/>
            <a:ahLst/>
            <a:cxnLst/>
            <a:rect l="l" t="t" r="r" b="b"/>
            <a:pathLst>
              <a:path w="12188831" h="5733256" extrusionOk="0">
                <a:moveTo>
                  <a:pt x="12188831" y="0"/>
                </a:moveTo>
                <a:lnTo>
                  <a:pt x="12188831" y="5733256"/>
                </a:lnTo>
                <a:lnTo>
                  <a:pt x="10983154" y="5733256"/>
                </a:lnTo>
                <a:lnTo>
                  <a:pt x="10983152" y="5733255"/>
                </a:lnTo>
                <a:lnTo>
                  <a:pt x="0" y="5733255"/>
                </a:lnTo>
                <a:lnTo>
                  <a:pt x="0" y="3901689"/>
                </a:lnTo>
                <a:lnTo>
                  <a:pt x="116738" y="3818114"/>
                </a:lnTo>
                <a:cubicBezTo>
                  <a:pt x="956202" y="3277659"/>
                  <a:pt x="1857795" y="3898914"/>
                  <a:pt x="3353729" y="5019020"/>
                </a:cubicBezTo>
                <a:cubicBezTo>
                  <a:pt x="5767244" y="6817560"/>
                  <a:pt x="6911508" y="2885526"/>
                  <a:pt x="10993000" y="491571"/>
                </a:cubicBezTo>
                <a:lnTo>
                  <a:pt x="11125235" y="417447"/>
                </a:lnTo>
                <a:lnTo>
                  <a:pt x="11145184" y="404008"/>
                </a:lnTo>
                <a:cubicBezTo>
                  <a:pt x="11220887" y="357537"/>
                  <a:pt x="11298685" y="314203"/>
                  <a:pt x="11378400" y="274182"/>
                </a:cubicBezTo>
                <a:lnTo>
                  <a:pt x="11390552" y="268723"/>
                </a:lnTo>
                <a:lnTo>
                  <a:pt x="11397294" y="264943"/>
                </a:lnTo>
                <a:lnTo>
                  <a:pt x="11495015" y="216024"/>
                </a:lnTo>
                <a:lnTo>
                  <a:pt x="11495015" y="221793"/>
                </a:lnTo>
                <a:lnTo>
                  <a:pt x="11623123" y="164241"/>
                </a:lnTo>
                <a:cubicBezTo>
                  <a:pt x="11789872" y="97813"/>
                  <a:pt x="11963585" y="45356"/>
                  <a:pt x="12142851" y="8296"/>
                </a:cubicBezTo>
                <a:close/>
              </a:path>
            </a:pathLst>
          </a:custGeom>
          <a:solidFill>
            <a:srgbClr val="C7E6B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lt1"/>
              </a:solidFill>
              <a:latin typeface="Quattrocento Sans"/>
              <a:ea typeface="Quattrocento Sans"/>
              <a:cs typeface="Quattrocento Sans"/>
              <a:sym typeface="Quattrocento Sans"/>
            </a:endParaRPr>
          </a:p>
        </p:txBody>
      </p:sp>
      <p:sp>
        <p:nvSpPr>
          <p:cNvPr id="17" name="Google Shape;17;p146"/>
          <p:cNvSpPr/>
          <p:nvPr/>
        </p:nvSpPr>
        <p:spPr>
          <a:xfrm>
            <a:off x="-6" y="1124744"/>
            <a:ext cx="12188831" cy="5733256"/>
          </a:xfrm>
          <a:custGeom>
            <a:avLst/>
            <a:gdLst/>
            <a:ahLst/>
            <a:cxnLst/>
            <a:rect l="l" t="t" r="r" b="b"/>
            <a:pathLst>
              <a:path w="12188831" h="5733256" extrusionOk="0">
                <a:moveTo>
                  <a:pt x="12188831" y="0"/>
                </a:moveTo>
                <a:lnTo>
                  <a:pt x="12188831" y="5733256"/>
                </a:lnTo>
                <a:lnTo>
                  <a:pt x="10983154" y="5733256"/>
                </a:lnTo>
                <a:lnTo>
                  <a:pt x="10983152" y="5733255"/>
                </a:lnTo>
                <a:lnTo>
                  <a:pt x="0" y="5733255"/>
                </a:lnTo>
                <a:lnTo>
                  <a:pt x="0" y="3901689"/>
                </a:lnTo>
                <a:lnTo>
                  <a:pt x="116738" y="3818114"/>
                </a:lnTo>
                <a:cubicBezTo>
                  <a:pt x="956202" y="3277659"/>
                  <a:pt x="1857795" y="3898914"/>
                  <a:pt x="3353729" y="5019020"/>
                </a:cubicBezTo>
                <a:cubicBezTo>
                  <a:pt x="5767244" y="6817560"/>
                  <a:pt x="6911508" y="2885526"/>
                  <a:pt x="10993000" y="491571"/>
                </a:cubicBezTo>
                <a:lnTo>
                  <a:pt x="11125235" y="417447"/>
                </a:lnTo>
                <a:lnTo>
                  <a:pt x="11145184" y="404008"/>
                </a:lnTo>
                <a:cubicBezTo>
                  <a:pt x="11220887" y="357537"/>
                  <a:pt x="11298685" y="314203"/>
                  <a:pt x="11378400" y="274182"/>
                </a:cubicBezTo>
                <a:lnTo>
                  <a:pt x="11390552" y="268723"/>
                </a:lnTo>
                <a:lnTo>
                  <a:pt x="11397294" y="264943"/>
                </a:lnTo>
                <a:lnTo>
                  <a:pt x="11495015" y="216024"/>
                </a:lnTo>
                <a:lnTo>
                  <a:pt x="11495015" y="221793"/>
                </a:lnTo>
                <a:lnTo>
                  <a:pt x="11623123" y="164241"/>
                </a:lnTo>
                <a:cubicBezTo>
                  <a:pt x="11789872" y="97813"/>
                  <a:pt x="11963585" y="45356"/>
                  <a:pt x="12142851" y="8296"/>
                </a:cubicBezTo>
                <a:close/>
              </a:path>
            </a:pathLst>
          </a:custGeom>
          <a:solidFill>
            <a:srgbClr val="ABD98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lt1"/>
              </a:solidFill>
              <a:latin typeface="Quattrocento Sans"/>
              <a:ea typeface="Quattrocento Sans"/>
              <a:cs typeface="Quattrocento Sans"/>
              <a:sym typeface="Quattrocento Sans"/>
            </a:endParaRPr>
          </a:p>
        </p:txBody>
      </p:sp>
      <p:sp>
        <p:nvSpPr>
          <p:cNvPr id="18" name="Google Shape;18;p146"/>
          <p:cNvSpPr/>
          <p:nvPr/>
        </p:nvSpPr>
        <p:spPr>
          <a:xfrm flipH="1">
            <a:off x="-2" y="1995614"/>
            <a:ext cx="12188827" cy="4862387"/>
          </a:xfrm>
          <a:custGeom>
            <a:avLst/>
            <a:gdLst/>
            <a:ahLst/>
            <a:cxnLst/>
            <a:rect l="l" t="t" r="r" b="b"/>
            <a:pathLst>
              <a:path w="12188827" h="4862387" extrusionOk="0">
                <a:moveTo>
                  <a:pt x="0" y="0"/>
                </a:moveTo>
                <a:lnTo>
                  <a:pt x="0" y="4862387"/>
                </a:lnTo>
                <a:lnTo>
                  <a:pt x="12188827" y="4862387"/>
                </a:lnTo>
                <a:lnTo>
                  <a:pt x="12188827" y="3248211"/>
                </a:lnTo>
                <a:lnTo>
                  <a:pt x="12065043" y="3174555"/>
                </a:lnTo>
                <a:cubicBezTo>
                  <a:pt x="11174911" y="2698247"/>
                  <a:pt x="10218900" y="3245765"/>
                  <a:pt x="8632675" y="4232925"/>
                </a:cubicBezTo>
                <a:cubicBezTo>
                  <a:pt x="5990931" y="5869126"/>
                  <a:pt x="4783278" y="2123831"/>
                  <a:pt x="103619" y="43113"/>
                </a:cubicBezTo>
                <a:close/>
              </a:path>
            </a:pathLst>
          </a:custGeom>
          <a:gradFill>
            <a:gsLst>
              <a:gs pos="0">
                <a:schemeClr val="accent1"/>
              </a:gs>
              <a:gs pos="100000">
                <a:schemeClr val="accent3"/>
              </a:gs>
            </a:gsLst>
            <a:lin ang="24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b="0" i="0" u="none" strike="noStrike" cap="none">
              <a:solidFill>
                <a:schemeClr val="dk1"/>
              </a:solidFill>
              <a:latin typeface="Quattrocento Sans"/>
              <a:ea typeface="Quattrocento Sans"/>
              <a:cs typeface="Quattrocento Sans"/>
              <a:sym typeface="Quattrocento Sans"/>
            </a:endParaRPr>
          </a:p>
        </p:txBody>
      </p:sp>
      <p:sp>
        <p:nvSpPr>
          <p:cNvPr id="19" name="Google Shape;19;p146"/>
          <p:cNvSpPr txBox="1">
            <a:spLocks noGrp="1"/>
          </p:cNvSpPr>
          <p:nvPr>
            <p:ph type="ctrTitle"/>
          </p:nvPr>
        </p:nvSpPr>
        <p:spPr>
          <a:xfrm>
            <a:off x="914162" y="1257197"/>
            <a:ext cx="6548402" cy="1470025"/>
          </a:xfrm>
          <a:prstGeom prst="rect">
            <a:avLst/>
          </a:prstGeom>
          <a:noFill/>
          <a:ln>
            <a:noFill/>
          </a:ln>
        </p:spPr>
        <p:txBody>
          <a:bodyPr spcFirstLastPara="1" wrap="square" lIns="0" tIns="60925" rIns="0" bIns="60925" anchor="ctr" anchorCtr="0">
            <a:noAutofit/>
          </a:bodyPr>
          <a:lstStyle>
            <a:lvl1pPr lvl="0" algn="l">
              <a:lnSpc>
                <a:spcPct val="90000"/>
              </a:lnSpc>
              <a:spcBef>
                <a:spcPts val="0"/>
              </a:spcBef>
              <a:spcAft>
                <a:spcPts val="0"/>
              </a:spcAft>
              <a:buClr>
                <a:schemeClr val="accent1"/>
              </a:buClr>
              <a:buSzPts val="4800"/>
              <a:buFont typeface="Quattrocento Sans"/>
              <a:buNone/>
              <a:defRPr sz="48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 name="Google Shape;20;p146"/>
          <p:cNvSpPr txBox="1">
            <a:spLocks noGrp="1"/>
          </p:cNvSpPr>
          <p:nvPr>
            <p:ph type="subTitle" idx="1"/>
          </p:nvPr>
        </p:nvSpPr>
        <p:spPr>
          <a:xfrm>
            <a:off x="914163" y="2765323"/>
            <a:ext cx="6980449" cy="612775"/>
          </a:xfrm>
          <a:prstGeom prst="rect">
            <a:avLst/>
          </a:prstGeom>
          <a:noFill/>
          <a:ln>
            <a:noFill/>
          </a:ln>
        </p:spPr>
        <p:txBody>
          <a:bodyPr spcFirstLastPara="1" wrap="square" lIns="0" tIns="60925" rIns="0" bIns="60925" anchor="t" anchorCtr="0">
            <a:noAutofit/>
          </a:bodyPr>
          <a:lstStyle>
            <a:lvl1pPr lvl="0" algn="l">
              <a:spcBef>
                <a:spcPts val="560"/>
              </a:spcBef>
              <a:spcAft>
                <a:spcPts val="0"/>
              </a:spcAft>
              <a:buClr>
                <a:srgbClr val="7F7F7F"/>
              </a:buClr>
              <a:buSzPts val="2800"/>
              <a:buNone/>
              <a:defRPr sz="2800">
                <a:solidFill>
                  <a:srgbClr val="7F7F7F"/>
                </a:solidFill>
              </a:defRPr>
            </a:lvl1pPr>
            <a:lvl2pPr lvl="1" algn="ctr">
              <a:spcBef>
                <a:spcPts val="640"/>
              </a:spcBef>
              <a:spcAft>
                <a:spcPts val="0"/>
              </a:spcAft>
              <a:buClr>
                <a:srgbClr val="918E8D"/>
              </a:buClr>
              <a:buSzPts val="3200"/>
              <a:buNone/>
              <a:defRPr>
                <a:solidFill>
                  <a:srgbClr val="918E8D"/>
                </a:solidFill>
              </a:defRPr>
            </a:lvl2pPr>
            <a:lvl3pPr lvl="2" algn="ctr">
              <a:spcBef>
                <a:spcPts val="480"/>
              </a:spcBef>
              <a:spcAft>
                <a:spcPts val="0"/>
              </a:spcAft>
              <a:buClr>
                <a:srgbClr val="918E8D"/>
              </a:buClr>
              <a:buSzPts val="2400"/>
              <a:buNone/>
              <a:defRPr>
                <a:solidFill>
                  <a:srgbClr val="918E8D"/>
                </a:solidFill>
              </a:defRPr>
            </a:lvl3pPr>
            <a:lvl4pPr lvl="3" algn="ctr">
              <a:spcBef>
                <a:spcPts val="400"/>
              </a:spcBef>
              <a:spcAft>
                <a:spcPts val="0"/>
              </a:spcAft>
              <a:buClr>
                <a:srgbClr val="918E8D"/>
              </a:buClr>
              <a:buSzPts val="2000"/>
              <a:buNone/>
              <a:defRPr>
                <a:solidFill>
                  <a:srgbClr val="918E8D"/>
                </a:solidFill>
              </a:defRPr>
            </a:lvl4pPr>
            <a:lvl5pPr lvl="4" algn="ctr">
              <a:spcBef>
                <a:spcPts val="400"/>
              </a:spcBef>
              <a:spcAft>
                <a:spcPts val="0"/>
              </a:spcAft>
              <a:buClr>
                <a:srgbClr val="918E8D"/>
              </a:buClr>
              <a:buSzPts val="2000"/>
              <a:buNone/>
              <a:defRPr>
                <a:solidFill>
                  <a:srgbClr val="918E8D"/>
                </a:solidFill>
              </a:defRPr>
            </a:lvl5pPr>
            <a:lvl6pPr lvl="5" algn="ctr">
              <a:spcBef>
                <a:spcPts val="540"/>
              </a:spcBef>
              <a:spcAft>
                <a:spcPts val="0"/>
              </a:spcAft>
              <a:buClr>
                <a:srgbClr val="918E8D"/>
              </a:buClr>
              <a:buSzPts val="2700"/>
              <a:buNone/>
              <a:defRPr>
                <a:solidFill>
                  <a:srgbClr val="918E8D"/>
                </a:solidFill>
              </a:defRPr>
            </a:lvl6pPr>
            <a:lvl7pPr lvl="6" algn="ctr">
              <a:spcBef>
                <a:spcPts val="540"/>
              </a:spcBef>
              <a:spcAft>
                <a:spcPts val="0"/>
              </a:spcAft>
              <a:buClr>
                <a:srgbClr val="918E8D"/>
              </a:buClr>
              <a:buSzPts val="2700"/>
              <a:buNone/>
              <a:defRPr>
                <a:solidFill>
                  <a:srgbClr val="918E8D"/>
                </a:solidFill>
              </a:defRPr>
            </a:lvl7pPr>
            <a:lvl8pPr lvl="7" algn="ctr">
              <a:spcBef>
                <a:spcPts val="540"/>
              </a:spcBef>
              <a:spcAft>
                <a:spcPts val="0"/>
              </a:spcAft>
              <a:buClr>
                <a:srgbClr val="918E8D"/>
              </a:buClr>
              <a:buSzPts val="2700"/>
              <a:buNone/>
              <a:defRPr>
                <a:solidFill>
                  <a:srgbClr val="918E8D"/>
                </a:solidFill>
              </a:defRPr>
            </a:lvl8pPr>
            <a:lvl9pPr lvl="8" algn="ctr">
              <a:spcBef>
                <a:spcPts val="540"/>
              </a:spcBef>
              <a:spcAft>
                <a:spcPts val="0"/>
              </a:spcAft>
              <a:buClr>
                <a:srgbClr val="918E8D"/>
              </a:buClr>
              <a:buSzPts val="2700"/>
              <a:buNone/>
              <a:defRPr>
                <a:solidFill>
                  <a:srgbClr val="918E8D"/>
                </a:solidFill>
              </a:defRPr>
            </a:lvl9pPr>
          </a:lstStyle>
          <a:p>
            <a:endParaRPr/>
          </a:p>
        </p:txBody>
      </p:sp>
      <p:sp>
        <p:nvSpPr>
          <p:cNvPr id="21" name="Google Shape;21;p146"/>
          <p:cNvSpPr txBox="1">
            <a:spLocks noGrp="1"/>
          </p:cNvSpPr>
          <p:nvPr>
            <p:ph type="dt" idx="10"/>
          </p:nvPr>
        </p:nvSpPr>
        <p:spPr>
          <a:xfrm>
            <a:off x="609441" y="6356351"/>
            <a:ext cx="2844059" cy="365125"/>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146"/>
          <p:cNvSpPr txBox="1">
            <a:spLocks noGrp="1"/>
          </p:cNvSpPr>
          <p:nvPr>
            <p:ph type="ftr" idx="11"/>
          </p:nvPr>
        </p:nvSpPr>
        <p:spPr>
          <a:xfrm>
            <a:off x="4164515" y="6356351"/>
            <a:ext cx="3859795" cy="365125"/>
          </a:xfrm>
          <a:prstGeom prst="rect">
            <a:avLst/>
          </a:prstGeom>
          <a:noFill/>
          <a:ln>
            <a:noFill/>
          </a:ln>
        </p:spPr>
        <p:txBody>
          <a:bodyPr spcFirstLastPara="1" wrap="square" lIns="0" tIns="60925" rIns="0"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146"/>
          <p:cNvSpPr txBox="1">
            <a:spLocks noGrp="1"/>
          </p:cNvSpPr>
          <p:nvPr>
            <p:ph type="sldNum" idx="12"/>
          </p:nvPr>
        </p:nvSpPr>
        <p:spPr>
          <a:xfrm>
            <a:off x="8735325" y="6356351"/>
            <a:ext cx="2844059" cy="365125"/>
          </a:xfrm>
          <a:prstGeom prst="rect">
            <a:avLst/>
          </a:prstGeom>
          <a:noFill/>
          <a:ln>
            <a:noFill/>
          </a:ln>
        </p:spPr>
        <p:txBody>
          <a:bodyPr spcFirstLastPara="1" wrap="square" lIns="0" tIns="60925" rIns="0"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4" name="Google Shape;24;p146"/>
          <p:cNvSpPr txBox="1">
            <a:spLocks noGrp="1"/>
          </p:cNvSpPr>
          <p:nvPr>
            <p:ph type="body" idx="2"/>
          </p:nvPr>
        </p:nvSpPr>
        <p:spPr>
          <a:xfrm>
            <a:off x="7462563" y="5085184"/>
            <a:ext cx="4141693" cy="1156343"/>
          </a:xfrm>
          <a:prstGeom prst="rect">
            <a:avLst/>
          </a:prstGeom>
          <a:noFill/>
          <a:ln>
            <a:noFill/>
          </a:ln>
        </p:spPr>
        <p:txBody>
          <a:bodyPr spcFirstLastPara="1" wrap="square" lIns="0" tIns="60925" rIns="0" bIns="60925" anchor="b" anchorCtr="0">
            <a:noAutofit/>
          </a:bodyPr>
          <a:lstStyle>
            <a:lvl1pPr marL="457200" lvl="0" indent="-228600" algn="r">
              <a:spcBef>
                <a:spcPts val="400"/>
              </a:spcBef>
              <a:spcAft>
                <a:spcPts val="0"/>
              </a:spcAft>
              <a:buClr>
                <a:schemeClr val="lt1"/>
              </a:buClr>
              <a:buSzPts val="2000"/>
              <a:buNone/>
              <a:defRPr sz="2000">
                <a:solidFill>
                  <a:schemeClr val="lt1"/>
                </a:solidFill>
              </a:defRPr>
            </a:lvl1pPr>
            <a:lvl2pPr marL="914400" lvl="1" indent="-228600" algn="l">
              <a:spcBef>
                <a:spcPts val="320"/>
              </a:spcBef>
              <a:spcAft>
                <a:spcPts val="0"/>
              </a:spcAft>
              <a:buClr>
                <a:schemeClr val="dk1"/>
              </a:buClr>
              <a:buSzPts val="1600"/>
              <a:buNone/>
              <a:defRPr sz="1600"/>
            </a:lvl2pPr>
            <a:lvl3pPr marL="1371600" lvl="2" indent="-228600" algn="l">
              <a:spcBef>
                <a:spcPts val="320"/>
              </a:spcBef>
              <a:spcAft>
                <a:spcPts val="0"/>
              </a:spcAft>
              <a:buClr>
                <a:schemeClr val="dk1"/>
              </a:buClr>
              <a:buSzPts val="1600"/>
              <a:buNone/>
              <a:defRPr sz="1600"/>
            </a:lvl3pPr>
            <a:lvl4pPr marL="1828800" lvl="3" indent="-228600" algn="l">
              <a:spcBef>
                <a:spcPts val="320"/>
              </a:spcBef>
              <a:spcAft>
                <a:spcPts val="0"/>
              </a:spcAft>
              <a:buClr>
                <a:schemeClr val="dk1"/>
              </a:buClr>
              <a:buSzPts val="1600"/>
              <a:buNone/>
              <a:defRPr sz="1600"/>
            </a:lvl4pPr>
            <a:lvl5pPr marL="2286000" lvl="4" indent="-228600" algn="l">
              <a:spcBef>
                <a:spcPts val="320"/>
              </a:spcBef>
              <a:spcAft>
                <a:spcPts val="0"/>
              </a:spcAft>
              <a:buClr>
                <a:schemeClr val="dk1"/>
              </a:buClr>
              <a:buSzPts val="1600"/>
              <a:buNone/>
              <a:defRPr sz="160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5" name="Google Shape;25;p146"/>
          <p:cNvSpPr/>
          <p:nvPr/>
        </p:nvSpPr>
        <p:spPr>
          <a:xfrm>
            <a:off x="0" y="0"/>
            <a:ext cx="1125860" cy="1052736"/>
          </a:xfrm>
          <a:custGeom>
            <a:avLst/>
            <a:gdLst/>
            <a:ahLst/>
            <a:cxnLst/>
            <a:rect l="l" t="t" r="r" b="b"/>
            <a:pathLst>
              <a:path w="1125860" h="1052736" extrusionOk="0">
                <a:moveTo>
                  <a:pt x="0" y="0"/>
                </a:moveTo>
                <a:lnTo>
                  <a:pt x="1078411" y="0"/>
                </a:lnTo>
                <a:lnTo>
                  <a:pt x="1109768" y="101015"/>
                </a:lnTo>
                <a:cubicBezTo>
                  <a:pt x="1120319" y="152578"/>
                  <a:pt x="1125860" y="205966"/>
                  <a:pt x="1125860" y="260648"/>
                </a:cubicBezTo>
                <a:cubicBezTo>
                  <a:pt x="1125860" y="698106"/>
                  <a:pt x="771230" y="1052736"/>
                  <a:pt x="333772" y="1052736"/>
                </a:cubicBezTo>
                <a:cubicBezTo>
                  <a:pt x="224408" y="1052736"/>
                  <a:pt x="120220" y="1030572"/>
                  <a:pt x="25456" y="990490"/>
                </a:cubicBezTo>
                <a:lnTo>
                  <a:pt x="0" y="976673"/>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lt1"/>
              </a:solidFill>
              <a:latin typeface="Quattrocento Sans"/>
              <a:ea typeface="Quattrocento Sans"/>
              <a:cs typeface="Quattrocento Sans"/>
              <a:sym typeface="Quattrocento Sans"/>
            </a:endParaRPr>
          </a:p>
        </p:txBody>
      </p:sp>
      <p:sp>
        <p:nvSpPr>
          <p:cNvPr id="26" name="Google Shape;26;p146"/>
          <p:cNvSpPr/>
          <p:nvPr/>
        </p:nvSpPr>
        <p:spPr>
          <a:xfrm>
            <a:off x="1413892" y="398372"/>
            <a:ext cx="472244" cy="472244"/>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lt1"/>
              </a:solidFill>
              <a:latin typeface="Quattrocento Sans"/>
              <a:ea typeface="Quattrocento Sans"/>
              <a:cs typeface="Quattrocento Sans"/>
              <a:sym typeface="Quattrocento Sans"/>
            </a:endParaRPr>
          </a:p>
        </p:txBody>
      </p:sp>
      <p:sp>
        <p:nvSpPr>
          <p:cNvPr id="27" name="Google Shape;27;p146"/>
          <p:cNvSpPr/>
          <p:nvPr/>
        </p:nvSpPr>
        <p:spPr>
          <a:xfrm>
            <a:off x="9367155" y="1301823"/>
            <a:ext cx="1406894" cy="1406894"/>
          </a:xfrm>
          <a:prstGeom prst="ellipse">
            <a:avLst/>
          </a:prstGeom>
          <a:solidFill>
            <a:srgbClr val="ACD98C"/>
          </a:solidFill>
          <a:ln w="1016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lt1"/>
              </a:solidFill>
              <a:latin typeface="Quattrocento Sans"/>
              <a:ea typeface="Quattrocento Sans"/>
              <a:cs typeface="Quattrocento Sans"/>
              <a:sym typeface="Quattrocento Sans"/>
            </a:endParaRPr>
          </a:p>
        </p:txBody>
      </p:sp>
      <p:sp>
        <p:nvSpPr>
          <p:cNvPr id="28" name="Google Shape;28;p146"/>
          <p:cNvSpPr/>
          <p:nvPr/>
        </p:nvSpPr>
        <p:spPr>
          <a:xfrm>
            <a:off x="10532246" y="729678"/>
            <a:ext cx="483606" cy="483606"/>
          </a:xfrm>
          <a:prstGeom prst="ellipse">
            <a:avLst/>
          </a:prstGeom>
          <a:solidFill>
            <a:srgbClr val="C7E6B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lt1"/>
              </a:solidFill>
              <a:latin typeface="Quattrocento Sans"/>
              <a:ea typeface="Quattrocento Sans"/>
              <a:cs typeface="Quattrocento Sans"/>
              <a:sym typeface="Quattrocento Sans"/>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Our Service">
  <p:cSld name="Our Service">
    <p:spTree>
      <p:nvGrpSpPr>
        <p:cNvPr id="1" name="Shape 204"/>
        <p:cNvGrpSpPr/>
        <p:nvPr/>
      </p:nvGrpSpPr>
      <p:grpSpPr>
        <a:xfrm>
          <a:off x="0" y="0"/>
          <a:ext cx="0" cy="0"/>
          <a:chOff x="0" y="0"/>
          <a:chExt cx="0" cy="0"/>
        </a:xfrm>
      </p:grpSpPr>
      <p:sp>
        <p:nvSpPr>
          <p:cNvPr id="205" name="Google Shape;205;p186"/>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6" name="Google Shape;206;p186"/>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7" name="Google Shape;207;p186"/>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08" name="Google Shape;208;p186"/>
          <p:cNvSpPr/>
          <p:nvPr/>
        </p:nvSpPr>
        <p:spPr>
          <a:xfrm>
            <a:off x="0" y="708746"/>
            <a:ext cx="6094411" cy="821288"/>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09" name="Google Shape;209;p186"/>
          <p:cNvSpPr/>
          <p:nvPr/>
        </p:nvSpPr>
        <p:spPr>
          <a:xfrm>
            <a:off x="616764" y="1532063"/>
            <a:ext cx="10947963" cy="2880320"/>
          </a:xfrm>
          <a:prstGeom prst="rect">
            <a:avLst/>
          </a:prstGeom>
          <a:solidFill>
            <a:schemeClr val="lt1">
              <a:alpha val="4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10" name="Google Shape;210;p186"/>
          <p:cNvSpPr>
            <a:spLocks noGrp="1"/>
          </p:cNvSpPr>
          <p:nvPr>
            <p:ph type="pic" idx="2"/>
          </p:nvPr>
        </p:nvSpPr>
        <p:spPr>
          <a:xfrm>
            <a:off x="1295633" y="2078160"/>
            <a:ext cx="4458409" cy="1800225"/>
          </a:xfrm>
          <a:prstGeom prst="rect">
            <a:avLst/>
          </a:prstGeom>
          <a:solidFill>
            <a:srgbClr val="D8D8D8"/>
          </a:solidFill>
          <a:ln>
            <a:noFill/>
          </a:ln>
        </p:spPr>
      </p:sp>
      <p:sp>
        <p:nvSpPr>
          <p:cNvPr id="211" name="Google Shape;211;p186"/>
          <p:cNvSpPr>
            <a:spLocks noGrp="1"/>
          </p:cNvSpPr>
          <p:nvPr>
            <p:ph type="pic" idx="3"/>
          </p:nvPr>
        </p:nvSpPr>
        <p:spPr>
          <a:xfrm>
            <a:off x="6420125" y="2078160"/>
            <a:ext cx="4458409" cy="1800225"/>
          </a:xfrm>
          <a:prstGeom prst="rect">
            <a:avLst/>
          </a:prstGeom>
          <a:solidFill>
            <a:srgbClr val="D8D8D8"/>
          </a:solidFill>
          <a:ln>
            <a:noFill/>
          </a:ln>
        </p:spPr>
      </p:sp>
      <p:sp>
        <p:nvSpPr>
          <p:cNvPr id="212" name="Google Shape;212;p186"/>
          <p:cNvSpPr txBox="1">
            <a:spLocks noGrp="1"/>
          </p:cNvSpPr>
          <p:nvPr>
            <p:ph type="body" idx="1"/>
          </p:nvPr>
        </p:nvSpPr>
        <p:spPr>
          <a:xfrm>
            <a:off x="0" y="794684"/>
            <a:ext cx="5754688" cy="649288"/>
          </a:xfrm>
          <a:prstGeom prst="rect">
            <a:avLst/>
          </a:prstGeom>
          <a:noFill/>
          <a:ln>
            <a:noFill/>
          </a:ln>
        </p:spPr>
        <p:txBody>
          <a:bodyPr spcFirstLastPara="1" wrap="square" lIns="121875" tIns="60925" rIns="121875" bIns="60925" anchor="ctr" anchorCtr="0">
            <a:noAutofit/>
          </a:bodyPr>
          <a:lstStyle>
            <a:lvl1pPr marL="457200" lvl="0" indent="-228600" algn="r">
              <a:spcBef>
                <a:spcPts val="720"/>
              </a:spcBef>
              <a:spcAft>
                <a:spcPts val="0"/>
              </a:spcAft>
              <a:buClr>
                <a:schemeClr val="lt1"/>
              </a:buClr>
              <a:buSzPts val="3600"/>
              <a:buFont typeface="Open Sans"/>
              <a:buNone/>
              <a:defRPr sz="3600" b="0">
                <a:solidFill>
                  <a:schemeClr val="lt1"/>
                </a:solidFill>
                <a:latin typeface="Open Sans"/>
                <a:ea typeface="Open Sans"/>
                <a:cs typeface="Open Sans"/>
                <a:sym typeface="Open Sans"/>
              </a:defRPr>
            </a:lvl1pPr>
            <a:lvl2pPr marL="914400" lvl="1" indent="-228600" algn="l">
              <a:spcBef>
                <a:spcPts val="640"/>
              </a:spcBef>
              <a:spcAft>
                <a:spcPts val="0"/>
              </a:spcAft>
              <a:buClr>
                <a:schemeClr val="dk1"/>
              </a:buClr>
              <a:buSzPts val="3200"/>
              <a:buFont typeface="Open Sans"/>
              <a:buNone/>
              <a:defRPr>
                <a:latin typeface="Open Sans"/>
                <a:ea typeface="Open Sans"/>
                <a:cs typeface="Open Sans"/>
                <a:sym typeface="Open Sans"/>
              </a:defRPr>
            </a:lvl2pPr>
            <a:lvl3pPr marL="1371600" lvl="2" indent="-228600" algn="l">
              <a:spcBef>
                <a:spcPts val="480"/>
              </a:spcBef>
              <a:spcAft>
                <a:spcPts val="0"/>
              </a:spcAft>
              <a:buClr>
                <a:schemeClr val="dk1"/>
              </a:buClr>
              <a:buSzPts val="2400"/>
              <a:buFont typeface="Open Sans"/>
              <a:buNone/>
              <a:defRPr>
                <a:latin typeface="Open Sans"/>
                <a:ea typeface="Open Sans"/>
                <a:cs typeface="Open Sans"/>
                <a:sym typeface="Open Sans"/>
              </a:defRPr>
            </a:lvl3pPr>
            <a:lvl4pPr marL="1828800" lvl="3" indent="-228600" algn="l">
              <a:spcBef>
                <a:spcPts val="400"/>
              </a:spcBef>
              <a:spcAft>
                <a:spcPts val="0"/>
              </a:spcAft>
              <a:buClr>
                <a:schemeClr val="dk1"/>
              </a:buClr>
              <a:buSzPts val="2000"/>
              <a:buFont typeface="Open Sans"/>
              <a:buNone/>
              <a:defRPr>
                <a:latin typeface="Open Sans"/>
                <a:ea typeface="Open Sans"/>
                <a:cs typeface="Open Sans"/>
                <a:sym typeface="Open Sans"/>
              </a:defRPr>
            </a:lvl4pPr>
            <a:lvl5pPr marL="2286000" lvl="4" indent="-228600" algn="l">
              <a:spcBef>
                <a:spcPts val="400"/>
              </a:spcBef>
              <a:spcAft>
                <a:spcPts val="0"/>
              </a:spcAft>
              <a:buClr>
                <a:schemeClr val="dk1"/>
              </a:buClr>
              <a:buSzPts val="2000"/>
              <a:buFont typeface="Open Sans"/>
              <a:buNone/>
              <a:defRPr>
                <a:latin typeface="Open Sans"/>
                <a:ea typeface="Open Sans"/>
                <a:cs typeface="Open Sans"/>
                <a:sym typeface="Open Sans"/>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13" name="Google Shape;213;p186"/>
          <p:cNvSpPr txBox="1">
            <a:spLocks noGrp="1"/>
          </p:cNvSpPr>
          <p:nvPr>
            <p:ph type="body" idx="4"/>
          </p:nvPr>
        </p:nvSpPr>
        <p:spPr>
          <a:xfrm>
            <a:off x="1295633" y="4574194"/>
            <a:ext cx="4481513" cy="457910"/>
          </a:xfrm>
          <a:prstGeom prst="rect">
            <a:avLst/>
          </a:prstGeom>
          <a:noFill/>
          <a:ln>
            <a:noFill/>
          </a:ln>
        </p:spPr>
        <p:txBody>
          <a:bodyPr spcFirstLastPara="1" wrap="square" lIns="0" tIns="60925" rIns="0" bIns="60925" anchor="b" anchorCtr="0">
            <a:normAutofit/>
          </a:bodyPr>
          <a:lstStyle>
            <a:lvl1pPr marL="457200" lvl="0" indent="-228600" algn="l">
              <a:spcBef>
                <a:spcPts val="400"/>
              </a:spcBef>
              <a:spcAft>
                <a:spcPts val="0"/>
              </a:spcAft>
              <a:buClr>
                <a:schemeClr val="dk1"/>
              </a:buClr>
              <a:buSzPts val="2000"/>
              <a:buFont typeface="Open Sans"/>
              <a:buNone/>
              <a:defRPr sz="2000">
                <a:latin typeface="Open Sans"/>
                <a:ea typeface="Open Sans"/>
                <a:cs typeface="Open Sans"/>
                <a:sym typeface="Open Sans"/>
              </a:defRPr>
            </a:lvl1pPr>
            <a:lvl2pPr marL="914400" lvl="1" indent="-228600" algn="l">
              <a:spcBef>
                <a:spcPts val="640"/>
              </a:spcBef>
              <a:spcAft>
                <a:spcPts val="0"/>
              </a:spcAft>
              <a:buClr>
                <a:schemeClr val="dk1"/>
              </a:buClr>
              <a:buSzPts val="3200"/>
              <a:buFont typeface="Calibri"/>
              <a:buNone/>
              <a:defRPr/>
            </a:lvl2pPr>
            <a:lvl3pPr marL="1371600" lvl="2" indent="-228600" algn="l">
              <a:spcBef>
                <a:spcPts val="480"/>
              </a:spcBef>
              <a:spcAft>
                <a:spcPts val="0"/>
              </a:spcAft>
              <a:buClr>
                <a:schemeClr val="dk1"/>
              </a:buClr>
              <a:buSzPts val="2400"/>
              <a:buFont typeface="Calibri"/>
              <a:buNone/>
              <a:defRPr/>
            </a:lvl3pPr>
            <a:lvl4pPr marL="1828800" lvl="3" indent="-228600" algn="l">
              <a:spcBef>
                <a:spcPts val="400"/>
              </a:spcBef>
              <a:spcAft>
                <a:spcPts val="0"/>
              </a:spcAft>
              <a:buClr>
                <a:schemeClr val="dk1"/>
              </a:buClr>
              <a:buSzPts val="2000"/>
              <a:buFont typeface="Calibri"/>
              <a:buNone/>
              <a:defRPr/>
            </a:lvl4pPr>
            <a:lvl5pPr marL="2286000" lvl="4" indent="-228600" algn="l">
              <a:spcBef>
                <a:spcPts val="400"/>
              </a:spcBef>
              <a:spcAft>
                <a:spcPts val="0"/>
              </a:spcAft>
              <a:buClr>
                <a:schemeClr val="dk1"/>
              </a:buClr>
              <a:buSzPts val="2000"/>
              <a:buFont typeface="Calibri"/>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14" name="Google Shape;214;p186"/>
          <p:cNvSpPr txBox="1">
            <a:spLocks noGrp="1"/>
          </p:cNvSpPr>
          <p:nvPr>
            <p:ph type="body" idx="5"/>
          </p:nvPr>
        </p:nvSpPr>
        <p:spPr>
          <a:xfrm>
            <a:off x="1295633" y="5108192"/>
            <a:ext cx="4481513" cy="835585"/>
          </a:xfrm>
          <a:prstGeom prst="rect">
            <a:avLst/>
          </a:prstGeom>
          <a:noFill/>
          <a:ln>
            <a:noFill/>
          </a:ln>
        </p:spPr>
        <p:txBody>
          <a:bodyPr spcFirstLastPara="1" wrap="square" lIns="0" tIns="60925" rIns="0" bIns="60925" anchor="t" anchorCtr="0">
            <a:normAutofit/>
          </a:bodyPr>
          <a:lstStyle>
            <a:lvl1pPr marL="457200" lvl="0" indent="-228600" algn="l">
              <a:spcBef>
                <a:spcPts val="320"/>
              </a:spcBef>
              <a:spcAft>
                <a:spcPts val="0"/>
              </a:spcAft>
              <a:buClr>
                <a:schemeClr val="dk1"/>
              </a:buClr>
              <a:buSzPts val="1600"/>
              <a:buFont typeface="Open Sans"/>
              <a:buNone/>
              <a:defRPr sz="1600">
                <a:latin typeface="Open Sans"/>
                <a:ea typeface="Open Sans"/>
                <a:cs typeface="Open Sans"/>
                <a:sym typeface="Open Sans"/>
              </a:defRPr>
            </a:lvl1pPr>
            <a:lvl2pPr marL="914400" lvl="1" indent="-228600" algn="l">
              <a:spcBef>
                <a:spcPts val="640"/>
              </a:spcBef>
              <a:spcAft>
                <a:spcPts val="0"/>
              </a:spcAft>
              <a:buClr>
                <a:schemeClr val="dk1"/>
              </a:buClr>
              <a:buSzPts val="3200"/>
              <a:buFont typeface="Calibri"/>
              <a:buNone/>
              <a:defRPr/>
            </a:lvl2pPr>
            <a:lvl3pPr marL="1371600" lvl="2" indent="-228600" algn="l">
              <a:spcBef>
                <a:spcPts val="480"/>
              </a:spcBef>
              <a:spcAft>
                <a:spcPts val="0"/>
              </a:spcAft>
              <a:buClr>
                <a:schemeClr val="dk1"/>
              </a:buClr>
              <a:buSzPts val="2400"/>
              <a:buFont typeface="Calibri"/>
              <a:buNone/>
              <a:defRPr/>
            </a:lvl3pPr>
            <a:lvl4pPr marL="1828800" lvl="3" indent="-228600" algn="l">
              <a:spcBef>
                <a:spcPts val="400"/>
              </a:spcBef>
              <a:spcAft>
                <a:spcPts val="0"/>
              </a:spcAft>
              <a:buClr>
                <a:schemeClr val="dk1"/>
              </a:buClr>
              <a:buSzPts val="2000"/>
              <a:buFont typeface="Calibri"/>
              <a:buNone/>
              <a:defRPr/>
            </a:lvl4pPr>
            <a:lvl5pPr marL="2286000" lvl="4" indent="-228600" algn="l">
              <a:spcBef>
                <a:spcPts val="400"/>
              </a:spcBef>
              <a:spcAft>
                <a:spcPts val="0"/>
              </a:spcAft>
              <a:buClr>
                <a:schemeClr val="dk1"/>
              </a:buClr>
              <a:buSzPts val="2000"/>
              <a:buFont typeface="Calibri"/>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15" name="Google Shape;215;p186"/>
          <p:cNvSpPr txBox="1">
            <a:spLocks noGrp="1"/>
          </p:cNvSpPr>
          <p:nvPr>
            <p:ph type="body" idx="6"/>
          </p:nvPr>
        </p:nvSpPr>
        <p:spPr>
          <a:xfrm>
            <a:off x="6391740" y="4574194"/>
            <a:ext cx="4481513" cy="457910"/>
          </a:xfrm>
          <a:prstGeom prst="rect">
            <a:avLst/>
          </a:prstGeom>
          <a:noFill/>
          <a:ln>
            <a:noFill/>
          </a:ln>
        </p:spPr>
        <p:txBody>
          <a:bodyPr spcFirstLastPara="1" wrap="square" lIns="0" tIns="60925" rIns="0" bIns="60925" anchor="b" anchorCtr="0">
            <a:normAutofit/>
          </a:bodyPr>
          <a:lstStyle>
            <a:lvl1pPr marL="457200" lvl="0" indent="-228600" algn="l">
              <a:spcBef>
                <a:spcPts val="400"/>
              </a:spcBef>
              <a:spcAft>
                <a:spcPts val="0"/>
              </a:spcAft>
              <a:buClr>
                <a:schemeClr val="dk1"/>
              </a:buClr>
              <a:buSzPts val="2000"/>
              <a:buFont typeface="Open Sans"/>
              <a:buNone/>
              <a:defRPr sz="2000">
                <a:latin typeface="Open Sans"/>
                <a:ea typeface="Open Sans"/>
                <a:cs typeface="Open Sans"/>
                <a:sym typeface="Open Sans"/>
              </a:defRPr>
            </a:lvl1pPr>
            <a:lvl2pPr marL="914400" lvl="1" indent="-228600" algn="l">
              <a:spcBef>
                <a:spcPts val="640"/>
              </a:spcBef>
              <a:spcAft>
                <a:spcPts val="0"/>
              </a:spcAft>
              <a:buClr>
                <a:schemeClr val="dk1"/>
              </a:buClr>
              <a:buSzPts val="3200"/>
              <a:buFont typeface="Calibri"/>
              <a:buNone/>
              <a:defRPr/>
            </a:lvl2pPr>
            <a:lvl3pPr marL="1371600" lvl="2" indent="-228600" algn="l">
              <a:spcBef>
                <a:spcPts val="480"/>
              </a:spcBef>
              <a:spcAft>
                <a:spcPts val="0"/>
              </a:spcAft>
              <a:buClr>
                <a:schemeClr val="dk1"/>
              </a:buClr>
              <a:buSzPts val="2400"/>
              <a:buFont typeface="Calibri"/>
              <a:buNone/>
              <a:defRPr/>
            </a:lvl3pPr>
            <a:lvl4pPr marL="1828800" lvl="3" indent="-228600" algn="l">
              <a:spcBef>
                <a:spcPts val="400"/>
              </a:spcBef>
              <a:spcAft>
                <a:spcPts val="0"/>
              </a:spcAft>
              <a:buClr>
                <a:schemeClr val="dk1"/>
              </a:buClr>
              <a:buSzPts val="2000"/>
              <a:buFont typeface="Calibri"/>
              <a:buNone/>
              <a:defRPr/>
            </a:lvl4pPr>
            <a:lvl5pPr marL="2286000" lvl="4" indent="-228600" algn="l">
              <a:spcBef>
                <a:spcPts val="400"/>
              </a:spcBef>
              <a:spcAft>
                <a:spcPts val="0"/>
              </a:spcAft>
              <a:buClr>
                <a:schemeClr val="dk1"/>
              </a:buClr>
              <a:buSzPts val="2000"/>
              <a:buFont typeface="Calibri"/>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16" name="Google Shape;216;p186"/>
          <p:cNvSpPr txBox="1">
            <a:spLocks noGrp="1"/>
          </p:cNvSpPr>
          <p:nvPr>
            <p:ph type="body" idx="7"/>
          </p:nvPr>
        </p:nvSpPr>
        <p:spPr>
          <a:xfrm>
            <a:off x="6391740" y="5108192"/>
            <a:ext cx="4481513" cy="835585"/>
          </a:xfrm>
          <a:prstGeom prst="rect">
            <a:avLst/>
          </a:prstGeom>
          <a:noFill/>
          <a:ln>
            <a:noFill/>
          </a:ln>
        </p:spPr>
        <p:txBody>
          <a:bodyPr spcFirstLastPara="1" wrap="square" lIns="0" tIns="60925" rIns="0" bIns="60925" anchor="t" anchorCtr="0">
            <a:normAutofit/>
          </a:bodyPr>
          <a:lstStyle>
            <a:lvl1pPr marL="457200" lvl="0" indent="-228600" algn="l">
              <a:spcBef>
                <a:spcPts val="320"/>
              </a:spcBef>
              <a:spcAft>
                <a:spcPts val="0"/>
              </a:spcAft>
              <a:buClr>
                <a:schemeClr val="dk1"/>
              </a:buClr>
              <a:buSzPts val="1600"/>
              <a:buFont typeface="Open Sans"/>
              <a:buNone/>
              <a:defRPr sz="1600">
                <a:latin typeface="Open Sans"/>
                <a:ea typeface="Open Sans"/>
                <a:cs typeface="Open Sans"/>
                <a:sym typeface="Open Sans"/>
              </a:defRPr>
            </a:lvl1pPr>
            <a:lvl2pPr marL="914400" lvl="1" indent="-228600" algn="l">
              <a:spcBef>
                <a:spcPts val="640"/>
              </a:spcBef>
              <a:spcAft>
                <a:spcPts val="0"/>
              </a:spcAft>
              <a:buClr>
                <a:schemeClr val="dk1"/>
              </a:buClr>
              <a:buSzPts val="3200"/>
              <a:buFont typeface="Calibri"/>
              <a:buNone/>
              <a:defRPr/>
            </a:lvl2pPr>
            <a:lvl3pPr marL="1371600" lvl="2" indent="-228600" algn="l">
              <a:spcBef>
                <a:spcPts val="480"/>
              </a:spcBef>
              <a:spcAft>
                <a:spcPts val="0"/>
              </a:spcAft>
              <a:buClr>
                <a:schemeClr val="dk1"/>
              </a:buClr>
              <a:buSzPts val="2400"/>
              <a:buFont typeface="Calibri"/>
              <a:buNone/>
              <a:defRPr/>
            </a:lvl3pPr>
            <a:lvl4pPr marL="1828800" lvl="3" indent="-228600" algn="l">
              <a:spcBef>
                <a:spcPts val="400"/>
              </a:spcBef>
              <a:spcAft>
                <a:spcPts val="0"/>
              </a:spcAft>
              <a:buClr>
                <a:schemeClr val="dk1"/>
              </a:buClr>
              <a:buSzPts val="2000"/>
              <a:buFont typeface="Calibri"/>
              <a:buNone/>
              <a:defRPr/>
            </a:lvl4pPr>
            <a:lvl5pPr marL="2286000" lvl="4" indent="-228600" algn="l">
              <a:spcBef>
                <a:spcPts val="400"/>
              </a:spcBef>
              <a:spcAft>
                <a:spcPts val="0"/>
              </a:spcAft>
              <a:buClr>
                <a:schemeClr val="dk1"/>
              </a:buClr>
              <a:buSzPts val="2000"/>
              <a:buFont typeface="Calibri"/>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he Team">
  <p:cSld name="The Team">
    <p:spTree>
      <p:nvGrpSpPr>
        <p:cNvPr id="1" name="Shape 217"/>
        <p:cNvGrpSpPr/>
        <p:nvPr/>
      </p:nvGrpSpPr>
      <p:grpSpPr>
        <a:xfrm>
          <a:off x="0" y="0"/>
          <a:ext cx="0" cy="0"/>
          <a:chOff x="0" y="0"/>
          <a:chExt cx="0" cy="0"/>
        </a:xfrm>
      </p:grpSpPr>
      <p:sp>
        <p:nvSpPr>
          <p:cNvPr id="218" name="Google Shape;218;p187"/>
          <p:cNvSpPr/>
          <p:nvPr/>
        </p:nvSpPr>
        <p:spPr>
          <a:xfrm>
            <a:off x="-41943" y="0"/>
            <a:ext cx="4402929" cy="6858000"/>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19" name="Google Shape;219;p187"/>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0" name="Google Shape;220;p187"/>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1" name="Google Shape;221;p187"/>
          <p:cNvSpPr txBox="1">
            <a:spLocks noGrp="1"/>
          </p:cNvSpPr>
          <p:nvPr>
            <p:ph type="sldNum" idx="12"/>
          </p:nvPr>
        </p:nvSpPr>
        <p:spPr>
          <a:xfrm>
            <a:off x="8731052"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22" name="Google Shape;222;p187"/>
          <p:cNvSpPr txBox="1">
            <a:spLocks noGrp="1"/>
          </p:cNvSpPr>
          <p:nvPr>
            <p:ph type="body" idx="1"/>
          </p:nvPr>
        </p:nvSpPr>
        <p:spPr>
          <a:xfrm>
            <a:off x="602805" y="1060150"/>
            <a:ext cx="3547750" cy="649288"/>
          </a:xfrm>
          <a:prstGeom prst="rect">
            <a:avLst/>
          </a:prstGeom>
          <a:noFill/>
          <a:ln>
            <a:noFill/>
          </a:ln>
        </p:spPr>
        <p:txBody>
          <a:bodyPr spcFirstLastPara="1" wrap="square" lIns="121875" tIns="60925" rIns="121875" bIns="60925" anchor="ctr" anchorCtr="0">
            <a:noAutofit/>
          </a:bodyPr>
          <a:lstStyle>
            <a:lvl1pPr marL="457200" lvl="0" indent="-228600" algn="r">
              <a:lnSpc>
                <a:spcPct val="80000"/>
              </a:lnSpc>
              <a:spcBef>
                <a:spcPts val="720"/>
              </a:spcBef>
              <a:spcAft>
                <a:spcPts val="0"/>
              </a:spcAft>
              <a:buClr>
                <a:schemeClr val="lt1"/>
              </a:buClr>
              <a:buSzPts val="3600"/>
              <a:buFont typeface="Open Sans"/>
              <a:buNone/>
              <a:defRPr sz="3600" b="0">
                <a:solidFill>
                  <a:schemeClr val="lt1"/>
                </a:solidFill>
                <a:latin typeface="Open Sans"/>
                <a:ea typeface="Open Sans"/>
                <a:cs typeface="Open Sans"/>
                <a:sym typeface="Open Sans"/>
              </a:defRPr>
            </a:lvl1pPr>
            <a:lvl2pPr marL="914400" lvl="1" indent="-228600" algn="l">
              <a:spcBef>
                <a:spcPts val="640"/>
              </a:spcBef>
              <a:spcAft>
                <a:spcPts val="0"/>
              </a:spcAft>
              <a:buClr>
                <a:schemeClr val="dk1"/>
              </a:buClr>
              <a:buSzPts val="3200"/>
              <a:buFont typeface="Open Sans"/>
              <a:buNone/>
              <a:defRPr>
                <a:latin typeface="Open Sans"/>
                <a:ea typeface="Open Sans"/>
                <a:cs typeface="Open Sans"/>
                <a:sym typeface="Open Sans"/>
              </a:defRPr>
            </a:lvl2pPr>
            <a:lvl3pPr marL="1371600" lvl="2" indent="-228600" algn="l">
              <a:spcBef>
                <a:spcPts val="480"/>
              </a:spcBef>
              <a:spcAft>
                <a:spcPts val="0"/>
              </a:spcAft>
              <a:buClr>
                <a:schemeClr val="dk1"/>
              </a:buClr>
              <a:buSzPts val="2400"/>
              <a:buFont typeface="Open Sans"/>
              <a:buNone/>
              <a:defRPr>
                <a:latin typeface="Open Sans"/>
                <a:ea typeface="Open Sans"/>
                <a:cs typeface="Open Sans"/>
                <a:sym typeface="Open Sans"/>
              </a:defRPr>
            </a:lvl3pPr>
            <a:lvl4pPr marL="1828800" lvl="3" indent="-228600" algn="l">
              <a:spcBef>
                <a:spcPts val="400"/>
              </a:spcBef>
              <a:spcAft>
                <a:spcPts val="0"/>
              </a:spcAft>
              <a:buClr>
                <a:schemeClr val="dk1"/>
              </a:buClr>
              <a:buSzPts val="2000"/>
              <a:buFont typeface="Open Sans"/>
              <a:buNone/>
              <a:defRPr>
                <a:latin typeface="Open Sans"/>
                <a:ea typeface="Open Sans"/>
                <a:cs typeface="Open Sans"/>
                <a:sym typeface="Open Sans"/>
              </a:defRPr>
            </a:lvl4pPr>
            <a:lvl5pPr marL="2286000" lvl="4" indent="-228600" algn="l">
              <a:spcBef>
                <a:spcPts val="400"/>
              </a:spcBef>
              <a:spcAft>
                <a:spcPts val="0"/>
              </a:spcAft>
              <a:buClr>
                <a:schemeClr val="dk1"/>
              </a:buClr>
              <a:buSzPts val="2000"/>
              <a:buFont typeface="Open Sans"/>
              <a:buNone/>
              <a:defRPr>
                <a:latin typeface="Open Sans"/>
                <a:ea typeface="Open Sans"/>
                <a:cs typeface="Open Sans"/>
                <a:sym typeface="Open Sans"/>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23" name="Google Shape;223;p187"/>
          <p:cNvSpPr>
            <a:spLocks noGrp="1"/>
          </p:cNvSpPr>
          <p:nvPr>
            <p:ph type="pic" idx="2"/>
          </p:nvPr>
        </p:nvSpPr>
        <p:spPr>
          <a:xfrm>
            <a:off x="4364494" y="2060843"/>
            <a:ext cx="1352103" cy="1352103"/>
          </a:xfrm>
          <a:prstGeom prst="rect">
            <a:avLst/>
          </a:prstGeom>
          <a:noFill/>
          <a:ln>
            <a:noFill/>
          </a:ln>
        </p:spPr>
      </p:sp>
      <p:sp>
        <p:nvSpPr>
          <p:cNvPr id="224" name="Google Shape;224;p187"/>
          <p:cNvSpPr>
            <a:spLocks noGrp="1"/>
          </p:cNvSpPr>
          <p:nvPr>
            <p:ph type="pic" idx="3"/>
          </p:nvPr>
        </p:nvSpPr>
        <p:spPr>
          <a:xfrm>
            <a:off x="5720105" y="2060843"/>
            <a:ext cx="1352103" cy="1352103"/>
          </a:xfrm>
          <a:prstGeom prst="rect">
            <a:avLst/>
          </a:prstGeom>
          <a:noFill/>
          <a:ln>
            <a:noFill/>
          </a:ln>
        </p:spPr>
      </p:sp>
      <p:sp>
        <p:nvSpPr>
          <p:cNvPr id="225" name="Google Shape;225;p187"/>
          <p:cNvSpPr>
            <a:spLocks noGrp="1"/>
          </p:cNvSpPr>
          <p:nvPr>
            <p:ph type="pic" idx="4"/>
          </p:nvPr>
        </p:nvSpPr>
        <p:spPr>
          <a:xfrm>
            <a:off x="8819301" y="724645"/>
            <a:ext cx="1352103" cy="1352103"/>
          </a:xfrm>
          <a:prstGeom prst="rect">
            <a:avLst/>
          </a:prstGeom>
          <a:noFill/>
          <a:ln>
            <a:noFill/>
          </a:ln>
        </p:spPr>
      </p:sp>
      <p:sp>
        <p:nvSpPr>
          <p:cNvPr id="226" name="Google Shape;226;p187"/>
          <p:cNvSpPr>
            <a:spLocks noGrp="1"/>
          </p:cNvSpPr>
          <p:nvPr>
            <p:ph type="pic" idx="5"/>
          </p:nvPr>
        </p:nvSpPr>
        <p:spPr>
          <a:xfrm>
            <a:off x="5722876" y="4760031"/>
            <a:ext cx="1352103" cy="1352103"/>
          </a:xfrm>
          <a:prstGeom prst="rect">
            <a:avLst/>
          </a:prstGeom>
          <a:noFill/>
          <a:ln>
            <a:noFill/>
          </a:ln>
        </p:spPr>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ompany Profile">
  <p:cSld name="Company Profile">
    <p:spTree>
      <p:nvGrpSpPr>
        <p:cNvPr id="1" name="Shape 227"/>
        <p:cNvGrpSpPr/>
        <p:nvPr/>
      </p:nvGrpSpPr>
      <p:grpSpPr>
        <a:xfrm>
          <a:off x="0" y="0"/>
          <a:ext cx="0" cy="0"/>
          <a:chOff x="0" y="0"/>
          <a:chExt cx="0" cy="0"/>
        </a:xfrm>
      </p:grpSpPr>
      <p:sp>
        <p:nvSpPr>
          <p:cNvPr id="228" name="Google Shape;228;p188"/>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9" name="Google Shape;229;p188"/>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0" name="Google Shape;230;p188"/>
          <p:cNvSpPr txBox="1">
            <a:spLocks noGrp="1"/>
          </p:cNvSpPr>
          <p:nvPr>
            <p:ph type="sldNum" idx="12"/>
          </p:nvPr>
        </p:nvSpPr>
        <p:spPr>
          <a:xfrm>
            <a:off x="8731052"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31" name="Google Shape;231;p188"/>
          <p:cNvSpPr/>
          <p:nvPr/>
        </p:nvSpPr>
        <p:spPr>
          <a:xfrm>
            <a:off x="1" y="708746"/>
            <a:ext cx="4942284" cy="821288"/>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32" name="Google Shape;232;p188"/>
          <p:cNvSpPr txBox="1">
            <a:spLocks noGrp="1"/>
          </p:cNvSpPr>
          <p:nvPr>
            <p:ph type="body" idx="1"/>
          </p:nvPr>
        </p:nvSpPr>
        <p:spPr>
          <a:xfrm>
            <a:off x="0" y="794684"/>
            <a:ext cx="4726260" cy="649288"/>
          </a:xfrm>
          <a:prstGeom prst="rect">
            <a:avLst/>
          </a:prstGeom>
          <a:noFill/>
          <a:ln>
            <a:noFill/>
          </a:ln>
        </p:spPr>
        <p:txBody>
          <a:bodyPr spcFirstLastPara="1" wrap="square" lIns="121875" tIns="60925" rIns="121875" bIns="60925" anchor="ctr" anchorCtr="0">
            <a:noAutofit/>
          </a:bodyPr>
          <a:lstStyle>
            <a:lvl1pPr marL="457200" lvl="0" indent="-228600" algn="r">
              <a:spcBef>
                <a:spcPts val="720"/>
              </a:spcBef>
              <a:spcAft>
                <a:spcPts val="0"/>
              </a:spcAft>
              <a:buClr>
                <a:schemeClr val="lt1"/>
              </a:buClr>
              <a:buSzPts val="3600"/>
              <a:buFont typeface="Open Sans"/>
              <a:buNone/>
              <a:defRPr sz="3600" b="0">
                <a:solidFill>
                  <a:schemeClr val="lt1"/>
                </a:solidFill>
                <a:latin typeface="Open Sans"/>
                <a:ea typeface="Open Sans"/>
                <a:cs typeface="Open Sans"/>
                <a:sym typeface="Open Sans"/>
              </a:defRPr>
            </a:lvl1pPr>
            <a:lvl2pPr marL="914400" lvl="1" indent="-228600" algn="l">
              <a:spcBef>
                <a:spcPts val="640"/>
              </a:spcBef>
              <a:spcAft>
                <a:spcPts val="0"/>
              </a:spcAft>
              <a:buClr>
                <a:schemeClr val="dk1"/>
              </a:buClr>
              <a:buSzPts val="3200"/>
              <a:buFont typeface="Open Sans"/>
              <a:buNone/>
              <a:defRPr>
                <a:latin typeface="Open Sans"/>
                <a:ea typeface="Open Sans"/>
                <a:cs typeface="Open Sans"/>
                <a:sym typeface="Open Sans"/>
              </a:defRPr>
            </a:lvl2pPr>
            <a:lvl3pPr marL="1371600" lvl="2" indent="-228600" algn="l">
              <a:spcBef>
                <a:spcPts val="480"/>
              </a:spcBef>
              <a:spcAft>
                <a:spcPts val="0"/>
              </a:spcAft>
              <a:buClr>
                <a:schemeClr val="dk1"/>
              </a:buClr>
              <a:buSzPts val="2400"/>
              <a:buFont typeface="Open Sans"/>
              <a:buNone/>
              <a:defRPr>
                <a:latin typeface="Open Sans"/>
                <a:ea typeface="Open Sans"/>
                <a:cs typeface="Open Sans"/>
                <a:sym typeface="Open Sans"/>
              </a:defRPr>
            </a:lvl3pPr>
            <a:lvl4pPr marL="1828800" lvl="3" indent="-228600" algn="l">
              <a:spcBef>
                <a:spcPts val="400"/>
              </a:spcBef>
              <a:spcAft>
                <a:spcPts val="0"/>
              </a:spcAft>
              <a:buClr>
                <a:schemeClr val="dk1"/>
              </a:buClr>
              <a:buSzPts val="2000"/>
              <a:buFont typeface="Open Sans"/>
              <a:buNone/>
              <a:defRPr>
                <a:latin typeface="Open Sans"/>
                <a:ea typeface="Open Sans"/>
                <a:cs typeface="Open Sans"/>
                <a:sym typeface="Open Sans"/>
              </a:defRPr>
            </a:lvl4pPr>
            <a:lvl5pPr marL="2286000" lvl="4" indent="-228600" algn="l">
              <a:spcBef>
                <a:spcPts val="400"/>
              </a:spcBef>
              <a:spcAft>
                <a:spcPts val="0"/>
              </a:spcAft>
              <a:buClr>
                <a:schemeClr val="dk1"/>
              </a:buClr>
              <a:buSzPts val="2000"/>
              <a:buFont typeface="Open Sans"/>
              <a:buNone/>
              <a:defRPr>
                <a:latin typeface="Open Sans"/>
                <a:ea typeface="Open Sans"/>
                <a:cs typeface="Open Sans"/>
                <a:sym typeface="Open Sans"/>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33" name="Google Shape;233;p188"/>
          <p:cNvSpPr>
            <a:spLocks noGrp="1"/>
          </p:cNvSpPr>
          <p:nvPr>
            <p:ph type="pic" idx="2"/>
          </p:nvPr>
        </p:nvSpPr>
        <p:spPr>
          <a:xfrm>
            <a:off x="0" y="1529910"/>
            <a:ext cx="4942284" cy="3411257"/>
          </a:xfrm>
          <a:prstGeom prst="rect">
            <a:avLst/>
          </a:prstGeom>
          <a:noFill/>
          <a:ln>
            <a:noFill/>
          </a:ln>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Project Two Column">
  <p:cSld name="Project Two Column">
    <p:spTree>
      <p:nvGrpSpPr>
        <p:cNvPr id="1" name="Shape 234"/>
        <p:cNvGrpSpPr/>
        <p:nvPr/>
      </p:nvGrpSpPr>
      <p:grpSpPr>
        <a:xfrm>
          <a:off x="0" y="0"/>
          <a:ext cx="0" cy="0"/>
          <a:chOff x="0" y="0"/>
          <a:chExt cx="0" cy="0"/>
        </a:xfrm>
      </p:grpSpPr>
      <p:sp>
        <p:nvSpPr>
          <p:cNvPr id="235" name="Google Shape;235;p189"/>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6" name="Google Shape;236;p189"/>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7" name="Google Shape;237;p189"/>
          <p:cNvSpPr txBox="1">
            <a:spLocks noGrp="1"/>
          </p:cNvSpPr>
          <p:nvPr>
            <p:ph type="sldNum" idx="12"/>
          </p:nvPr>
        </p:nvSpPr>
        <p:spPr>
          <a:xfrm>
            <a:off x="8731052"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38" name="Google Shape;238;p189"/>
          <p:cNvSpPr/>
          <p:nvPr/>
        </p:nvSpPr>
        <p:spPr>
          <a:xfrm>
            <a:off x="1" y="708746"/>
            <a:ext cx="4942284" cy="821288"/>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39" name="Google Shape;239;p189"/>
          <p:cNvSpPr txBox="1">
            <a:spLocks noGrp="1"/>
          </p:cNvSpPr>
          <p:nvPr>
            <p:ph type="body" idx="1"/>
          </p:nvPr>
        </p:nvSpPr>
        <p:spPr>
          <a:xfrm>
            <a:off x="0" y="794684"/>
            <a:ext cx="4726260" cy="649288"/>
          </a:xfrm>
          <a:prstGeom prst="rect">
            <a:avLst/>
          </a:prstGeom>
          <a:noFill/>
          <a:ln>
            <a:noFill/>
          </a:ln>
        </p:spPr>
        <p:txBody>
          <a:bodyPr spcFirstLastPara="1" wrap="square" lIns="121875" tIns="60925" rIns="121875" bIns="60925" anchor="ctr" anchorCtr="0">
            <a:noAutofit/>
          </a:bodyPr>
          <a:lstStyle>
            <a:lvl1pPr marL="457200" lvl="0" indent="-228600" algn="r">
              <a:spcBef>
                <a:spcPts val="720"/>
              </a:spcBef>
              <a:spcAft>
                <a:spcPts val="0"/>
              </a:spcAft>
              <a:buClr>
                <a:schemeClr val="lt1"/>
              </a:buClr>
              <a:buSzPts val="3600"/>
              <a:buFont typeface="Open Sans"/>
              <a:buNone/>
              <a:defRPr sz="3600" b="0">
                <a:solidFill>
                  <a:schemeClr val="lt1"/>
                </a:solidFill>
                <a:latin typeface="Open Sans"/>
                <a:ea typeface="Open Sans"/>
                <a:cs typeface="Open Sans"/>
                <a:sym typeface="Open Sans"/>
              </a:defRPr>
            </a:lvl1pPr>
            <a:lvl2pPr marL="914400" lvl="1" indent="-228600" algn="l">
              <a:spcBef>
                <a:spcPts val="640"/>
              </a:spcBef>
              <a:spcAft>
                <a:spcPts val="0"/>
              </a:spcAft>
              <a:buClr>
                <a:schemeClr val="dk1"/>
              </a:buClr>
              <a:buSzPts val="3200"/>
              <a:buFont typeface="Open Sans"/>
              <a:buNone/>
              <a:defRPr>
                <a:latin typeface="Open Sans"/>
                <a:ea typeface="Open Sans"/>
                <a:cs typeface="Open Sans"/>
                <a:sym typeface="Open Sans"/>
              </a:defRPr>
            </a:lvl2pPr>
            <a:lvl3pPr marL="1371600" lvl="2" indent="-228600" algn="l">
              <a:spcBef>
                <a:spcPts val="480"/>
              </a:spcBef>
              <a:spcAft>
                <a:spcPts val="0"/>
              </a:spcAft>
              <a:buClr>
                <a:schemeClr val="dk1"/>
              </a:buClr>
              <a:buSzPts val="2400"/>
              <a:buFont typeface="Open Sans"/>
              <a:buNone/>
              <a:defRPr>
                <a:latin typeface="Open Sans"/>
                <a:ea typeface="Open Sans"/>
                <a:cs typeface="Open Sans"/>
                <a:sym typeface="Open Sans"/>
              </a:defRPr>
            </a:lvl3pPr>
            <a:lvl4pPr marL="1828800" lvl="3" indent="-228600" algn="l">
              <a:spcBef>
                <a:spcPts val="400"/>
              </a:spcBef>
              <a:spcAft>
                <a:spcPts val="0"/>
              </a:spcAft>
              <a:buClr>
                <a:schemeClr val="dk1"/>
              </a:buClr>
              <a:buSzPts val="2000"/>
              <a:buFont typeface="Open Sans"/>
              <a:buNone/>
              <a:defRPr>
                <a:latin typeface="Open Sans"/>
                <a:ea typeface="Open Sans"/>
                <a:cs typeface="Open Sans"/>
                <a:sym typeface="Open Sans"/>
              </a:defRPr>
            </a:lvl4pPr>
            <a:lvl5pPr marL="2286000" lvl="4" indent="-228600" algn="l">
              <a:spcBef>
                <a:spcPts val="400"/>
              </a:spcBef>
              <a:spcAft>
                <a:spcPts val="0"/>
              </a:spcAft>
              <a:buClr>
                <a:schemeClr val="dk1"/>
              </a:buClr>
              <a:buSzPts val="2000"/>
              <a:buFont typeface="Open Sans"/>
              <a:buNone/>
              <a:defRPr>
                <a:latin typeface="Open Sans"/>
                <a:ea typeface="Open Sans"/>
                <a:cs typeface="Open Sans"/>
                <a:sym typeface="Open Sans"/>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40" name="Google Shape;240;p189"/>
          <p:cNvSpPr>
            <a:spLocks noGrp="1"/>
          </p:cNvSpPr>
          <p:nvPr>
            <p:ph type="pic" idx="2"/>
          </p:nvPr>
        </p:nvSpPr>
        <p:spPr>
          <a:xfrm>
            <a:off x="609599" y="1529909"/>
            <a:ext cx="5439509" cy="4419363"/>
          </a:xfrm>
          <a:prstGeom prst="rect">
            <a:avLst/>
          </a:prstGeom>
          <a:noFill/>
          <a:ln>
            <a:noFill/>
          </a:ln>
        </p:spPr>
      </p:sp>
      <p:sp>
        <p:nvSpPr>
          <p:cNvPr id="241" name="Google Shape;241;p189"/>
          <p:cNvSpPr>
            <a:spLocks noGrp="1"/>
          </p:cNvSpPr>
          <p:nvPr>
            <p:ph type="pic" idx="3"/>
          </p:nvPr>
        </p:nvSpPr>
        <p:spPr>
          <a:xfrm>
            <a:off x="6131169" y="1529909"/>
            <a:ext cx="5439509" cy="4419363"/>
          </a:xfrm>
          <a:prstGeom prst="rect">
            <a:avLst/>
          </a:prstGeom>
          <a:noFill/>
          <a:ln>
            <a:noFill/>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Our Appraoch">
  <p:cSld name="Our Appraoch">
    <p:spTree>
      <p:nvGrpSpPr>
        <p:cNvPr id="1" name="Shape 242"/>
        <p:cNvGrpSpPr/>
        <p:nvPr/>
      </p:nvGrpSpPr>
      <p:grpSpPr>
        <a:xfrm>
          <a:off x="0" y="0"/>
          <a:ext cx="0" cy="0"/>
          <a:chOff x="0" y="0"/>
          <a:chExt cx="0" cy="0"/>
        </a:xfrm>
      </p:grpSpPr>
      <p:sp>
        <p:nvSpPr>
          <p:cNvPr id="243" name="Google Shape;243;p190"/>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4" name="Google Shape;244;p190"/>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5" name="Google Shape;245;p190"/>
          <p:cNvSpPr txBox="1">
            <a:spLocks noGrp="1"/>
          </p:cNvSpPr>
          <p:nvPr>
            <p:ph type="sldNum" idx="12"/>
          </p:nvPr>
        </p:nvSpPr>
        <p:spPr>
          <a:xfrm>
            <a:off x="8731052"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46" name="Google Shape;246;p190"/>
          <p:cNvSpPr/>
          <p:nvPr/>
        </p:nvSpPr>
        <p:spPr>
          <a:xfrm>
            <a:off x="1" y="708746"/>
            <a:ext cx="4942284" cy="82128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47" name="Google Shape;247;p190"/>
          <p:cNvSpPr txBox="1">
            <a:spLocks noGrp="1"/>
          </p:cNvSpPr>
          <p:nvPr>
            <p:ph type="body" idx="1"/>
          </p:nvPr>
        </p:nvSpPr>
        <p:spPr>
          <a:xfrm>
            <a:off x="0" y="794684"/>
            <a:ext cx="4726260" cy="649288"/>
          </a:xfrm>
          <a:prstGeom prst="rect">
            <a:avLst/>
          </a:prstGeom>
          <a:noFill/>
          <a:ln>
            <a:noFill/>
          </a:ln>
        </p:spPr>
        <p:txBody>
          <a:bodyPr spcFirstLastPara="1" wrap="square" lIns="121875" tIns="60925" rIns="121875" bIns="60925" anchor="ctr" anchorCtr="0">
            <a:noAutofit/>
          </a:bodyPr>
          <a:lstStyle>
            <a:lvl1pPr marL="457200" lvl="0" indent="-228600" algn="r">
              <a:spcBef>
                <a:spcPts val="720"/>
              </a:spcBef>
              <a:spcAft>
                <a:spcPts val="0"/>
              </a:spcAft>
              <a:buClr>
                <a:schemeClr val="lt1"/>
              </a:buClr>
              <a:buSzPts val="3600"/>
              <a:buFont typeface="Open Sans"/>
              <a:buNone/>
              <a:defRPr sz="3600" b="0">
                <a:solidFill>
                  <a:schemeClr val="lt1"/>
                </a:solidFill>
                <a:latin typeface="Open Sans"/>
                <a:ea typeface="Open Sans"/>
                <a:cs typeface="Open Sans"/>
                <a:sym typeface="Open Sans"/>
              </a:defRPr>
            </a:lvl1pPr>
            <a:lvl2pPr marL="914400" lvl="1" indent="-228600" algn="l">
              <a:spcBef>
                <a:spcPts val="640"/>
              </a:spcBef>
              <a:spcAft>
                <a:spcPts val="0"/>
              </a:spcAft>
              <a:buClr>
                <a:schemeClr val="dk1"/>
              </a:buClr>
              <a:buSzPts val="3200"/>
              <a:buFont typeface="Open Sans"/>
              <a:buNone/>
              <a:defRPr>
                <a:latin typeface="Open Sans"/>
                <a:ea typeface="Open Sans"/>
                <a:cs typeface="Open Sans"/>
                <a:sym typeface="Open Sans"/>
              </a:defRPr>
            </a:lvl2pPr>
            <a:lvl3pPr marL="1371600" lvl="2" indent="-228600" algn="l">
              <a:spcBef>
                <a:spcPts val="480"/>
              </a:spcBef>
              <a:spcAft>
                <a:spcPts val="0"/>
              </a:spcAft>
              <a:buClr>
                <a:schemeClr val="dk1"/>
              </a:buClr>
              <a:buSzPts val="2400"/>
              <a:buFont typeface="Open Sans"/>
              <a:buNone/>
              <a:defRPr>
                <a:latin typeface="Open Sans"/>
                <a:ea typeface="Open Sans"/>
                <a:cs typeface="Open Sans"/>
                <a:sym typeface="Open Sans"/>
              </a:defRPr>
            </a:lvl3pPr>
            <a:lvl4pPr marL="1828800" lvl="3" indent="-228600" algn="l">
              <a:spcBef>
                <a:spcPts val="400"/>
              </a:spcBef>
              <a:spcAft>
                <a:spcPts val="0"/>
              </a:spcAft>
              <a:buClr>
                <a:schemeClr val="dk1"/>
              </a:buClr>
              <a:buSzPts val="2000"/>
              <a:buFont typeface="Open Sans"/>
              <a:buNone/>
              <a:defRPr>
                <a:latin typeface="Open Sans"/>
                <a:ea typeface="Open Sans"/>
                <a:cs typeface="Open Sans"/>
                <a:sym typeface="Open Sans"/>
              </a:defRPr>
            </a:lvl4pPr>
            <a:lvl5pPr marL="2286000" lvl="4" indent="-228600" algn="l">
              <a:spcBef>
                <a:spcPts val="400"/>
              </a:spcBef>
              <a:spcAft>
                <a:spcPts val="0"/>
              </a:spcAft>
              <a:buClr>
                <a:schemeClr val="dk1"/>
              </a:buClr>
              <a:buSzPts val="2000"/>
              <a:buFont typeface="Open Sans"/>
              <a:buNone/>
              <a:defRPr>
                <a:latin typeface="Open Sans"/>
                <a:ea typeface="Open Sans"/>
                <a:cs typeface="Open Sans"/>
                <a:sym typeface="Open Sans"/>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48" name="Google Shape;248;p190"/>
          <p:cNvSpPr>
            <a:spLocks noGrp="1"/>
          </p:cNvSpPr>
          <p:nvPr>
            <p:ph type="pic" idx="2"/>
          </p:nvPr>
        </p:nvSpPr>
        <p:spPr>
          <a:xfrm>
            <a:off x="609599" y="1529909"/>
            <a:ext cx="10961079" cy="2475155"/>
          </a:xfrm>
          <a:prstGeom prst="rect">
            <a:avLst/>
          </a:prstGeom>
          <a:noFill/>
          <a:ln>
            <a:noFill/>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Project Tree Column">
  <p:cSld name="Project Tree Column">
    <p:spTree>
      <p:nvGrpSpPr>
        <p:cNvPr id="1" name="Shape 249"/>
        <p:cNvGrpSpPr/>
        <p:nvPr/>
      </p:nvGrpSpPr>
      <p:grpSpPr>
        <a:xfrm>
          <a:off x="0" y="0"/>
          <a:ext cx="0" cy="0"/>
          <a:chOff x="0" y="0"/>
          <a:chExt cx="0" cy="0"/>
        </a:xfrm>
      </p:grpSpPr>
      <p:sp>
        <p:nvSpPr>
          <p:cNvPr id="250" name="Google Shape;250;p191"/>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1" name="Google Shape;251;p191"/>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2" name="Google Shape;252;p191"/>
          <p:cNvSpPr txBox="1">
            <a:spLocks noGrp="1"/>
          </p:cNvSpPr>
          <p:nvPr>
            <p:ph type="sldNum" idx="12"/>
          </p:nvPr>
        </p:nvSpPr>
        <p:spPr>
          <a:xfrm>
            <a:off x="8731052"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53" name="Google Shape;253;p191"/>
          <p:cNvSpPr/>
          <p:nvPr/>
        </p:nvSpPr>
        <p:spPr>
          <a:xfrm>
            <a:off x="1" y="708746"/>
            <a:ext cx="4942284" cy="821288"/>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54" name="Google Shape;254;p191"/>
          <p:cNvSpPr txBox="1">
            <a:spLocks noGrp="1"/>
          </p:cNvSpPr>
          <p:nvPr>
            <p:ph type="body" idx="1"/>
          </p:nvPr>
        </p:nvSpPr>
        <p:spPr>
          <a:xfrm>
            <a:off x="0" y="794684"/>
            <a:ext cx="4726260" cy="649288"/>
          </a:xfrm>
          <a:prstGeom prst="rect">
            <a:avLst/>
          </a:prstGeom>
          <a:noFill/>
          <a:ln>
            <a:noFill/>
          </a:ln>
        </p:spPr>
        <p:txBody>
          <a:bodyPr spcFirstLastPara="1" wrap="square" lIns="121875" tIns="60925" rIns="121875" bIns="60925" anchor="ctr" anchorCtr="0">
            <a:noAutofit/>
          </a:bodyPr>
          <a:lstStyle>
            <a:lvl1pPr marL="457200" lvl="0" indent="-228600" algn="r">
              <a:spcBef>
                <a:spcPts val="720"/>
              </a:spcBef>
              <a:spcAft>
                <a:spcPts val="0"/>
              </a:spcAft>
              <a:buClr>
                <a:schemeClr val="lt1"/>
              </a:buClr>
              <a:buSzPts val="3600"/>
              <a:buFont typeface="Open Sans"/>
              <a:buNone/>
              <a:defRPr sz="3600" b="0">
                <a:solidFill>
                  <a:schemeClr val="lt1"/>
                </a:solidFill>
                <a:latin typeface="Open Sans"/>
                <a:ea typeface="Open Sans"/>
                <a:cs typeface="Open Sans"/>
                <a:sym typeface="Open Sans"/>
              </a:defRPr>
            </a:lvl1pPr>
            <a:lvl2pPr marL="914400" lvl="1" indent="-228600" algn="l">
              <a:spcBef>
                <a:spcPts val="640"/>
              </a:spcBef>
              <a:spcAft>
                <a:spcPts val="0"/>
              </a:spcAft>
              <a:buClr>
                <a:schemeClr val="dk1"/>
              </a:buClr>
              <a:buSzPts val="3200"/>
              <a:buFont typeface="Open Sans"/>
              <a:buNone/>
              <a:defRPr>
                <a:latin typeface="Open Sans"/>
                <a:ea typeface="Open Sans"/>
                <a:cs typeface="Open Sans"/>
                <a:sym typeface="Open Sans"/>
              </a:defRPr>
            </a:lvl2pPr>
            <a:lvl3pPr marL="1371600" lvl="2" indent="-228600" algn="l">
              <a:spcBef>
                <a:spcPts val="480"/>
              </a:spcBef>
              <a:spcAft>
                <a:spcPts val="0"/>
              </a:spcAft>
              <a:buClr>
                <a:schemeClr val="dk1"/>
              </a:buClr>
              <a:buSzPts val="2400"/>
              <a:buFont typeface="Open Sans"/>
              <a:buNone/>
              <a:defRPr>
                <a:latin typeface="Open Sans"/>
                <a:ea typeface="Open Sans"/>
                <a:cs typeface="Open Sans"/>
                <a:sym typeface="Open Sans"/>
              </a:defRPr>
            </a:lvl3pPr>
            <a:lvl4pPr marL="1828800" lvl="3" indent="-228600" algn="l">
              <a:spcBef>
                <a:spcPts val="400"/>
              </a:spcBef>
              <a:spcAft>
                <a:spcPts val="0"/>
              </a:spcAft>
              <a:buClr>
                <a:schemeClr val="dk1"/>
              </a:buClr>
              <a:buSzPts val="2000"/>
              <a:buFont typeface="Open Sans"/>
              <a:buNone/>
              <a:defRPr>
                <a:latin typeface="Open Sans"/>
                <a:ea typeface="Open Sans"/>
                <a:cs typeface="Open Sans"/>
                <a:sym typeface="Open Sans"/>
              </a:defRPr>
            </a:lvl4pPr>
            <a:lvl5pPr marL="2286000" lvl="4" indent="-228600" algn="l">
              <a:spcBef>
                <a:spcPts val="400"/>
              </a:spcBef>
              <a:spcAft>
                <a:spcPts val="0"/>
              </a:spcAft>
              <a:buClr>
                <a:schemeClr val="dk1"/>
              </a:buClr>
              <a:buSzPts val="2000"/>
              <a:buFont typeface="Open Sans"/>
              <a:buNone/>
              <a:defRPr>
                <a:latin typeface="Open Sans"/>
                <a:ea typeface="Open Sans"/>
                <a:cs typeface="Open Sans"/>
                <a:sym typeface="Open Sans"/>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55" name="Google Shape;255;p191"/>
          <p:cNvSpPr>
            <a:spLocks noGrp="1"/>
          </p:cNvSpPr>
          <p:nvPr>
            <p:ph type="pic" idx="2"/>
          </p:nvPr>
        </p:nvSpPr>
        <p:spPr>
          <a:xfrm>
            <a:off x="609441" y="1529909"/>
            <a:ext cx="3605855" cy="4419363"/>
          </a:xfrm>
          <a:prstGeom prst="rect">
            <a:avLst/>
          </a:prstGeom>
          <a:noFill/>
          <a:ln>
            <a:noFill/>
          </a:ln>
        </p:spPr>
      </p:sp>
      <p:sp>
        <p:nvSpPr>
          <p:cNvPr id="256" name="Google Shape;256;p191"/>
          <p:cNvSpPr>
            <a:spLocks noGrp="1"/>
          </p:cNvSpPr>
          <p:nvPr>
            <p:ph type="pic" idx="3"/>
          </p:nvPr>
        </p:nvSpPr>
        <p:spPr>
          <a:xfrm>
            <a:off x="4298073" y="1529909"/>
            <a:ext cx="3605855" cy="4419363"/>
          </a:xfrm>
          <a:prstGeom prst="rect">
            <a:avLst/>
          </a:prstGeom>
          <a:noFill/>
          <a:ln>
            <a:noFill/>
          </a:ln>
        </p:spPr>
      </p:sp>
      <p:sp>
        <p:nvSpPr>
          <p:cNvPr id="257" name="Google Shape;257;p191"/>
          <p:cNvSpPr>
            <a:spLocks noGrp="1"/>
          </p:cNvSpPr>
          <p:nvPr>
            <p:ph type="pic" idx="4"/>
          </p:nvPr>
        </p:nvSpPr>
        <p:spPr>
          <a:xfrm>
            <a:off x="7986705" y="1529909"/>
            <a:ext cx="3605855" cy="4419363"/>
          </a:xfrm>
          <a:prstGeom prst="rect">
            <a:avLst/>
          </a:prstGeom>
          <a:noFill/>
          <a:ln>
            <a:noFill/>
          </a:ln>
        </p:spPr>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58"/>
        <p:cNvGrpSpPr/>
        <p:nvPr/>
      </p:nvGrpSpPr>
      <p:grpSpPr>
        <a:xfrm>
          <a:off x="0" y="0"/>
          <a:ext cx="0" cy="0"/>
          <a:chOff x="0" y="0"/>
          <a:chExt cx="0" cy="0"/>
        </a:xfrm>
      </p:grpSpPr>
      <p:sp>
        <p:nvSpPr>
          <p:cNvPr id="259" name="Google Shape;259;p192"/>
          <p:cNvSpPr/>
          <p:nvPr/>
        </p:nvSpPr>
        <p:spPr>
          <a:xfrm flipH="1">
            <a:off x="4294212" y="0"/>
            <a:ext cx="7876318" cy="6858000"/>
          </a:xfrm>
          <a:custGeom>
            <a:avLst/>
            <a:gdLst/>
            <a:ahLst/>
            <a:cxnLst/>
            <a:rect l="l" t="t" r="r" b="b"/>
            <a:pathLst>
              <a:path w="6094412" h="6858000" extrusionOk="0">
                <a:moveTo>
                  <a:pt x="0" y="0"/>
                </a:moveTo>
                <a:lnTo>
                  <a:pt x="6094412" y="0"/>
                </a:lnTo>
                <a:lnTo>
                  <a:pt x="0" y="6858000"/>
                </a:lnTo>
                <a:lnTo>
                  <a:pt x="0" y="0"/>
                </a:lnTo>
                <a:close/>
              </a:path>
            </a:pathLst>
          </a:custGeom>
          <a:solidFill>
            <a:srgbClr val="E4E4E4">
              <a:alpha val="4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60" name="Google Shape;260;p192"/>
          <p:cNvSpPr/>
          <p:nvPr/>
        </p:nvSpPr>
        <p:spPr>
          <a:xfrm>
            <a:off x="-39608" y="-3"/>
            <a:ext cx="4333820" cy="4876818"/>
          </a:xfrm>
          <a:custGeom>
            <a:avLst/>
            <a:gdLst/>
            <a:ahLst/>
            <a:cxnLst/>
            <a:rect l="l" t="t" r="r" b="b"/>
            <a:pathLst>
              <a:path w="6094412" h="6858000" extrusionOk="0">
                <a:moveTo>
                  <a:pt x="0" y="0"/>
                </a:moveTo>
                <a:lnTo>
                  <a:pt x="6094412" y="0"/>
                </a:lnTo>
                <a:lnTo>
                  <a:pt x="0" y="6858000"/>
                </a:lnTo>
                <a:lnTo>
                  <a:pt x="0" y="0"/>
                </a:lnTo>
                <a:close/>
              </a:path>
            </a:pathLst>
          </a:custGeom>
          <a:solidFill>
            <a:srgbClr val="E4E4E4">
              <a:alpha val="4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grpSp>
        <p:nvGrpSpPr>
          <p:cNvPr id="261" name="Google Shape;261;p192"/>
          <p:cNvGrpSpPr/>
          <p:nvPr/>
        </p:nvGrpSpPr>
        <p:grpSpPr>
          <a:xfrm>
            <a:off x="1" y="0"/>
            <a:ext cx="2601913" cy="2833688"/>
            <a:chOff x="0" y="0"/>
            <a:chExt cx="2601913" cy="2833688"/>
          </a:xfrm>
        </p:grpSpPr>
        <p:sp>
          <p:nvSpPr>
            <p:cNvPr id="262" name="Google Shape;262;p192"/>
            <p:cNvSpPr/>
            <p:nvPr/>
          </p:nvSpPr>
          <p:spPr>
            <a:xfrm>
              <a:off x="0" y="0"/>
              <a:ext cx="701675" cy="809625"/>
            </a:xfrm>
            <a:custGeom>
              <a:avLst/>
              <a:gdLst/>
              <a:ahLst/>
              <a:cxnLst/>
              <a:rect l="l" t="t" r="r" b="b"/>
              <a:pathLst>
                <a:path w="442" h="510" extrusionOk="0">
                  <a:moveTo>
                    <a:pt x="0" y="510"/>
                  </a:moveTo>
                  <a:lnTo>
                    <a:pt x="0" y="0"/>
                  </a:lnTo>
                  <a:lnTo>
                    <a:pt x="0" y="0"/>
                  </a:lnTo>
                  <a:lnTo>
                    <a:pt x="442" y="254"/>
                  </a:lnTo>
                  <a:lnTo>
                    <a:pt x="0" y="510"/>
                  </a:lnTo>
                  <a:close/>
                </a:path>
              </a:pathLst>
            </a:custGeom>
            <a:solidFill>
              <a:srgbClr val="7800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63" name="Google Shape;263;p192"/>
            <p:cNvSpPr/>
            <p:nvPr/>
          </p:nvSpPr>
          <p:spPr>
            <a:xfrm>
              <a:off x="0" y="403225"/>
              <a:ext cx="701675" cy="814388"/>
            </a:xfrm>
            <a:custGeom>
              <a:avLst/>
              <a:gdLst/>
              <a:ahLst/>
              <a:cxnLst/>
              <a:rect l="l" t="t" r="r" b="b"/>
              <a:pathLst>
                <a:path w="442" h="513" extrusionOk="0">
                  <a:moveTo>
                    <a:pt x="0" y="256"/>
                  </a:moveTo>
                  <a:lnTo>
                    <a:pt x="0" y="256"/>
                  </a:lnTo>
                  <a:lnTo>
                    <a:pt x="442" y="0"/>
                  </a:lnTo>
                  <a:lnTo>
                    <a:pt x="442" y="0"/>
                  </a:lnTo>
                  <a:lnTo>
                    <a:pt x="442" y="513"/>
                  </a:lnTo>
                  <a:lnTo>
                    <a:pt x="0" y="256"/>
                  </a:lnTo>
                  <a:close/>
                </a:path>
              </a:pathLst>
            </a:custGeom>
            <a:solidFill>
              <a:srgbClr val="F5340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64" name="Google Shape;264;p192"/>
            <p:cNvSpPr/>
            <p:nvPr/>
          </p:nvSpPr>
          <p:spPr>
            <a:xfrm>
              <a:off x="0" y="1620838"/>
              <a:ext cx="701675" cy="809625"/>
            </a:xfrm>
            <a:custGeom>
              <a:avLst/>
              <a:gdLst/>
              <a:ahLst/>
              <a:cxnLst/>
              <a:rect l="l" t="t" r="r" b="b"/>
              <a:pathLst>
                <a:path w="442" h="510" extrusionOk="0">
                  <a:moveTo>
                    <a:pt x="0" y="510"/>
                  </a:moveTo>
                  <a:lnTo>
                    <a:pt x="0" y="0"/>
                  </a:lnTo>
                  <a:lnTo>
                    <a:pt x="442" y="256"/>
                  </a:lnTo>
                  <a:lnTo>
                    <a:pt x="442" y="256"/>
                  </a:lnTo>
                  <a:lnTo>
                    <a:pt x="0" y="51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65" name="Google Shape;265;p192"/>
            <p:cNvSpPr/>
            <p:nvPr/>
          </p:nvSpPr>
          <p:spPr>
            <a:xfrm>
              <a:off x="0" y="1212850"/>
              <a:ext cx="701675" cy="814388"/>
            </a:xfrm>
            <a:custGeom>
              <a:avLst/>
              <a:gdLst/>
              <a:ahLst/>
              <a:cxnLst/>
              <a:rect l="l" t="t" r="r" b="b"/>
              <a:pathLst>
                <a:path w="442" h="513" extrusionOk="0">
                  <a:moveTo>
                    <a:pt x="0" y="257"/>
                  </a:moveTo>
                  <a:lnTo>
                    <a:pt x="0" y="257"/>
                  </a:lnTo>
                  <a:lnTo>
                    <a:pt x="442" y="0"/>
                  </a:lnTo>
                  <a:lnTo>
                    <a:pt x="442" y="3"/>
                  </a:lnTo>
                  <a:lnTo>
                    <a:pt x="442" y="513"/>
                  </a:lnTo>
                  <a:lnTo>
                    <a:pt x="0" y="257"/>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66" name="Google Shape;266;p192"/>
            <p:cNvSpPr/>
            <p:nvPr/>
          </p:nvSpPr>
          <p:spPr>
            <a:xfrm>
              <a:off x="234949" y="2359025"/>
              <a:ext cx="406465" cy="474663"/>
            </a:xfrm>
            <a:custGeom>
              <a:avLst/>
              <a:gdLst/>
              <a:ahLst/>
              <a:cxnLst/>
              <a:rect l="l" t="t" r="r" b="b"/>
              <a:pathLst>
                <a:path w="149" h="174" extrusionOk="0">
                  <a:moveTo>
                    <a:pt x="0" y="87"/>
                  </a:moveTo>
                  <a:lnTo>
                    <a:pt x="0" y="87"/>
                  </a:lnTo>
                  <a:lnTo>
                    <a:pt x="149" y="0"/>
                  </a:lnTo>
                  <a:lnTo>
                    <a:pt x="149" y="0"/>
                  </a:lnTo>
                  <a:lnTo>
                    <a:pt x="149" y="174"/>
                  </a:lnTo>
                  <a:lnTo>
                    <a:pt x="0" y="87"/>
                  </a:ln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67" name="Google Shape;267;p192"/>
            <p:cNvSpPr/>
            <p:nvPr/>
          </p:nvSpPr>
          <p:spPr>
            <a:xfrm>
              <a:off x="0" y="809625"/>
              <a:ext cx="701675" cy="811213"/>
            </a:xfrm>
            <a:custGeom>
              <a:avLst/>
              <a:gdLst/>
              <a:ahLst/>
              <a:cxnLst/>
              <a:rect l="l" t="t" r="r" b="b"/>
              <a:pathLst>
                <a:path w="442" h="511" extrusionOk="0">
                  <a:moveTo>
                    <a:pt x="0" y="511"/>
                  </a:moveTo>
                  <a:lnTo>
                    <a:pt x="0" y="0"/>
                  </a:lnTo>
                  <a:lnTo>
                    <a:pt x="442" y="254"/>
                  </a:lnTo>
                  <a:lnTo>
                    <a:pt x="0" y="511"/>
                  </a:lnTo>
                  <a:close/>
                </a:path>
              </a:pathLst>
            </a:custGeom>
            <a:solidFill>
              <a:srgbClr val="114D81"/>
            </a:solidFill>
            <a:ln w="9525" cap="flat" cmpd="sng">
              <a:solidFill>
                <a:srgbClr val="114D8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68" name="Google Shape;268;p192"/>
            <p:cNvSpPr/>
            <p:nvPr/>
          </p:nvSpPr>
          <p:spPr>
            <a:xfrm>
              <a:off x="701675" y="403225"/>
              <a:ext cx="706438" cy="814388"/>
            </a:xfrm>
            <a:custGeom>
              <a:avLst/>
              <a:gdLst/>
              <a:ahLst/>
              <a:cxnLst/>
              <a:rect l="l" t="t" r="r" b="b"/>
              <a:pathLst>
                <a:path w="445" h="513" extrusionOk="0">
                  <a:moveTo>
                    <a:pt x="0" y="513"/>
                  </a:moveTo>
                  <a:lnTo>
                    <a:pt x="0" y="0"/>
                  </a:lnTo>
                  <a:lnTo>
                    <a:pt x="445" y="256"/>
                  </a:lnTo>
                  <a:lnTo>
                    <a:pt x="445" y="256"/>
                  </a:lnTo>
                  <a:lnTo>
                    <a:pt x="0" y="513"/>
                  </a:lnTo>
                  <a:close/>
                </a:path>
              </a:pathLst>
            </a:custGeom>
            <a:solidFill>
              <a:srgbClr val="F5340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69" name="Google Shape;269;p192"/>
            <p:cNvSpPr/>
            <p:nvPr/>
          </p:nvSpPr>
          <p:spPr>
            <a:xfrm>
              <a:off x="701675" y="0"/>
              <a:ext cx="706438" cy="809625"/>
            </a:xfrm>
            <a:custGeom>
              <a:avLst/>
              <a:gdLst/>
              <a:ahLst/>
              <a:cxnLst/>
              <a:rect l="l" t="t" r="r" b="b"/>
              <a:pathLst>
                <a:path w="445" h="510" extrusionOk="0">
                  <a:moveTo>
                    <a:pt x="0" y="254"/>
                  </a:moveTo>
                  <a:lnTo>
                    <a:pt x="0" y="254"/>
                  </a:lnTo>
                  <a:lnTo>
                    <a:pt x="445" y="0"/>
                  </a:lnTo>
                  <a:lnTo>
                    <a:pt x="445" y="0"/>
                  </a:lnTo>
                  <a:lnTo>
                    <a:pt x="445" y="510"/>
                  </a:lnTo>
                  <a:lnTo>
                    <a:pt x="0" y="254"/>
                  </a:lnTo>
                  <a:close/>
                </a:path>
              </a:pathLst>
            </a:custGeom>
            <a:solidFill>
              <a:srgbClr val="E3651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0" name="Google Shape;270;p192"/>
            <p:cNvSpPr/>
            <p:nvPr/>
          </p:nvSpPr>
          <p:spPr>
            <a:xfrm>
              <a:off x="0" y="403225"/>
              <a:ext cx="701675" cy="814388"/>
            </a:xfrm>
            <a:custGeom>
              <a:avLst/>
              <a:gdLst/>
              <a:ahLst/>
              <a:cxnLst/>
              <a:rect l="l" t="t" r="r" b="b"/>
              <a:pathLst>
                <a:path w="442" h="513" extrusionOk="0">
                  <a:moveTo>
                    <a:pt x="0" y="256"/>
                  </a:moveTo>
                  <a:lnTo>
                    <a:pt x="0" y="256"/>
                  </a:lnTo>
                  <a:lnTo>
                    <a:pt x="442" y="0"/>
                  </a:lnTo>
                  <a:lnTo>
                    <a:pt x="442" y="0"/>
                  </a:lnTo>
                  <a:lnTo>
                    <a:pt x="442" y="513"/>
                  </a:lnTo>
                  <a:lnTo>
                    <a:pt x="0" y="256"/>
                  </a:lnTo>
                  <a:close/>
                </a:path>
              </a:pathLst>
            </a:custGeom>
            <a:solidFill>
              <a:srgbClr val="FFA73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1" name="Google Shape;271;p192"/>
            <p:cNvSpPr/>
            <p:nvPr/>
          </p:nvSpPr>
          <p:spPr>
            <a:xfrm>
              <a:off x="1408113" y="0"/>
              <a:ext cx="701675" cy="809625"/>
            </a:xfrm>
            <a:custGeom>
              <a:avLst/>
              <a:gdLst/>
              <a:ahLst/>
              <a:cxnLst/>
              <a:rect l="l" t="t" r="r" b="b"/>
              <a:pathLst>
                <a:path w="442" h="510" extrusionOk="0">
                  <a:moveTo>
                    <a:pt x="0" y="510"/>
                  </a:moveTo>
                  <a:lnTo>
                    <a:pt x="0" y="0"/>
                  </a:lnTo>
                  <a:lnTo>
                    <a:pt x="0" y="0"/>
                  </a:lnTo>
                  <a:lnTo>
                    <a:pt x="442" y="254"/>
                  </a:lnTo>
                  <a:lnTo>
                    <a:pt x="0" y="510"/>
                  </a:lnTo>
                  <a:close/>
                </a:path>
              </a:pathLst>
            </a:custGeom>
            <a:solidFill>
              <a:srgbClr val="C1DD84"/>
            </a:solidFill>
            <a:ln w="9525" cap="flat" cmpd="sng">
              <a:solidFill>
                <a:srgbClr val="C1DD8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2" name="Google Shape;272;p192"/>
            <p:cNvSpPr/>
            <p:nvPr/>
          </p:nvSpPr>
          <p:spPr>
            <a:xfrm>
              <a:off x="2317750" y="241300"/>
              <a:ext cx="284163" cy="328613"/>
            </a:xfrm>
            <a:custGeom>
              <a:avLst/>
              <a:gdLst/>
              <a:ahLst/>
              <a:cxnLst/>
              <a:rect l="l" t="t" r="r" b="b"/>
              <a:pathLst>
                <a:path w="179" h="207" extrusionOk="0">
                  <a:moveTo>
                    <a:pt x="0" y="207"/>
                  </a:moveTo>
                  <a:lnTo>
                    <a:pt x="0" y="0"/>
                  </a:lnTo>
                  <a:lnTo>
                    <a:pt x="0" y="0"/>
                  </a:lnTo>
                  <a:lnTo>
                    <a:pt x="179" y="102"/>
                  </a:lnTo>
                  <a:lnTo>
                    <a:pt x="0" y="207"/>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3" name="Google Shape;273;p192"/>
            <p:cNvSpPr/>
            <p:nvPr/>
          </p:nvSpPr>
          <p:spPr>
            <a:xfrm>
              <a:off x="1408113" y="1620838"/>
              <a:ext cx="701675" cy="809625"/>
            </a:xfrm>
            <a:custGeom>
              <a:avLst/>
              <a:gdLst/>
              <a:ahLst/>
              <a:cxnLst/>
              <a:rect l="l" t="t" r="r" b="b"/>
              <a:pathLst>
                <a:path w="442" h="510" extrusionOk="0">
                  <a:moveTo>
                    <a:pt x="0" y="510"/>
                  </a:moveTo>
                  <a:lnTo>
                    <a:pt x="0" y="0"/>
                  </a:lnTo>
                  <a:lnTo>
                    <a:pt x="442" y="256"/>
                  </a:lnTo>
                  <a:lnTo>
                    <a:pt x="442" y="256"/>
                  </a:lnTo>
                  <a:lnTo>
                    <a:pt x="0" y="51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4" name="Google Shape;274;p192"/>
            <p:cNvSpPr/>
            <p:nvPr/>
          </p:nvSpPr>
          <p:spPr>
            <a:xfrm>
              <a:off x="706438" y="809625"/>
              <a:ext cx="701675" cy="811213"/>
            </a:xfrm>
            <a:custGeom>
              <a:avLst/>
              <a:gdLst/>
              <a:ahLst/>
              <a:cxnLst/>
              <a:rect l="l" t="t" r="r" b="b"/>
              <a:pathLst>
                <a:path w="442" h="511" extrusionOk="0">
                  <a:moveTo>
                    <a:pt x="0" y="254"/>
                  </a:moveTo>
                  <a:lnTo>
                    <a:pt x="442" y="0"/>
                  </a:lnTo>
                  <a:lnTo>
                    <a:pt x="442" y="511"/>
                  </a:lnTo>
                  <a:lnTo>
                    <a:pt x="442" y="511"/>
                  </a:lnTo>
                  <a:lnTo>
                    <a:pt x="0" y="254"/>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5" name="Google Shape;275;p192"/>
            <p:cNvSpPr/>
            <p:nvPr/>
          </p:nvSpPr>
          <p:spPr>
            <a:xfrm>
              <a:off x="701675" y="1212850"/>
              <a:ext cx="706438" cy="811213"/>
            </a:xfrm>
            <a:custGeom>
              <a:avLst/>
              <a:gdLst/>
              <a:ahLst/>
              <a:cxnLst/>
              <a:rect l="l" t="t" r="r" b="b"/>
              <a:pathLst>
                <a:path w="445" h="511" extrusionOk="0">
                  <a:moveTo>
                    <a:pt x="0" y="511"/>
                  </a:moveTo>
                  <a:lnTo>
                    <a:pt x="0" y="3"/>
                  </a:lnTo>
                  <a:lnTo>
                    <a:pt x="3" y="0"/>
                  </a:lnTo>
                  <a:lnTo>
                    <a:pt x="445" y="257"/>
                  </a:lnTo>
                  <a:lnTo>
                    <a:pt x="0" y="511"/>
                  </a:lnTo>
                  <a:close/>
                </a:path>
              </a:pathLst>
            </a:custGeom>
            <a:solidFill>
              <a:srgbClr val="8D8D8D"/>
            </a:solidFill>
            <a:ln w="9525" cap="flat" cmpd="sng">
              <a:solidFill>
                <a:srgbClr val="8D8D8D"/>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6" name="Google Shape;276;p192"/>
            <p:cNvSpPr/>
            <p:nvPr/>
          </p:nvSpPr>
          <p:spPr>
            <a:xfrm>
              <a:off x="701675" y="1620838"/>
              <a:ext cx="706438" cy="809625"/>
            </a:xfrm>
            <a:custGeom>
              <a:avLst/>
              <a:gdLst/>
              <a:ahLst/>
              <a:cxnLst/>
              <a:rect l="l" t="t" r="r" b="b"/>
              <a:pathLst>
                <a:path w="445" h="510" extrusionOk="0">
                  <a:moveTo>
                    <a:pt x="0" y="256"/>
                  </a:moveTo>
                  <a:lnTo>
                    <a:pt x="0" y="254"/>
                  </a:lnTo>
                  <a:lnTo>
                    <a:pt x="445" y="0"/>
                  </a:lnTo>
                  <a:lnTo>
                    <a:pt x="445" y="0"/>
                  </a:lnTo>
                  <a:lnTo>
                    <a:pt x="445" y="510"/>
                  </a:lnTo>
                  <a:lnTo>
                    <a:pt x="0" y="256"/>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7" name="Google Shape;277;p192"/>
            <p:cNvSpPr/>
            <p:nvPr/>
          </p:nvSpPr>
          <p:spPr>
            <a:xfrm>
              <a:off x="701675" y="403225"/>
              <a:ext cx="706438" cy="814388"/>
            </a:xfrm>
            <a:custGeom>
              <a:avLst/>
              <a:gdLst/>
              <a:ahLst/>
              <a:cxnLst/>
              <a:rect l="l" t="t" r="r" b="b"/>
              <a:pathLst>
                <a:path w="445" h="513" extrusionOk="0">
                  <a:moveTo>
                    <a:pt x="0" y="513"/>
                  </a:moveTo>
                  <a:lnTo>
                    <a:pt x="0" y="0"/>
                  </a:lnTo>
                  <a:lnTo>
                    <a:pt x="445" y="256"/>
                  </a:lnTo>
                  <a:lnTo>
                    <a:pt x="445" y="256"/>
                  </a:lnTo>
                  <a:lnTo>
                    <a:pt x="0" y="513"/>
                  </a:lnTo>
                  <a:close/>
                </a:path>
              </a:pathLst>
            </a:custGeom>
            <a:solidFill>
              <a:srgbClr val="C1DD84"/>
            </a:solidFill>
            <a:ln w="9525" cap="flat" cmpd="sng">
              <a:solidFill>
                <a:srgbClr val="C1DD8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8" name="Google Shape;278;p192"/>
            <p:cNvSpPr/>
            <p:nvPr/>
          </p:nvSpPr>
          <p:spPr>
            <a:xfrm>
              <a:off x="701675" y="0"/>
              <a:ext cx="706438" cy="809625"/>
            </a:xfrm>
            <a:custGeom>
              <a:avLst/>
              <a:gdLst/>
              <a:ahLst/>
              <a:cxnLst/>
              <a:rect l="l" t="t" r="r" b="b"/>
              <a:pathLst>
                <a:path w="445" h="510" extrusionOk="0">
                  <a:moveTo>
                    <a:pt x="0" y="254"/>
                  </a:moveTo>
                  <a:lnTo>
                    <a:pt x="0" y="254"/>
                  </a:lnTo>
                  <a:lnTo>
                    <a:pt x="445" y="0"/>
                  </a:lnTo>
                  <a:lnTo>
                    <a:pt x="445" y="0"/>
                  </a:lnTo>
                  <a:lnTo>
                    <a:pt x="445" y="510"/>
                  </a:lnTo>
                  <a:lnTo>
                    <a:pt x="0" y="254"/>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9" name="Google Shape;279;p192"/>
            <p:cNvSpPr/>
            <p:nvPr/>
          </p:nvSpPr>
          <p:spPr>
            <a:xfrm>
              <a:off x="0" y="403225"/>
              <a:ext cx="701675" cy="814388"/>
            </a:xfrm>
            <a:custGeom>
              <a:avLst/>
              <a:gdLst/>
              <a:ahLst/>
              <a:cxnLst/>
              <a:rect l="l" t="t" r="r" b="b"/>
              <a:pathLst>
                <a:path w="442" h="513" extrusionOk="0">
                  <a:moveTo>
                    <a:pt x="0" y="256"/>
                  </a:moveTo>
                  <a:lnTo>
                    <a:pt x="0" y="256"/>
                  </a:lnTo>
                  <a:lnTo>
                    <a:pt x="442" y="0"/>
                  </a:lnTo>
                  <a:lnTo>
                    <a:pt x="442" y="0"/>
                  </a:lnTo>
                  <a:lnTo>
                    <a:pt x="442" y="513"/>
                  </a:lnTo>
                  <a:lnTo>
                    <a:pt x="0" y="256"/>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80" name="Google Shape;280;p192"/>
            <p:cNvSpPr/>
            <p:nvPr/>
          </p:nvSpPr>
          <p:spPr>
            <a:xfrm>
              <a:off x="0" y="0"/>
              <a:ext cx="701675" cy="809625"/>
            </a:xfrm>
            <a:custGeom>
              <a:avLst/>
              <a:gdLst/>
              <a:ahLst/>
              <a:cxnLst/>
              <a:rect l="l" t="t" r="r" b="b"/>
              <a:pathLst>
                <a:path w="442" h="510" extrusionOk="0">
                  <a:moveTo>
                    <a:pt x="0" y="0"/>
                  </a:moveTo>
                  <a:lnTo>
                    <a:pt x="0" y="510"/>
                  </a:lnTo>
                  <a:lnTo>
                    <a:pt x="442" y="254"/>
                  </a:lnTo>
                  <a:lnTo>
                    <a:pt x="0" y="0"/>
                  </a:lnTo>
                  <a:lnTo>
                    <a:pt x="0" y="0"/>
                  </a:lnTo>
                  <a:close/>
                </a:path>
              </a:pathLst>
            </a:custGeom>
            <a:solidFill>
              <a:srgbClr val="515151"/>
            </a:solidFill>
            <a:ln w="9525" cap="flat" cmpd="sng">
              <a:solidFill>
                <a:srgbClr val="51515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81" name="Google Shape;281;p192"/>
            <p:cNvSpPr/>
            <p:nvPr/>
          </p:nvSpPr>
          <p:spPr>
            <a:xfrm>
              <a:off x="701675" y="0"/>
              <a:ext cx="701675" cy="403225"/>
            </a:xfrm>
            <a:custGeom>
              <a:avLst/>
              <a:gdLst/>
              <a:ahLst/>
              <a:cxnLst/>
              <a:rect l="l" t="t" r="r" b="b"/>
              <a:pathLst>
                <a:path w="442" h="254" extrusionOk="0">
                  <a:moveTo>
                    <a:pt x="0" y="254"/>
                  </a:moveTo>
                  <a:lnTo>
                    <a:pt x="442" y="0"/>
                  </a:lnTo>
                  <a:lnTo>
                    <a:pt x="0" y="0"/>
                  </a:lnTo>
                  <a:lnTo>
                    <a:pt x="0" y="254"/>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82" name="Google Shape;282;p192"/>
            <p:cNvSpPr/>
            <p:nvPr/>
          </p:nvSpPr>
          <p:spPr>
            <a:xfrm>
              <a:off x="0" y="0"/>
              <a:ext cx="701675" cy="403225"/>
            </a:xfrm>
            <a:custGeom>
              <a:avLst/>
              <a:gdLst/>
              <a:ahLst/>
              <a:cxnLst/>
              <a:rect l="l" t="t" r="r" b="b"/>
              <a:pathLst>
                <a:path w="442" h="254" extrusionOk="0">
                  <a:moveTo>
                    <a:pt x="442" y="0"/>
                  </a:moveTo>
                  <a:lnTo>
                    <a:pt x="0" y="0"/>
                  </a:lnTo>
                  <a:lnTo>
                    <a:pt x="442" y="254"/>
                  </a:lnTo>
                  <a:lnTo>
                    <a:pt x="442" y="254"/>
                  </a:lnTo>
                  <a:lnTo>
                    <a:pt x="442"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grpSp>
      <p:sp>
        <p:nvSpPr>
          <p:cNvPr id="283" name="Google Shape;283;p192"/>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4" name="Google Shape;284;p192"/>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5" name="Google Shape;285;p192"/>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86" name="Google Shape;286;p192"/>
          <p:cNvSpPr txBox="1">
            <a:spLocks noGrp="1"/>
          </p:cNvSpPr>
          <p:nvPr>
            <p:ph type="title"/>
          </p:nvPr>
        </p:nvSpPr>
        <p:spPr>
          <a:xfrm>
            <a:off x="6094412" y="3789040"/>
            <a:ext cx="5491606" cy="1362075"/>
          </a:xfrm>
          <a:prstGeom prst="rect">
            <a:avLst/>
          </a:prstGeom>
          <a:noFill/>
          <a:ln>
            <a:noFill/>
          </a:ln>
        </p:spPr>
        <p:txBody>
          <a:bodyPr spcFirstLastPara="1" wrap="square" lIns="121875" tIns="60925" rIns="121875" bIns="60925" anchor="b" anchorCtr="0">
            <a:normAutofit/>
          </a:bodyPr>
          <a:lstStyle>
            <a:lvl1pPr lvl="0" algn="l">
              <a:spcBef>
                <a:spcPts val="0"/>
              </a:spcBef>
              <a:spcAft>
                <a:spcPts val="0"/>
              </a:spcAft>
              <a:buClr>
                <a:schemeClr val="accent3"/>
              </a:buClr>
              <a:buSzPts val="5300"/>
              <a:buFont typeface="Open Sans"/>
              <a:buNone/>
              <a:defRPr sz="5300" b="1" cap="none">
                <a:solidFill>
                  <a:schemeClr val="accent3"/>
                </a:solidFill>
                <a:latin typeface="Open Sans"/>
                <a:ea typeface="Open Sans"/>
                <a:cs typeface="Open Sans"/>
                <a:sym typeface="Open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87" name="Google Shape;287;p192"/>
          <p:cNvSpPr txBox="1">
            <a:spLocks noGrp="1"/>
          </p:cNvSpPr>
          <p:nvPr>
            <p:ph type="body" idx="1"/>
          </p:nvPr>
        </p:nvSpPr>
        <p:spPr>
          <a:xfrm>
            <a:off x="6094412" y="5319823"/>
            <a:ext cx="5521484" cy="828007"/>
          </a:xfrm>
          <a:prstGeom prst="rect">
            <a:avLst/>
          </a:prstGeom>
          <a:noFill/>
          <a:ln>
            <a:noFill/>
          </a:ln>
        </p:spPr>
        <p:txBody>
          <a:bodyPr spcFirstLastPara="1" wrap="square" lIns="121875" tIns="0" rIns="121875" bIns="0" anchor="t" anchorCtr="0">
            <a:normAutofit/>
          </a:bodyPr>
          <a:lstStyle>
            <a:lvl1pPr marL="457200" lvl="0" indent="-228600" algn="l">
              <a:spcBef>
                <a:spcPts val="320"/>
              </a:spcBef>
              <a:spcAft>
                <a:spcPts val="0"/>
              </a:spcAft>
              <a:buClr>
                <a:schemeClr val="accent3"/>
              </a:buClr>
              <a:buSzPts val="1600"/>
              <a:buNone/>
              <a:defRPr sz="1600">
                <a:solidFill>
                  <a:schemeClr val="accent3"/>
                </a:solidFill>
                <a:latin typeface="Open Sans"/>
                <a:ea typeface="Open Sans"/>
                <a:cs typeface="Open Sans"/>
                <a:sym typeface="Open Sans"/>
              </a:defRPr>
            </a:lvl1pPr>
            <a:lvl2pPr marL="914400" lvl="1" indent="-228600" algn="l">
              <a:spcBef>
                <a:spcPts val="480"/>
              </a:spcBef>
              <a:spcAft>
                <a:spcPts val="0"/>
              </a:spcAft>
              <a:buClr>
                <a:srgbClr val="888888"/>
              </a:buClr>
              <a:buSzPts val="2400"/>
              <a:buNone/>
              <a:defRPr sz="2400">
                <a:solidFill>
                  <a:srgbClr val="888888"/>
                </a:solidFill>
              </a:defRPr>
            </a:lvl2pPr>
            <a:lvl3pPr marL="1371600" lvl="2" indent="-228600" algn="l">
              <a:spcBef>
                <a:spcPts val="420"/>
              </a:spcBef>
              <a:spcAft>
                <a:spcPts val="0"/>
              </a:spcAft>
              <a:buClr>
                <a:srgbClr val="888888"/>
              </a:buClr>
              <a:buSzPts val="2100"/>
              <a:buNone/>
              <a:defRPr sz="2100">
                <a:solidFill>
                  <a:srgbClr val="888888"/>
                </a:solidFill>
              </a:defRPr>
            </a:lvl3pPr>
            <a:lvl4pPr marL="1828800" lvl="3" indent="-228600" algn="l">
              <a:spcBef>
                <a:spcPts val="380"/>
              </a:spcBef>
              <a:spcAft>
                <a:spcPts val="0"/>
              </a:spcAft>
              <a:buClr>
                <a:srgbClr val="888888"/>
              </a:buClr>
              <a:buSzPts val="1900"/>
              <a:buNone/>
              <a:defRPr sz="1900">
                <a:solidFill>
                  <a:srgbClr val="888888"/>
                </a:solidFill>
              </a:defRPr>
            </a:lvl4pPr>
            <a:lvl5pPr marL="2286000" lvl="4" indent="-228600" algn="l">
              <a:spcBef>
                <a:spcPts val="380"/>
              </a:spcBef>
              <a:spcAft>
                <a:spcPts val="0"/>
              </a:spcAft>
              <a:buClr>
                <a:srgbClr val="888888"/>
              </a:buClr>
              <a:buSzPts val="1900"/>
              <a:buNone/>
              <a:defRPr sz="1900">
                <a:solidFill>
                  <a:srgbClr val="888888"/>
                </a:solidFill>
              </a:defRPr>
            </a:lvl5pPr>
            <a:lvl6pPr marL="2743200" lvl="5" indent="-228600" algn="l">
              <a:spcBef>
                <a:spcPts val="380"/>
              </a:spcBef>
              <a:spcAft>
                <a:spcPts val="0"/>
              </a:spcAft>
              <a:buClr>
                <a:srgbClr val="888888"/>
              </a:buClr>
              <a:buSzPts val="1900"/>
              <a:buNone/>
              <a:defRPr sz="1900">
                <a:solidFill>
                  <a:srgbClr val="888888"/>
                </a:solidFill>
              </a:defRPr>
            </a:lvl6pPr>
            <a:lvl7pPr marL="3200400" lvl="6" indent="-228600" algn="l">
              <a:spcBef>
                <a:spcPts val="380"/>
              </a:spcBef>
              <a:spcAft>
                <a:spcPts val="0"/>
              </a:spcAft>
              <a:buClr>
                <a:srgbClr val="888888"/>
              </a:buClr>
              <a:buSzPts val="1900"/>
              <a:buNone/>
              <a:defRPr sz="1900">
                <a:solidFill>
                  <a:srgbClr val="888888"/>
                </a:solidFill>
              </a:defRPr>
            </a:lvl7pPr>
            <a:lvl8pPr marL="3657600" lvl="7" indent="-228600" algn="l">
              <a:spcBef>
                <a:spcPts val="380"/>
              </a:spcBef>
              <a:spcAft>
                <a:spcPts val="0"/>
              </a:spcAft>
              <a:buClr>
                <a:srgbClr val="888888"/>
              </a:buClr>
              <a:buSzPts val="1900"/>
              <a:buNone/>
              <a:defRPr sz="1900">
                <a:solidFill>
                  <a:srgbClr val="888888"/>
                </a:solidFill>
              </a:defRPr>
            </a:lvl8pPr>
            <a:lvl9pPr marL="4114800" lvl="8" indent="-228600" algn="l">
              <a:spcBef>
                <a:spcPts val="380"/>
              </a:spcBef>
              <a:spcAft>
                <a:spcPts val="0"/>
              </a:spcAft>
              <a:buClr>
                <a:srgbClr val="888888"/>
              </a:buClr>
              <a:buSzPts val="1900"/>
              <a:buNone/>
              <a:defRPr sz="1900">
                <a:solidFill>
                  <a:srgbClr val="888888"/>
                </a:solidFill>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Graph">
  <p:cSld name="Graph">
    <p:spTree>
      <p:nvGrpSpPr>
        <p:cNvPr id="1" name="Shape 288"/>
        <p:cNvGrpSpPr/>
        <p:nvPr/>
      </p:nvGrpSpPr>
      <p:grpSpPr>
        <a:xfrm>
          <a:off x="0" y="0"/>
          <a:ext cx="0" cy="0"/>
          <a:chOff x="0" y="0"/>
          <a:chExt cx="0" cy="0"/>
        </a:xfrm>
      </p:grpSpPr>
      <p:sp>
        <p:nvSpPr>
          <p:cNvPr id="289" name="Google Shape;289;p193"/>
          <p:cNvSpPr txBox="1">
            <a:spLocks noGrp="1"/>
          </p:cNvSpPr>
          <p:nvPr>
            <p:ph type="title"/>
          </p:nvPr>
        </p:nvSpPr>
        <p:spPr>
          <a:xfrm>
            <a:off x="609441" y="476672"/>
            <a:ext cx="10969943" cy="711081"/>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Clr>
                <a:schemeClr val="dk1"/>
              </a:buClr>
              <a:buSzPts val="3600"/>
              <a:buFont typeface="Open Sans"/>
              <a:buNone/>
              <a:defRPr sz="3600">
                <a:latin typeface="Open Sans"/>
                <a:ea typeface="Open Sans"/>
                <a:cs typeface="Open Sans"/>
                <a:sym typeface="Open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0" name="Google Shape;290;p193"/>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1" name="Google Shape;291;p193"/>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2" name="Google Shape;292;p193"/>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93"/>
        <p:cNvGrpSpPr/>
        <p:nvPr/>
      </p:nvGrpSpPr>
      <p:grpSpPr>
        <a:xfrm>
          <a:off x="0" y="0"/>
          <a:ext cx="0" cy="0"/>
          <a:chOff x="0" y="0"/>
          <a:chExt cx="0" cy="0"/>
        </a:xfrm>
      </p:grpSpPr>
      <p:sp>
        <p:nvSpPr>
          <p:cNvPr id="294" name="Google Shape;294;p194"/>
          <p:cNvSpPr txBox="1">
            <a:spLocks noGrp="1"/>
          </p:cNvSpPr>
          <p:nvPr>
            <p:ph type="title"/>
          </p:nvPr>
        </p:nvSpPr>
        <p:spPr>
          <a:xfrm>
            <a:off x="609441" y="274639"/>
            <a:ext cx="10969943" cy="711081"/>
          </a:xfrm>
          <a:prstGeom prst="rect">
            <a:avLst/>
          </a:prstGeom>
          <a:noFill/>
          <a:ln>
            <a:noFill/>
          </a:ln>
        </p:spPr>
        <p:txBody>
          <a:bodyPr spcFirstLastPara="1" wrap="square" lIns="121875" tIns="60925" rIns="121875" bIns="60925" anchor="ctr" anchorCtr="0">
            <a:normAutofit/>
          </a:bodyPr>
          <a:lstStyle>
            <a:lvl1pPr lvl="0" algn="l">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5" name="Google Shape;295;p194"/>
          <p:cNvSpPr txBox="1">
            <a:spLocks noGrp="1"/>
          </p:cNvSpPr>
          <p:nvPr>
            <p:ph type="body" idx="1"/>
          </p:nvPr>
        </p:nvSpPr>
        <p:spPr>
          <a:xfrm>
            <a:off x="609441" y="1138425"/>
            <a:ext cx="10969943" cy="4987739"/>
          </a:xfrm>
          <a:prstGeom prst="rect">
            <a:avLst/>
          </a:prstGeom>
          <a:noFill/>
          <a:ln>
            <a:noFill/>
          </a:ln>
        </p:spPr>
        <p:txBody>
          <a:bodyPr spcFirstLastPara="1" wrap="square" lIns="121875" tIns="60925" rIns="121875" bIns="60925"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96" name="Google Shape;296;p194"/>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7" name="Google Shape;297;p194"/>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8" name="Google Shape;298;p194"/>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99"/>
        <p:cNvGrpSpPr/>
        <p:nvPr/>
      </p:nvGrpSpPr>
      <p:grpSpPr>
        <a:xfrm>
          <a:off x="0" y="0"/>
          <a:ext cx="0" cy="0"/>
          <a:chOff x="0" y="0"/>
          <a:chExt cx="0" cy="0"/>
        </a:xfrm>
      </p:grpSpPr>
      <p:sp>
        <p:nvSpPr>
          <p:cNvPr id="300" name="Google Shape;300;p195"/>
          <p:cNvSpPr txBox="1">
            <a:spLocks noGrp="1"/>
          </p:cNvSpPr>
          <p:nvPr>
            <p:ph type="title"/>
          </p:nvPr>
        </p:nvSpPr>
        <p:spPr>
          <a:xfrm>
            <a:off x="609441" y="274639"/>
            <a:ext cx="10969943" cy="711081"/>
          </a:xfrm>
          <a:prstGeom prst="rect">
            <a:avLst/>
          </a:prstGeom>
          <a:noFill/>
          <a:ln>
            <a:noFill/>
          </a:ln>
        </p:spPr>
        <p:txBody>
          <a:bodyPr spcFirstLastPara="1" wrap="square" lIns="121875" tIns="60925" rIns="121875" bIns="60925" anchor="ctr" anchorCtr="0">
            <a:normAutofit/>
          </a:bodyPr>
          <a:lstStyle>
            <a:lvl1pPr lvl="0" algn="l">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01" name="Google Shape;301;p195"/>
          <p:cNvSpPr txBox="1">
            <a:spLocks noGrp="1"/>
          </p:cNvSpPr>
          <p:nvPr>
            <p:ph type="body" idx="1"/>
          </p:nvPr>
        </p:nvSpPr>
        <p:spPr>
          <a:xfrm>
            <a:off x="609441" y="1600201"/>
            <a:ext cx="5383398" cy="4525963"/>
          </a:xfrm>
          <a:prstGeom prst="rect">
            <a:avLst/>
          </a:prstGeom>
          <a:noFill/>
          <a:ln>
            <a:noFill/>
          </a:ln>
        </p:spPr>
        <p:txBody>
          <a:bodyPr spcFirstLastPara="1" wrap="square" lIns="121875" tIns="60925" rIns="121875" bIns="60925" anchor="t" anchorCtr="0">
            <a:normAutofit/>
          </a:bodyPr>
          <a:lstStyle>
            <a:lvl1pPr marL="457200" lvl="0" indent="-463550" algn="l">
              <a:spcBef>
                <a:spcPts val="740"/>
              </a:spcBef>
              <a:spcAft>
                <a:spcPts val="0"/>
              </a:spcAft>
              <a:buClr>
                <a:schemeClr val="dk1"/>
              </a:buClr>
              <a:buSzPts val="3700"/>
              <a:buChar char="•"/>
              <a:defRPr sz="3700"/>
            </a:lvl1pPr>
            <a:lvl2pPr marL="914400" lvl="1" indent="-431800" algn="l">
              <a:spcBef>
                <a:spcPts val="640"/>
              </a:spcBef>
              <a:spcAft>
                <a:spcPts val="0"/>
              </a:spcAft>
              <a:buClr>
                <a:schemeClr val="dk1"/>
              </a:buClr>
              <a:buSzPts val="3200"/>
              <a:buChar char="–"/>
              <a:defRPr sz="3200"/>
            </a:lvl2pPr>
            <a:lvl3pPr marL="1371600" lvl="2" indent="-400050" algn="l">
              <a:spcBef>
                <a:spcPts val="540"/>
              </a:spcBef>
              <a:spcAft>
                <a:spcPts val="0"/>
              </a:spcAft>
              <a:buClr>
                <a:schemeClr val="dk1"/>
              </a:buClr>
              <a:buSzPts val="2700"/>
              <a:buChar char="•"/>
              <a:defRPr sz="2700"/>
            </a:lvl3pPr>
            <a:lvl4pPr marL="1828800" lvl="3" indent="-381000" algn="l">
              <a:spcBef>
                <a:spcPts val="480"/>
              </a:spcBef>
              <a:spcAft>
                <a:spcPts val="0"/>
              </a:spcAft>
              <a:buClr>
                <a:schemeClr val="dk1"/>
              </a:buClr>
              <a:buSzPts val="2400"/>
              <a:buChar char="–"/>
              <a:defRPr sz="2400"/>
            </a:lvl4pPr>
            <a:lvl5pPr marL="2286000" lvl="4" indent="-381000" algn="l">
              <a:spcBef>
                <a:spcPts val="480"/>
              </a:spcBef>
              <a:spcAft>
                <a:spcPts val="0"/>
              </a:spcAft>
              <a:buClr>
                <a:schemeClr val="dk1"/>
              </a:buClr>
              <a:buSzPts val="2400"/>
              <a:buChar char="»"/>
              <a:defRPr sz="2400"/>
            </a:lvl5pPr>
            <a:lvl6pPr marL="2743200" lvl="5" indent="-381000" algn="l">
              <a:spcBef>
                <a:spcPts val="480"/>
              </a:spcBef>
              <a:spcAft>
                <a:spcPts val="0"/>
              </a:spcAft>
              <a:buClr>
                <a:schemeClr val="dk1"/>
              </a:buClr>
              <a:buSzPts val="2400"/>
              <a:buChar char="•"/>
              <a:defRPr sz="2400"/>
            </a:lvl6pPr>
            <a:lvl7pPr marL="3200400" lvl="6" indent="-381000" algn="l">
              <a:spcBef>
                <a:spcPts val="480"/>
              </a:spcBef>
              <a:spcAft>
                <a:spcPts val="0"/>
              </a:spcAft>
              <a:buClr>
                <a:schemeClr val="dk1"/>
              </a:buClr>
              <a:buSzPts val="2400"/>
              <a:buChar char="•"/>
              <a:defRPr sz="2400"/>
            </a:lvl7pPr>
            <a:lvl8pPr marL="3657600" lvl="7" indent="-381000" algn="l">
              <a:spcBef>
                <a:spcPts val="480"/>
              </a:spcBef>
              <a:spcAft>
                <a:spcPts val="0"/>
              </a:spcAft>
              <a:buClr>
                <a:schemeClr val="dk1"/>
              </a:buClr>
              <a:buSzPts val="2400"/>
              <a:buChar char="•"/>
              <a:defRPr sz="2400"/>
            </a:lvl8pPr>
            <a:lvl9pPr marL="4114800" lvl="8" indent="-381000" algn="l">
              <a:spcBef>
                <a:spcPts val="480"/>
              </a:spcBef>
              <a:spcAft>
                <a:spcPts val="0"/>
              </a:spcAft>
              <a:buClr>
                <a:schemeClr val="dk1"/>
              </a:buClr>
              <a:buSzPts val="2400"/>
              <a:buChar char="•"/>
              <a:defRPr sz="2400"/>
            </a:lvl9pPr>
          </a:lstStyle>
          <a:p>
            <a:endParaRPr/>
          </a:p>
        </p:txBody>
      </p:sp>
      <p:sp>
        <p:nvSpPr>
          <p:cNvPr id="302" name="Google Shape;302;p195"/>
          <p:cNvSpPr txBox="1">
            <a:spLocks noGrp="1"/>
          </p:cNvSpPr>
          <p:nvPr>
            <p:ph type="body" idx="2"/>
          </p:nvPr>
        </p:nvSpPr>
        <p:spPr>
          <a:xfrm>
            <a:off x="6195986" y="1600201"/>
            <a:ext cx="5383398" cy="4525963"/>
          </a:xfrm>
          <a:prstGeom prst="rect">
            <a:avLst/>
          </a:prstGeom>
          <a:noFill/>
          <a:ln>
            <a:noFill/>
          </a:ln>
        </p:spPr>
        <p:txBody>
          <a:bodyPr spcFirstLastPara="1" wrap="square" lIns="121875" tIns="60925" rIns="121875" bIns="60925" anchor="t" anchorCtr="0">
            <a:normAutofit/>
          </a:bodyPr>
          <a:lstStyle>
            <a:lvl1pPr marL="457200" lvl="0" indent="-463550" algn="l">
              <a:spcBef>
                <a:spcPts val="740"/>
              </a:spcBef>
              <a:spcAft>
                <a:spcPts val="0"/>
              </a:spcAft>
              <a:buClr>
                <a:schemeClr val="dk1"/>
              </a:buClr>
              <a:buSzPts val="3700"/>
              <a:buChar char="•"/>
              <a:defRPr sz="3700"/>
            </a:lvl1pPr>
            <a:lvl2pPr marL="914400" lvl="1" indent="-431800" algn="l">
              <a:spcBef>
                <a:spcPts val="640"/>
              </a:spcBef>
              <a:spcAft>
                <a:spcPts val="0"/>
              </a:spcAft>
              <a:buClr>
                <a:schemeClr val="dk1"/>
              </a:buClr>
              <a:buSzPts val="3200"/>
              <a:buChar char="–"/>
              <a:defRPr sz="3200"/>
            </a:lvl2pPr>
            <a:lvl3pPr marL="1371600" lvl="2" indent="-400050" algn="l">
              <a:spcBef>
                <a:spcPts val="540"/>
              </a:spcBef>
              <a:spcAft>
                <a:spcPts val="0"/>
              </a:spcAft>
              <a:buClr>
                <a:schemeClr val="dk1"/>
              </a:buClr>
              <a:buSzPts val="2700"/>
              <a:buChar char="•"/>
              <a:defRPr sz="2700"/>
            </a:lvl3pPr>
            <a:lvl4pPr marL="1828800" lvl="3" indent="-381000" algn="l">
              <a:spcBef>
                <a:spcPts val="480"/>
              </a:spcBef>
              <a:spcAft>
                <a:spcPts val="0"/>
              </a:spcAft>
              <a:buClr>
                <a:schemeClr val="dk1"/>
              </a:buClr>
              <a:buSzPts val="2400"/>
              <a:buChar char="–"/>
              <a:defRPr sz="2400"/>
            </a:lvl4pPr>
            <a:lvl5pPr marL="2286000" lvl="4" indent="-381000" algn="l">
              <a:spcBef>
                <a:spcPts val="480"/>
              </a:spcBef>
              <a:spcAft>
                <a:spcPts val="0"/>
              </a:spcAft>
              <a:buClr>
                <a:schemeClr val="dk1"/>
              </a:buClr>
              <a:buSzPts val="2400"/>
              <a:buChar char="»"/>
              <a:defRPr sz="2400"/>
            </a:lvl5pPr>
            <a:lvl6pPr marL="2743200" lvl="5" indent="-381000" algn="l">
              <a:spcBef>
                <a:spcPts val="480"/>
              </a:spcBef>
              <a:spcAft>
                <a:spcPts val="0"/>
              </a:spcAft>
              <a:buClr>
                <a:schemeClr val="dk1"/>
              </a:buClr>
              <a:buSzPts val="2400"/>
              <a:buChar char="•"/>
              <a:defRPr sz="2400"/>
            </a:lvl6pPr>
            <a:lvl7pPr marL="3200400" lvl="6" indent="-381000" algn="l">
              <a:spcBef>
                <a:spcPts val="480"/>
              </a:spcBef>
              <a:spcAft>
                <a:spcPts val="0"/>
              </a:spcAft>
              <a:buClr>
                <a:schemeClr val="dk1"/>
              </a:buClr>
              <a:buSzPts val="2400"/>
              <a:buChar char="•"/>
              <a:defRPr sz="2400"/>
            </a:lvl7pPr>
            <a:lvl8pPr marL="3657600" lvl="7" indent="-381000" algn="l">
              <a:spcBef>
                <a:spcPts val="480"/>
              </a:spcBef>
              <a:spcAft>
                <a:spcPts val="0"/>
              </a:spcAft>
              <a:buClr>
                <a:schemeClr val="dk1"/>
              </a:buClr>
              <a:buSzPts val="2400"/>
              <a:buChar char="•"/>
              <a:defRPr sz="2400"/>
            </a:lvl8pPr>
            <a:lvl9pPr marL="4114800" lvl="8" indent="-381000" algn="l">
              <a:spcBef>
                <a:spcPts val="480"/>
              </a:spcBef>
              <a:spcAft>
                <a:spcPts val="0"/>
              </a:spcAft>
              <a:buClr>
                <a:schemeClr val="dk1"/>
              </a:buClr>
              <a:buSzPts val="2400"/>
              <a:buChar char="•"/>
              <a:defRPr sz="2400"/>
            </a:lvl9pPr>
          </a:lstStyle>
          <a:p>
            <a:endParaRPr/>
          </a:p>
        </p:txBody>
      </p:sp>
      <p:sp>
        <p:nvSpPr>
          <p:cNvPr id="303" name="Google Shape;303;p195"/>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4" name="Google Shape;304;p195"/>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5" name="Google Shape;305;p195"/>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2_Title Slide">
  <p:cSld name="2_Title Slide">
    <p:spTree>
      <p:nvGrpSpPr>
        <p:cNvPr id="1" name="Shape 79"/>
        <p:cNvGrpSpPr/>
        <p:nvPr/>
      </p:nvGrpSpPr>
      <p:grpSpPr>
        <a:xfrm>
          <a:off x="0" y="0"/>
          <a:ext cx="0" cy="0"/>
          <a:chOff x="0" y="0"/>
          <a:chExt cx="0" cy="0"/>
        </a:xfrm>
      </p:grpSpPr>
      <p:sp>
        <p:nvSpPr>
          <p:cNvPr id="80" name="Google Shape;80;p170"/>
          <p:cNvSpPr txBox="1">
            <a:spLocks noGrp="1"/>
          </p:cNvSpPr>
          <p:nvPr>
            <p:ph type="ctrTitle"/>
          </p:nvPr>
        </p:nvSpPr>
        <p:spPr>
          <a:xfrm>
            <a:off x="914162" y="1226215"/>
            <a:ext cx="6548402" cy="1470025"/>
          </a:xfrm>
          <a:prstGeom prst="rect">
            <a:avLst/>
          </a:prstGeom>
          <a:noFill/>
          <a:ln>
            <a:noFill/>
          </a:ln>
        </p:spPr>
        <p:txBody>
          <a:bodyPr spcFirstLastPara="1" wrap="square" lIns="0" tIns="60925" rIns="0" bIns="60925" anchor="ctr" anchorCtr="0">
            <a:noAutofit/>
          </a:bodyPr>
          <a:lstStyle>
            <a:lvl1pPr lvl="0" algn="l">
              <a:lnSpc>
                <a:spcPct val="90000"/>
              </a:lnSpc>
              <a:spcBef>
                <a:spcPts val="0"/>
              </a:spcBef>
              <a:spcAft>
                <a:spcPts val="0"/>
              </a:spcAft>
              <a:buClr>
                <a:schemeClr val="lt1"/>
              </a:buClr>
              <a:buSzPts val="4800"/>
              <a:buFont typeface="Quattrocento Sans"/>
              <a:buNone/>
              <a:defRPr sz="4800" cap="none">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1" name="Google Shape;81;p170"/>
          <p:cNvSpPr txBox="1">
            <a:spLocks noGrp="1"/>
          </p:cNvSpPr>
          <p:nvPr>
            <p:ph type="subTitle" idx="1"/>
          </p:nvPr>
        </p:nvSpPr>
        <p:spPr>
          <a:xfrm>
            <a:off x="914163" y="2734341"/>
            <a:ext cx="5396273" cy="1080120"/>
          </a:xfrm>
          <a:prstGeom prst="rect">
            <a:avLst/>
          </a:prstGeom>
          <a:noFill/>
          <a:ln>
            <a:noFill/>
          </a:ln>
        </p:spPr>
        <p:txBody>
          <a:bodyPr spcFirstLastPara="1" wrap="square" lIns="0" tIns="60925" rIns="0" bIns="60925" anchor="t" anchorCtr="0">
            <a:normAutofit/>
          </a:bodyPr>
          <a:lstStyle>
            <a:lvl1pPr lvl="0" algn="l">
              <a:spcBef>
                <a:spcPts val="720"/>
              </a:spcBef>
              <a:spcAft>
                <a:spcPts val="0"/>
              </a:spcAft>
              <a:buClr>
                <a:schemeClr val="lt1"/>
              </a:buClr>
              <a:buSzPts val="3600"/>
              <a:buNone/>
              <a:defRPr>
                <a:solidFill>
                  <a:schemeClr val="lt1"/>
                </a:solidFill>
              </a:defRPr>
            </a:lvl1pPr>
            <a:lvl2pPr lvl="1" algn="ctr">
              <a:spcBef>
                <a:spcPts val="640"/>
              </a:spcBef>
              <a:spcAft>
                <a:spcPts val="0"/>
              </a:spcAft>
              <a:buClr>
                <a:srgbClr val="918E8D"/>
              </a:buClr>
              <a:buSzPts val="3200"/>
              <a:buNone/>
              <a:defRPr>
                <a:solidFill>
                  <a:srgbClr val="918E8D"/>
                </a:solidFill>
              </a:defRPr>
            </a:lvl2pPr>
            <a:lvl3pPr lvl="2" algn="ctr">
              <a:spcBef>
                <a:spcPts val="480"/>
              </a:spcBef>
              <a:spcAft>
                <a:spcPts val="0"/>
              </a:spcAft>
              <a:buClr>
                <a:srgbClr val="918E8D"/>
              </a:buClr>
              <a:buSzPts val="2400"/>
              <a:buNone/>
              <a:defRPr>
                <a:solidFill>
                  <a:srgbClr val="918E8D"/>
                </a:solidFill>
              </a:defRPr>
            </a:lvl3pPr>
            <a:lvl4pPr lvl="3" algn="ctr">
              <a:spcBef>
                <a:spcPts val="400"/>
              </a:spcBef>
              <a:spcAft>
                <a:spcPts val="0"/>
              </a:spcAft>
              <a:buClr>
                <a:srgbClr val="918E8D"/>
              </a:buClr>
              <a:buSzPts val="2000"/>
              <a:buNone/>
              <a:defRPr>
                <a:solidFill>
                  <a:srgbClr val="918E8D"/>
                </a:solidFill>
              </a:defRPr>
            </a:lvl4pPr>
            <a:lvl5pPr lvl="4" algn="ctr">
              <a:spcBef>
                <a:spcPts val="400"/>
              </a:spcBef>
              <a:spcAft>
                <a:spcPts val="0"/>
              </a:spcAft>
              <a:buClr>
                <a:srgbClr val="918E8D"/>
              </a:buClr>
              <a:buSzPts val="2000"/>
              <a:buNone/>
              <a:defRPr>
                <a:solidFill>
                  <a:srgbClr val="918E8D"/>
                </a:solidFill>
              </a:defRPr>
            </a:lvl5pPr>
            <a:lvl6pPr lvl="5" algn="ctr">
              <a:spcBef>
                <a:spcPts val="540"/>
              </a:spcBef>
              <a:spcAft>
                <a:spcPts val="0"/>
              </a:spcAft>
              <a:buClr>
                <a:srgbClr val="918E8D"/>
              </a:buClr>
              <a:buSzPts val="2700"/>
              <a:buNone/>
              <a:defRPr>
                <a:solidFill>
                  <a:srgbClr val="918E8D"/>
                </a:solidFill>
              </a:defRPr>
            </a:lvl6pPr>
            <a:lvl7pPr lvl="6" algn="ctr">
              <a:spcBef>
                <a:spcPts val="540"/>
              </a:spcBef>
              <a:spcAft>
                <a:spcPts val="0"/>
              </a:spcAft>
              <a:buClr>
                <a:srgbClr val="918E8D"/>
              </a:buClr>
              <a:buSzPts val="2700"/>
              <a:buNone/>
              <a:defRPr>
                <a:solidFill>
                  <a:srgbClr val="918E8D"/>
                </a:solidFill>
              </a:defRPr>
            </a:lvl7pPr>
            <a:lvl8pPr lvl="7" algn="ctr">
              <a:spcBef>
                <a:spcPts val="540"/>
              </a:spcBef>
              <a:spcAft>
                <a:spcPts val="0"/>
              </a:spcAft>
              <a:buClr>
                <a:srgbClr val="918E8D"/>
              </a:buClr>
              <a:buSzPts val="2700"/>
              <a:buNone/>
              <a:defRPr>
                <a:solidFill>
                  <a:srgbClr val="918E8D"/>
                </a:solidFill>
              </a:defRPr>
            </a:lvl8pPr>
            <a:lvl9pPr lvl="8" algn="ctr">
              <a:spcBef>
                <a:spcPts val="540"/>
              </a:spcBef>
              <a:spcAft>
                <a:spcPts val="0"/>
              </a:spcAft>
              <a:buClr>
                <a:srgbClr val="918E8D"/>
              </a:buClr>
              <a:buSzPts val="2700"/>
              <a:buNone/>
              <a:defRPr>
                <a:solidFill>
                  <a:srgbClr val="918E8D"/>
                </a:solidFill>
              </a:defRPr>
            </a:lvl9pPr>
          </a:lstStyle>
          <a:p>
            <a:endParaRPr/>
          </a:p>
        </p:txBody>
      </p:sp>
      <p:sp>
        <p:nvSpPr>
          <p:cNvPr id="82" name="Google Shape;82;p170"/>
          <p:cNvSpPr txBox="1">
            <a:spLocks noGrp="1"/>
          </p:cNvSpPr>
          <p:nvPr>
            <p:ph type="dt" idx="10"/>
          </p:nvPr>
        </p:nvSpPr>
        <p:spPr>
          <a:xfrm>
            <a:off x="609441" y="6356351"/>
            <a:ext cx="2844059" cy="365125"/>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170"/>
          <p:cNvSpPr txBox="1">
            <a:spLocks noGrp="1"/>
          </p:cNvSpPr>
          <p:nvPr>
            <p:ph type="ftr" idx="11"/>
          </p:nvPr>
        </p:nvSpPr>
        <p:spPr>
          <a:xfrm>
            <a:off x="4164515" y="6356351"/>
            <a:ext cx="3859795" cy="365125"/>
          </a:xfrm>
          <a:prstGeom prst="rect">
            <a:avLst/>
          </a:prstGeom>
          <a:noFill/>
          <a:ln>
            <a:noFill/>
          </a:ln>
        </p:spPr>
        <p:txBody>
          <a:bodyPr spcFirstLastPara="1" wrap="square" lIns="0" tIns="60925" rIns="0"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4" name="Google Shape;84;p170"/>
          <p:cNvSpPr txBox="1">
            <a:spLocks noGrp="1"/>
          </p:cNvSpPr>
          <p:nvPr>
            <p:ph type="sldNum" idx="12"/>
          </p:nvPr>
        </p:nvSpPr>
        <p:spPr>
          <a:xfrm>
            <a:off x="8735325" y="6356351"/>
            <a:ext cx="2844059" cy="365125"/>
          </a:xfrm>
          <a:prstGeom prst="rect">
            <a:avLst/>
          </a:prstGeom>
          <a:noFill/>
          <a:ln>
            <a:noFill/>
          </a:ln>
        </p:spPr>
        <p:txBody>
          <a:bodyPr spcFirstLastPara="1" wrap="square" lIns="0" tIns="60925" rIns="0"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85" name="Google Shape;85;p170"/>
          <p:cNvSpPr txBox="1">
            <a:spLocks noGrp="1"/>
          </p:cNvSpPr>
          <p:nvPr>
            <p:ph type="body" idx="2"/>
          </p:nvPr>
        </p:nvSpPr>
        <p:spPr>
          <a:xfrm>
            <a:off x="914400" y="3933825"/>
            <a:ext cx="5827713" cy="612775"/>
          </a:xfrm>
          <a:prstGeom prst="rect">
            <a:avLst/>
          </a:prstGeom>
          <a:noFill/>
          <a:ln>
            <a:noFill/>
          </a:ln>
        </p:spPr>
        <p:txBody>
          <a:bodyPr spcFirstLastPara="1" wrap="square" lIns="0" tIns="60925" rIns="0" bIns="60925" anchor="ctr" anchorCtr="0">
            <a:noAutofit/>
          </a:bodyPr>
          <a:lstStyle>
            <a:lvl1pPr marL="457200" lvl="0" indent="-228600" algn="l">
              <a:spcBef>
                <a:spcPts val="400"/>
              </a:spcBef>
              <a:spcAft>
                <a:spcPts val="0"/>
              </a:spcAft>
              <a:buClr>
                <a:schemeClr val="lt1"/>
              </a:buClr>
              <a:buSzPts val="2000"/>
              <a:buNone/>
              <a:defRPr sz="2000">
                <a:solidFill>
                  <a:schemeClr val="lt1"/>
                </a:solidFill>
              </a:defRPr>
            </a:lvl1pPr>
            <a:lvl2pPr marL="914400" lvl="1" indent="-228600" algn="l">
              <a:spcBef>
                <a:spcPts val="320"/>
              </a:spcBef>
              <a:spcAft>
                <a:spcPts val="0"/>
              </a:spcAft>
              <a:buClr>
                <a:schemeClr val="dk1"/>
              </a:buClr>
              <a:buSzPts val="1600"/>
              <a:buNone/>
              <a:defRPr sz="1600"/>
            </a:lvl2pPr>
            <a:lvl3pPr marL="1371600" lvl="2" indent="-228600" algn="l">
              <a:spcBef>
                <a:spcPts val="320"/>
              </a:spcBef>
              <a:spcAft>
                <a:spcPts val="0"/>
              </a:spcAft>
              <a:buClr>
                <a:schemeClr val="dk1"/>
              </a:buClr>
              <a:buSzPts val="1600"/>
              <a:buNone/>
              <a:defRPr sz="1600"/>
            </a:lvl3pPr>
            <a:lvl4pPr marL="1828800" lvl="3" indent="-228600" algn="l">
              <a:spcBef>
                <a:spcPts val="320"/>
              </a:spcBef>
              <a:spcAft>
                <a:spcPts val="0"/>
              </a:spcAft>
              <a:buClr>
                <a:schemeClr val="dk1"/>
              </a:buClr>
              <a:buSzPts val="1600"/>
              <a:buNone/>
              <a:defRPr sz="1600"/>
            </a:lvl4pPr>
            <a:lvl5pPr marL="2286000" lvl="4" indent="-228600" algn="l">
              <a:spcBef>
                <a:spcPts val="320"/>
              </a:spcBef>
              <a:spcAft>
                <a:spcPts val="0"/>
              </a:spcAft>
              <a:buClr>
                <a:schemeClr val="dk1"/>
              </a:buClr>
              <a:buSzPts val="1600"/>
              <a:buNone/>
              <a:defRPr sz="160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86" name="Google Shape;86;p170"/>
          <p:cNvSpPr>
            <a:spLocks noGrp="1"/>
          </p:cNvSpPr>
          <p:nvPr>
            <p:ph type="pic" idx="3"/>
          </p:nvPr>
        </p:nvSpPr>
        <p:spPr>
          <a:xfrm>
            <a:off x="5208376" y="0"/>
            <a:ext cx="6980449" cy="6858000"/>
          </a:xfrm>
          <a:prstGeom prst="rect">
            <a:avLst/>
          </a:prstGeom>
          <a:noFill/>
          <a:ln>
            <a:noFill/>
          </a:ln>
        </p:spPr>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06"/>
        <p:cNvGrpSpPr/>
        <p:nvPr/>
      </p:nvGrpSpPr>
      <p:grpSpPr>
        <a:xfrm>
          <a:off x="0" y="0"/>
          <a:ext cx="0" cy="0"/>
          <a:chOff x="0" y="0"/>
          <a:chExt cx="0" cy="0"/>
        </a:xfrm>
      </p:grpSpPr>
      <p:sp>
        <p:nvSpPr>
          <p:cNvPr id="307" name="Google Shape;307;p196"/>
          <p:cNvSpPr txBox="1">
            <a:spLocks noGrp="1"/>
          </p:cNvSpPr>
          <p:nvPr>
            <p:ph type="title"/>
          </p:nvPr>
        </p:nvSpPr>
        <p:spPr>
          <a:xfrm>
            <a:off x="609441" y="274639"/>
            <a:ext cx="10969943" cy="711081"/>
          </a:xfrm>
          <a:prstGeom prst="rect">
            <a:avLst/>
          </a:prstGeom>
          <a:noFill/>
          <a:ln>
            <a:noFill/>
          </a:ln>
        </p:spPr>
        <p:txBody>
          <a:bodyPr spcFirstLastPara="1" wrap="square" lIns="121875" tIns="60925" rIns="121875" bIns="60925" anchor="ctr" anchorCtr="0">
            <a:normAutofit/>
          </a:bodyPr>
          <a:lstStyle>
            <a:lvl1pPr lvl="0" algn="l">
              <a:spcBef>
                <a:spcPts val="0"/>
              </a:spcBef>
              <a:spcAft>
                <a:spcPts val="0"/>
              </a:spcAft>
              <a:buClr>
                <a:schemeClr val="dk1"/>
              </a:buClr>
              <a:buSzPts val="36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08" name="Google Shape;308;p196"/>
          <p:cNvSpPr txBox="1">
            <a:spLocks noGrp="1"/>
          </p:cNvSpPr>
          <p:nvPr>
            <p:ph type="body" idx="1"/>
          </p:nvPr>
        </p:nvSpPr>
        <p:spPr>
          <a:xfrm>
            <a:off x="609441" y="1535113"/>
            <a:ext cx="5385514" cy="639763"/>
          </a:xfrm>
          <a:prstGeom prst="rect">
            <a:avLst/>
          </a:prstGeom>
          <a:noFill/>
          <a:ln>
            <a:noFill/>
          </a:ln>
        </p:spPr>
        <p:txBody>
          <a:bodyPr spcFirstLastPara="1" wrap="square" lIns="121875" tIns="60925" rIns="121875" bIns="60925" anchor="b" anchorCtr="0">
            <a:normAutofit/>
          </a:bodyPr>
          <a:lstStyle>
            <a:lvl1pPr marL="457200" lvl="0" indent="-228600" algn="l">
              <a:spcBef>
                <a:spcPts val="640"/>
              </a:spcBef>
              <a:spcAft>
                <a:spcPts val="0"/>
              </a:spcAft>
              <a:buClr>
                <a:schemeClr val="dk1"/>
              </a:buClr>
              <a:buSzPts val="3200"/>
              <a:buNone/>
              <a:defRPr sz="3200" b="1"/>
            </a:lvl1pPr>
            <a:lvl2pPr marL="914400" lvl="1" indent="-228600" algn="l">
              <a:spcBef>
                <a:spcPts val="540"/>
              </a:spcBef>
              <a:spcAft>
                <a:spcPts val="0"/>
              </a:spcAft>
              <a:buClr>
                <a:schemeClr val="dk1"/>
              </a:buClr>
              <a:buSzPts val="2700"/>
              <a:buNone/>
              <a:defRPr sz="2700" b="1"/>
            </a:lvl2pPr>
            <a:lvl3pPr marL="1371600" lvl="2" indent="-228600" algn="l">
              <a:spcBef>
                <a:spcPts val="480"/>
              </a:spcBef>
              <a:spcAft>
                <a:spcPts val="0"/>
              </a:spcAft>
              <a:buClr>
                <a:schemeClr val="dk1"/>
              </a:buClr>
              <a:buSzPts val="2400"/>
              <a:buNone/>
              <a:defRPr sz="2400" b="1"/>
            </a:lvl3pPr>
            <a:lvl4pPr marL="1828800" lvl="3" indent="-228600" algn="l">
              <a:spcBef>
                <a:spcPts val="420"/>
              </a:spcBef>
              <a:spcAft>
                <a:spcPts val="0"/>
              </a:spcAft>
              <a:buClr>
                <a:schemeClr val="dk1"/>
              </a:buClr>
              <a:buSzPts val="2100"/>
              <a:buNone/>
              <a:defRPr sz="2100" b="1"/>
            </a:lvl4pPr>
            <a:lvl5pPr marL="2286000" lvl="4" indent="-228600" algn="l">
              <a:spcBef>
                <a:spcPts val="420"/>
              </a:spcBef>
              <a:spcAft>
                <a:spcPts val="0"/>
              </a:spcAft>
              <a:buClr>
                <a:schemeClr val="dk1"/>
              </a:buClr>
              <a:buSzPts val="2100"/>
              <a:buNone/>
              <a:defRPr sz="2100" b="1"/>
            </a:lvl5pPr>
            <a:lvl6pPr marL="2743200" lvl="5" indent="-228600" algn="l">
              <a:spcBef>
                <a:spcPts val="420"/>
              </a:spcBef>
              <a:spcAft>
                <a:spcPts val="0"/>
              </a:spcAft>
              <a:buClr>
                <a:schemeClr val="dk1"/>
              </a:buClr>
              <a:buSzPts val="2100"/>
              <a:buNone/>
              <a:defRPr sz="2100" b="1"/>
            </a:lvl6pPr>
            <a:lvl7pPr marL="3200400" lvl="6" indent="-228600" algn="l">
              <a:spcBef>
                <a:spcPts val="420"/>
              </a:spcBef>
              <a:spcAft>
                <a:spcPts val="0"/>
              </a:spcAft>
              <a:buClr>
                <a:schemeClr val="dk1"/>
              </a:buClr>
              <a:buSzPts val="2100"/>
              <a:buNone/>
              <a:defRPr sz="2100" b="1"/>
            </a:lvl7pPr>
            <a:lvl8pPr marL="3657600" lvl="7" indent="-228600" algn="l">
              <a:spcBef>
                <a:spcPts val="420"/>
              </a:spcBef>
              <a:spcAft>
                <a:spcPts val="0"/>
              </a:spcAft>
              <a:buClr>
                <a:schemeClr val="dk1"/>
              </a:buClr>
              <a:buSzPts val="2100"/>
              <a:buNone/>
              <a:defRPr sz="2100" b="1"/>
            </a:lvl8pPr>
            <a:lvl9pPr marL="4114800" lvl="8" indent="-228600" algn="l">
              <a:spcBef>
                <a:spcPts val="420"/>
              </a:spcBef>
              <a:spcAft>
                <a:spcPts val="0"/>
              </a:spcAft>
              <a:buClr>
                <a:schemeClr val="dk1"/>
              </a:buClr>
              <a:buSzPts val="2100"/>
              <a:buNone/>
              <a:defRPr sz="2100" b="1"/>
            </a:lvl9pPr>
          </a:lstStyle>
          <a:p>
            <a:endParaRPr/>
          </a:p>
        </p:txBody>
      </p:sp>
      <p:sp>
        <p:nvSpPr>
          <p:cNvPr id="309" name="Google Shape;309;p196"/>
          <p:cNvSpPr txBox="1">
            <a:spLocks noGrp="1"/>
          </p:cNvSpPr>
          <p:nvPr>
            <p:ph type="body" idx="2"/>
          </p:nvPr>
        </p:nvSpPr>
        <p:spPr>
          <a:xfrm>
            <a:off x="609441" y="2174875"/>
            <a:ext cx="5385514" cy="3951288"/>
          </a:xfrm>
          <a:prstGeom prst="rect">
            <a:avLst/>
          </a:prstGeom>
          <a:noFill/>
          <a:ln>
            <a:noFill/>
          </a:ln>
        </p:spPr>
        <p:txBody>
          <a:bodyPr spcFirstLastPara="1" wrap="square" lIns="121875" tIns="60925" rIns="121875" bIns="60925" anchor="t" anchorCtr="0">
            <a:normAutofit/>
          </a:bodyPr>
          <a:lstStyle>
            <a:lvl1pPr marL="457200" lvl="0" indent="-431800" algn="l">
              <a:spcBef>
                <a:spcPts val="640"/>
              </a:spcBef>
              <a:spcAft>
                <a:spcPts val="0"/>
              </a:spcAft>
              <a:buClr>
                <a:schemeClr val="dk1"/>
              </a:buClr>
              <a:buSzPts val="3200"/>
              <a:buChar char="•"/>
              <a:defRPr sz="3200"/>
            </a:lvl1pPr>
            <a:lvl2pPr marL="914400" lvl="1" indent="-400050" algn="l">
              <a:spcBef>
                <a:spcPts val="540"/>
              </a:spcBef>
              <a:spcAft>
                <a:spcPts val="0"/>
              </a:spcAft>
              <a:buClr>
                <a:schemeClr val="dk1"/>
              </a:buClr>
              <a:buSzPts val="2700"/>
              <a:buChar char="–"/>
              <a:defRPr sz="2700"/>
            </a:lvl2pPr>
            <a:lvl3pPr marL="1371600" lvl="2" indent="-381000" algn="l">
              <a:spcBef>
                <a:spcPts val="480"/>
              </a:spcBef>
              <a:spcAft>
                <a:spcPts val="0"/>
              </a:spcAft>
              <a:buClr>
                <a:schemeClr val="dk1"/>
              </a:buClr>
              <a:buSzPts val="2400"/>
              <a:buChar char="•"/>
              <a:defRPr sz="2400"/>
            </a:lvl3pPr>
            <a:lvl4pPr marL="1828800" lvl="3" indent="-361950" algn="l">
              <a:spcBef>
                <a:spcPts val="420"/>
              </a:spcBef>
              <a:spcAft>
                <a:spcPts val="0"/>
              </a:spcAft>
              <a:buClr>
                <a:schemeClr val="dk1"/>
              </a:buClr>
              <a:buSzPts val="2100"/>
              <a:buChar char="–"/>
              <a:defRPr sz="2100"/>
            </a:lvl4pPr>
            <a:lvl5pPr marL="2286000" lvl="4" indent="-361950" algn="l">
              <a:spcBef>
                <a:spcPts val="420"/>
              </a:spcBef>
              <a:spcAft>
                <a:spcPts val="0"/>
              </a:spcAft>
              <a:buClr>
                <a:schemeClr val="dk1"/>
              </a:buClr>
              <a:buSzPts val="2100"/>
              <a:buChar char="»"/>
              <a:defRPr sz="2100"/>
            </a:lvl5pPr>
            <a:lvl6pPr marL="2743200" lvl="5" indent="-361950" algn="l">
              <a:spcBef>
                <a:spcPts val="420"/>
              </a:spcBef>
              <a:spcAft>
                <a:spcPts val="0"/>
              </a:spcAft>
              <a:buClr>
                <a:schemeClr val="dk1"/>
              </a:buClr>
              <a:buSzPts val="2100"/>
              <a:buChar char="•"/>
              <a:defRPr sz="2100"/>
            </a:lvl6pPr>
            <a:lvl7pPr marL="3200400" lvl="6" indent="-361950" algn="l">
              <a:spcBef>
                <a:spcPts val="420"/>
              </a:spcBef>
              <a:spcAft>
                <a:spcPts val="0"/>
              </a:spcAft>
              <a:buClr>
                <a:schemeClr val="dk1"/>
              </a:buClr>
              <a:buSzPts val="2100"/>
              <a:buChar char="•"/>
              <a:defRPr sz="2100"/>
            </a:lvl7pPr>
            <a:lvl8pPr marL="3657600" lvl="7" indent="-361950" algn="l">
              <a:spcBef>
                <a:spcPts val="420"/>
              </a:spcBef>
              <a:spcAft>
                <a:spcPts val="0"/>
              </a:spcAft>
              <a:buClr>
                <a:schemeClr val="dk1"/>
              </a:buClr>
              <a:buSzPts val="2100"/>
              <a:buChar char="•"/>
              <a:defRPr sz="2100"/>
            </a:lvl8pPr>
            <a:lvl9pPr marL="4114800" lvl="8" indent="-361950" algn="l">
              <a:spcBef>
                <a:spcPts val="420"/>
              </a:spcBef>
              <a:spcAft>
                <a:spcPts val="0"/>
              </a:spcAft>
              <a:buClr>
                <a:schemeClr val="dk1"/>
              </a:buClr>
              <a:buSzPts val="2100"/>
              <a:buChar char="•"/>
              <a:defRPr sz="2100"/>
            </a:lvl9pPr>
          </a:lstStyle>
          <a:p>
            <a:endParaRPr/>
          </a:p>
        </p:txBody>
      </p:sp>
      <p:sp>
        <p:nvSpPr>
          <p:cNvPr id="310" name="Google Shape;310;p196"/>
          <p:cNvSpPr txBox="1">
            <a:spLocks noGrp="1"/>
          </p:cNvSpPr>
          <p:nvPr>
            <p:ph type="body" idx="3"/>
          </p:nvPr>
        </p:nvSpPr>
        <p:spPr>
          <a:xfrm>
            <a:off x="6191756" y="1535113"/>
            <a:ext cx="5387630" cy="639763"/>
          </a:xfrm>
          <a:prstGeom prst="rect">
            <a:avLst/>
          </a:prstGeom>
          <a:noFill/>
          <a:ln>
            <a:noFill/>
          </a:ln>
        </p:spPr>
        <p:txBody>
          <a:bodyPr spcFirstLastPara="1" wrap="square" lIns="121875" tIns="60925" rIns="121875" bIns="60925" anchor="b" anchorCtr="0">
            <a:normAutofit/>
          </a:bodyPr>
          <a:lstStyle>
            <a:lvl1pPr marL="457200" lvl="0" indent="-228600" algn="l">
              <a:spcBef>
                <a:spcPts val="640"/>
              </a:spcBef>
              <a:spcAft>
                <a:spcPts val="0"/>
              </a:spcAft>
              <a:buClr>
                <a:schemeClr val="dk1"/>
              </a:buClr>
              <a:buSzPts val="3200"/>
              <a:buNone/>
              <a:defRPr sz="3200" b="1"/>
            </a:lvl1pPr>
            <a:lvl2pPr marL="914400" lvl="1" indent="-228600" algn="l">
              <a:spcBef>
                <a:spcPts val="540"/>
              </a:spcBef>
              <a:spcAft>
                <a:spcPts val="0"/>
              </a:spcAft>
              <a:buClr>
                <a:schemeClr val="dk1"/>
              </a:buClr>
              <a:buSzPts val="2700"/>
              <a:buNone/>
              <a:defRPr sz="2700" b="1"/>
            </a:lvl2pPr>
            <a:lvl3pPr marL="1371600" lvl="2" indent="-228600" algn="l">
              <a:spcBef>
                <a:spcPts val="480"/>
              </a:spcBef>
              <a:spcAft>
                <a:spcPts val="0"/>
              </a:spcAft>
              <a:buClr>
                <a:schemeClr val="dk1"/>
              </a:buClr>
              <a:buSzPts val="2400"/>
              <a:buNone/>
              <a:defRPr sz="2400" b="1"/>
            </a:lvl3pPr>
            <a:lvl4pPr marL="1828800" lvl="3" indent="-228600" algn="l">
              <a:spcBef>
                <a:spcPts val="420"/>
              </a:spcBef>
              <a:spcAft>
                <a:spcPts val="0"/>
              </a:spcAft>
              <a:buClr>
                <a:schemeClr val="dk1"/>
              </a:buClr>
              <a:buSzPts val="2100"/>
              <a:buNone/>
              <a:defRPr sz="2100" b="1"/>
            </a:lvl4pPr>
            <a:lvl5pPr marL="2286000" lvl="4" indent="-228600" algn="l">
              <a:spcBef>
                <a:spcPts val="420"/>
              </a:spcBef>
              <a:spcAft>
                <a:spcPts val="0"/>
              </a:spcAft>
              <a:buClr>
                <a:schemeClr val="dk1"/>
              </a:buClr>
              <a:buSzPts val="2100"/>
              <a:buNone/>
              <a:defRPr sz="2100" b="1"/>
            </a:lvl5pPr>
            <a:lvl6pPr marL="2743200" lvl="5" indent="-228600" algn="l">
              <a:spcBef>
                <a:spcPts val="420"/>
              </a:spcBef>
              <a:spcAft>
                <a:spcPts val="0"/>
              </a:spcAft>
              <a:buClr>
                <a:schemeClr val="dk1"/>
              </a:buClr>
              <a:buSzPts val="2100"/>
              <a:buNone/>
              <a:defRPr sz="2100" b="1"/>
            </a:lvl6pPr>
            <a:lvl7pPr marL="3200400" lvl="6" indent="-228600" algn="l">
              <a:spcBef>
                <a:spcPts val="420"/>
              </a:spcBef>
              <a:spcAft>
                <a:spcPts val="0"/>
              </a:spcAft>
              <a:buClr>
                <a:schemeClr val="dk1"/>
              </a:buClr>
              <a:buSzPts val="2100"/>
              <a:buNone/>
              <a:defRPr sz="2100" b="1"/>
            </a:lvl7pPr>
            <a:lvl8pPr marL="3657600" lvl="7" indent="-228600" algn="l">
              <a:spcBef>
                <a:spcPts val="420"/>
              </a:spcBef>
              <a:spcAft>
                <a:spcPts val="0"/>
              </a:spcAft>
              <a:buClr>
                <a:schemeClr val="dk1"/>
              </a:buClr>
              <a:buSzPts val="2100"/>
              <a:buNone/>
              <a:defRPr sz="2100" b="1"/>
            </a:lvl8pPr>
            <a:lvl9pPr marL="4114800" lvl="8" indent="-228600" algn="l">
              <a:spcBef>
                <a:spcPts val="420"/>
              </a:spcBef>
              <a:spcAft>
                <a:spcPts val="0"/>
              </a:spcAft>
              <a:buClr>
                <a:schemeClr val="dk1"/>
              </a:buClr>
              <a:buSzPts val="2100"/>
              <a:buNone/>
              <a:defRPr sz="2100" b="1"/>
            </a:lvl9pPr>
          </a:lstStyle>
          <a:p>
            <a:endParaRPr/>
          </a:p>
        </p:txBody>
      </p:sp>
      <p:sp>
        <p:nvSpPr>
          <p:cNvPr id="311" name="Google Shape;311;p196"/>
          <p:cNvSpPr txBox="1">
            <a:spLocks noGrp="1"/>
          </p:cNvSpPr>
          <p:nvPr>
            <p:ph type="body" idx="4"/>
          </p:nvPr>
        </p:nvSpPr>
        <p:spPr>
          <a:xfrm>
            <a:off x="6191756" y="2174875"/>
            <a:ext cx="5387630" cy="3951288"/>
          </a:xfrm>
          <a:prstGeom prst="rect">
            <a:avLst/>
          </a:prstGeom>
          <a:noFill/>
          <a:ln>
            <a:noFill/>
          </a:ln>
        </p:spPr>
        <p:txBody>
          <a:bodyPr spcFirstLastPara="1" wrap="square" lIns="121875" tIns="60925" rIns="121875" bIns="60925" anchor="t" anchorCtr="0">
            <a:normAutofit/>
          </a:bodyPr>
          <a:lstStyle>
            <a:lvl1pPr marL="457200" lvl="0" indent="-431800" algn="l">
              <a:spcBef>
                <a:spcPts val="640"/>
              </a:spcBef>
              <a:spcAft>
                <a:spcPts val="0"/>
              </a:spcAft>
              <a:buClr>
                <a:schemeClr val="dk1"/>
              </a:buClr>
              <a:buSzPts val="3200"/>
              <a:buChar char="•"/>
              <a:defRPr sz="3200"/>
            </a:lvl1pPr>
            <a:lvl2pPr marL="914400" lvl="1" indent="-400050" algn="l">
              <a:spcBef>
                <a:spcPts val="540"/>
              </a:spcBef>
              <a:spcAft>
                <a:spcPts val="0"/>
              </a:spcAft>
              <a:buClr>
                <a:schemeClr val="dk1"/>
              </a:buClr>
              <a:buSzPts val="2700"/>
              <a:buChar char="–"/>
              <a:defRPr sz="2700"/>
            </a:lvl2pPr>
            <a:lvl3pPr marL="1371600" lvl="2" indent="-381000" algn="l">
              <a:spcBef>
                <a:spcPts val="480"/>
              </a:spcBef>
              <a:spcAft>
                <a:spcPts val="0"/>
              </a:spcAft>
              <a:buClr>
                <a:schemeClr val="dk1"/>
              </a:buClr>
              <a:buSzPts val="2400"/>
              <a:buChar char="•"/>
              <a:defRPr sz="2400"/>
            </a:lvl3pPr>
            <a:lvl4pPr marL="1828800" lvl="3" indent="-361950" algn="l">
              <a:spcBef>
                <a:spcPts val="420"/>
              </a:spcBef>
              <a:spcAft>
                <a:spcPts val="0"/>
              </a:spcAft>
              <a:buClr>
                <a:schemeClr val="dk1"/>
              </a:buClr>
              <a:buSzPts val="2100"/>
              <a:buChar char="–"/>
              <a:defRPr sz="2100"/>
            </a:lvl4pPr>
            <a:lvl5pPr marL="2286000" lvl="4" indent="-361950" algn="l">
              <a:spcBef>
                <a:spcPts val="420"/>
              </a:spcBef>
              <a:spcAft>
                <a:spcPts val="0"/>
              </a:spcAft>
              <a:buClr>
                <a:schemeClr val="dk1"/>
              </a:buClr>
              <a:buSzPts val="2100"/>
              <a:buChar char="»"/>
              <a:defRPr sz="2100"/>
            </a:lvl5pPr>
            <a:lvl6pPr marL="2743200" lvl="5" indent="-361950" algn="l">
              <a:spcBef>
                <a:spcPts val="420"/>
              </a:spcBef>
              <a:spcAft>
                <a:spcPts val="0"/>
              </a:spcAft>
              <a:buClr>
                <a:schemeClr val="dk1"/>
              </a:buClr>
              <a:buSzPts val="2100"/>
              <a:buChar char="•"/>
              <a:defRPr sz="2100"/>
            </a:lvl6pPr>
            <a:lvl7pPr marL="3200400" lvl="6" indent="-361950" algn="l">
              <a:spcBef>
                <a:spcPts val="420"/>
              </a:spcBef>
              <a:spcAft>
                <a:spcPts val="0"/>
              </a:spcAft>
              <a:buClr>
                <a:schemeClr val="dk1"/>
              </a:buClr>
              <a:buSzPts val="2100"/>
              <a:buChar char="•"/>
              <a:defRPr sz="2100"/>
            </a:lvl7pPr>
            <a:lvl8pPr marL="3657600" lvl="7" indent="-361950" algn="l">
              <a:spcBef>
                <a:spcPts val="420"/>
              </a:spcBef>
              <a:spcAft>
                <a:spcPts val="0"/>
              </a:spcAft>
              <a:buClr>
                <a:schemeClr val="dk1"/>
              </a:buClr>
              <a:buSzPts val="2100"/>
              <a:buChar char="•"/>
              <a:defRPr sz="2100"/>
            </a:lvl8pPr>
            <a:lvl9pPr marL="4114800" lvl="8" indent="-361950" algn="l">
              <a:spcBef>
                <a:spcPts val="420"/>
              </a:spcBef>
              <a:spcAft>
                <a:spcPts val="0"/>
              </a:spcAft>
              <a:buClr>
                <a:schemeClr val="dk1"/>
              </a:buClr>
              <a:buSzPts val="2100"/>
              <a:buChar char="•"/>
              <a:defRPr sz="2100"/>
            </a:lvl9pPr>
          </a:lstStyle>
          <a:p>
            <a:endParaRPr/>
          </a:p>
        </p:txBody>
      </p:sp>
      <p:sp>
        <p:nvSpPr>
          <p:cNvPr id="312" name="Google Shape;312;p196"/>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3" name="Google Shape;313;p196"/>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4" name="Google Shape;314;p196"/>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15"/>
        <p:cNvGrpSpPr/>
        <p:nvPr/>
      </p:nvGrpSpPr>
      <p:grpSpPr>
        <a:xfrm>
          <a:off x="0" y="0"/>
          <a:ext cx="0" cy="0"/>
          <a:chOff x="0" y="0"/>
          <a:chExt cx="0" cy="0"/>
        </a:xfrm>
      </p:grpSpPr>
      <p:sp>
        <p:nvSpPr>
          <p:cNvPr id="316" name="Google Shape;316;p197"/>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7" name="Google Shape;317;p197"/>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8" name="Google Shape;318;p197"/>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319"/>
        <p:cNvGrpSpPr/>
        <p:nvPr/>
      </p:nvGrpSpPr>
      <p:grpSpPr>
        <a:xfrm>
          <a:off x="0" y="0"/>
          <a:ext cx="0" cy="0"/>
          <a:chOff x="0" y="0"/>
          <a:chExt cx="0" cy="0"/>
        </a:xfrm>
      </p:grpSpPr>
      <p:sp>
        <p:nvSpPr>
          <p:cNvPr id="320" name="Google Shape;320;p198"/>
          <p:cNvSpPr txBox="1">
            <a:spLocks noGrp="1"/>
          </p:cNvSpPr>
          <p:nvPr>
            <p:ph type="title"/>
          </p:nvPr>
        </p:nvSpPr>
        <p:spPr>
          <a:xfrm>
            <a:off x="609443" y="273049"/>
            <a:ext cx="4010039" cy="1162051"/>
          </a:xfrm>
          <a:prstGeom prst="rect">
            <a:avLst/>
          </a:prstGeom>
          <a:noFill/>
          <a:ln>
            <a:noFill/>
          </a:ln>
        </p:spPr>
        <p:txBody>
          <a:bodyPr spcFirstLastPara="1" wrap="square" lIns="121875" tIns="60925" rIns="121875" bIns="60925" anchor="b" anchorCtr="0">
            <a:normAutofit/>
          </a:bodyPr>
          <a:lstStyle>
            <a:lvl1pPr lvl="0" algn="l">
              <a:spcBef>
                <a:spcPts val="0"/>
              </a:spcBef>
              <a:spcAft>
                <a:spcPts val="0"/>
              </a:spcAft>
              <a:buClr>
                <a:schemeClr val="dk1"/>
              </a:buClr>
              <a:buSzPts val="2700"/>
              <a:buFont typeface="Calibri"/>
              <a:buNone/>
              <a:defRPr sz="27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21" name="Google Shape;321;p198"/>
          <p:cNvSpPr txBox="1">
            <a:spLocks noGrp="1"/>
          </p:cNvSpPr>
          <p:nvPr>
            <p:ph type="body" idx="1"/>
          </p:nvPr>
        </p:nvSpPr>
        <p:spPr>
          <a:xfrm>
            <a:off x="4765492" y="273052"/>
            <a:ext cx="6813892" cy="5853113"/>
          </a:xfrm>
          <a:prstGeom prst="rect">
            <a:avLst/>
          </a:prstGeom>
          <a:noFill/>
          <a:ln>
            <a:noFill/>
          </a:ln>
        </p:spPr>
        <p:txBody>
          <a:bodyPr spcFirstLastPara="1" wrap="square" lIns="121875" tIns="60925" rIns="121875" bIns="60925" anchor="t" anchorCtr="0">
            <a:normAutofit/>
          </a:bodyPr>
          <a:lstStyle>
            <a:lvl1pPr marL="457200" lvl="0" indent="-501650" algn="l">
              <a:spcBef>
                <a:spcPts val="860"/>
              </a:spcBef>
              <a:spcAft>
                <a:spcPts val="0"/>
              </a:spcAft>
              <a:buClr>
                <a:schemeClr val="dk1"/>
              </a:buClr>
              <a:buSzPts val="4300"/>
              <a:buChar char="•"/>
              <a:defRPr sz="4300"/>
            </a:lvl1pPr>
            <a:lvl2pPr marL="914400" lvl="1" indent="-463550" algn="l">
              <a:spcBef>
                <a:spcPts val="740"/>
              </a:spcBef>
              <a:spcAft>
                <a:spcPts val="0"/>
              </a:spcAft>
              <a:buClr>
                <a:schemeClr val="dk1"/>
              </a:buClr>
              <a:buSzPts val="3700"/>
              <a:buChar char="–"/>
              <a:defRPr sz="3700"/>
            </a:lvl2pPr>
            <a:lvl3pPr marL="1371600" lvl="2" indent="-431800" algn="l">
              <a:spcBef>
                <a:spcPts val="640"/>
              </a:spcBef>
              <a:spcAft>
                <a:spcPts val="0"/>
              </a:spcAft>
              <a:buClr>
                <a:schemeClr val="dk1"/>
              </a:buClr>
              <a:buSzPts val="3200"/>
              <a:buChar char="•"/>
              <a:defRPr sz="3200"/>
            </a:lvl3pPr>
            <a:lvl4pPr marL="1828800" lvl="3" indent="-400050" algn="l">
              <a:spcBef>
                <a:spcPts val="540"/>
              </a:spcBef>
              <a:spcAft>
                <a:spcPts val="0"/>
              </a:spcAft>
              <a:buClr>
                <a:schemeClr val="dk1"/>
              </a:buClr>
              <a:buSzPts val="2700"/>
              <a:buChar char="–"/>
              <a:defRPr sz="2700"/>
            </a:lvl4pPr>
            <a:lvl5pPr marL="2286000" lvl="4" indent="-400050" algn="l">
              <a:spcBef>
                <a:spcPts val="540"/>
              </a:spcBef>
              <a:spcAft>
                <a:spcPts val="0"/>
              </a:spcAft>
              <a:buClr>
                <a:schemeClr val="dk1"/>
              </a:buClr>
              <a:buSzPts val="2700"/>
              <a:buChar char="»"/>
              <a:defRPr sz="2700"/>
            </a:lvl5pPr>
            <a:lvl6pPr marL="2743200" lvl="5" indent="-400050" algn="l">
              <a:spcBef>
                <a:spcPts val="540"/>
              </a:spcBef>
              <a:spcAft>
                <a:spcPts val="0"/>
              </a:spcAft>
              <a:buClr>
                <a:schemeClr val="dk1"/>
              </a:buClr>
              <a:buSzPts val="2700"/>
              <a:buChar char="•"/>
              <a:defRPr sz="2700"/>
            </a:lvl6pPr>
            <a:lvl7pPr marL="3200400" lvl="6" indent="-400050" algn="l">
              <a:spcBef>
                <a:spcPts val="540"/>
              </a:spcBef>
              <a:spcAft>
                <a:spcPts val="0"/>
              </a:spcAft>
              <a:buClr>
                <a:schemeClr val="dk1"/>
              </a:buClr>
              <a:buSzPts val="2700"/>
              <a:buChar char="•"/>
              <a:defRPr sz="2700"/>
            </a:lvl7pPr>
            <a:lvl8pPr marL="3657600" lvl="7" indent="-400050" algn="l">
              <a:spcBef>
                <a:spcPts val="540"/>
              </a:spcBef>
              <a:spcAft>
                <a:spcPts val="0"/>
              </a:spcAft>
              <a:buClr>
                <a:schemeClr val="dk1"/>
              </a:buClr>
              <a:buSzPts val="2700"/>
              <a:buChar char="•"/>
              <a:defRPr sz="2700"/>
            </a:lvl8pPr>
            <a:lvl9pPr marL="4114800" lvl="8" indent="-400050" algn="l">
              <a:spcBef>
                <a:spcPts val="540"/>
              </a:spcBef>
              <a:spcAft>
                <a:spcPts val="0"/>
              </a:spcAft>
              <a:buClr>
                <a:schemeClr val="dk1"/>
              </a:buClr>
              <a:buSzPts val="2700"/>
              <a:buChar char="•"/>
              <a:defRPr sz="2700"/>
            </a:lvl9pPr>
          </a:lstStyle>
          <a:p>
            <a:endParaRPr/>
          </a:p>
        </p:txBody>
      </p:sp>
      <p:sp>
        <p:nvSpPr>
          <p:cNvPr id="322" name="Google Shape;322;p198"/>
          <p:cNvSpPr txBox="1">
            <a:spLocks noGrp="1"/>
          </p:cNvSpPr>
          <p:nvPr>
            <p:ph type="body" idx="2"/>
          </p:nvPr>
        </p:nvSpPr>
        <p:spPr>
          <a:xfrm>
            <a:off x="609443" y="1435102"/>
            <a:ext cx="4010039" cy="4691063"/>
          </a:xfrm>
          <a:prstGeom prst="rect">
            <a:avLst/>
          </a:prstGeom>
          <a:noFill/>
          <a:ln>
            <a:noFill/>
          </a:ln>
        </p:spPr>
        <p:txBody>
          <a:bodyPr spcFirstLastPara="1" wrap="square" lIns="121875" tIns="60925" rIns="121875" bIns="60925" anchor="t" anchorCtr="0">
            <a:normAutofit/>
          </a:bodyPr>
          <a:lstStyle>
            <a:lvl1pPr marL="457200" lvl="0" indent="-228600" algn="l">
              <a:spcBef>
                <a:spcPts val="380"/>
              </a:spcBef>
              <a:spcAft>
                <a:spcPts val="0"/>
              </a:spcAft>
              <a:buClr>
                <a:schemeClr val="dk1"/>
              </a:buClr>
              <a:buSzPts val="1900"/>
              <a:buNone/>
              <a:defRPr sz="1900"/>
            </a:lvl1pPr>
            <a:lvl2pPr marL="914400" lvl="1" indent="-228600" algn="l">
              <a:spcBef>
                <a:spcPts val="320"/>
              </a:spcBef>
              <a:spcAft>
                <a:spcPts val="0"/>
              </a:spcAft>
              <a:buClr>
                <a:schemeClr val="dk1"/>
              </a:buClr>
              <a:buSzPts val="1600"/>
              <a:buNone/>
              <a:defRPr sz="1600"/>
            </a:lvl2pPr>
            <a:lvl3pPr marL="1371600" lvl="2" indent="-228600" algn="l">
              <a:spcBef>
                <a:spcPts val="260"/>
              </a:spcBef>
              <a:spcAft>
                <a:spcPts val="0"/>
              </a:spcAft>
              <a:buClr>
                <a:schemeClr val="dk1"/>
              </a:buClr>
              <a:buSzPts val="1300"/>
              <a:buNone/>
              <a:defRPr sz="1300"/>
            </a:lvl3pPr>
            <a:lvl4pPr marL="1828800" lvl="3" indent="-228600" algn="l">
              <a:spcBef>
                <a:spcPts val="240"/>
              </a:spcBef>
              <a:spcAft>
                <a:spcPts val="0"/>
              </a:spcAft>
              <a:buClr>
                <a:schemeClr val="dk1"/>
              </a:buClr>
              <a:buSzPts val="1200"/>
              <a:buNone/>
              <a:defRPr sz="1200"/>
            </a:lvl4pPr>
            <a:lvl5pPr marL="2286000" lvl="4" indent="-228600" algn="l">
              <a:spcBef>
                <a:spcPts val="240"/>
              </a:spcBef>
              <a:spcAft>
                <a:spcPts val="0"/>
              </a:spcAft>
              <a:buClr>
                <a:schemeClr val="dk1"/>
              </a:buClr>
              <a:buSzPts val="1200"/>
              <a:buNone/>
              <a:defRPr sz="1200"/>
            </a:lvl5pPr>
            <a:lvl6pPr marL="2743200" lvl="5" indent="-228600" algn="l">
              <a:spcBef>
                <a:spcPts val="240"/>
              </a:spcBef>
              <a:spcAft>
                <a:spcPts val="0"/>
              </a:spcAft>
              <a:buClr>
                <a:schemeClr val="dk1"/>
              </a:buClr>
              <a:buSzPts val="1200"/>
              <a:buNone/>
              <a:defRPr sz="1200"/>
            </a:lvl6pPr>
            <a:lvl7pPr marL="3200400" lvl="6" indent="-228600" algn="l">
              <a:spcBef>
                <a:spcPts val="240"/>
              </a:spcBef>
              <a:spcAft>
                <a:spcPts val="0"/>
              </a:spcAft>
              <a:buClr>
                <a:schemeClr val="dk1"/>
              </a:buClr>
              <a:buSzPts val="1200"/>
              <a:buNone/>
              <a:defRPr sz="1200"/>
            </a:lvl7pPr>
            <a:lvl8pPr marL="3657600" lvl="7" indent="-228600" algn="l">
              <a:spcBef>
                <a:spcPts val="240"/>
              </a:spcBef>
              <a:spcAft>
                <a:spcPts val="0"/>
              </a:spcAft>
              <a:buClr>
                <a:schemeClr val="dk1"/>
              </a:buClr>
              <a:buSzPts val="1200"/>
              <a:buNone/>
              <a:defRPr sz="1200"/>
            </a:lvl8pPr>
            <a:lvl9pPr marL="4114800" lvl="8" indent="-228600" algn="l">
              <a:spcBef>
                <a:spcPts val="240"/>
              </a:spcBef>
              <a:spcAft>
                <a:spcPts val="0"/>
              </a:spcAft>
              <a:buClr>
                <a:schemeClr val="dk1"/>
              </a:buClr>
              <a:buSzPts val="1200"/>
              <a:buNone/>
              <a:defRPr sz="1200"/>
            </a:lvl9pPr>
          </a:lstStyle>
          <a:p>
            <a:endParaRPr/>
          </a:p>
        </p:txBody>
      </p:sp>
      <p:sp>
        <p:nvSpPr>
          <p:cNvPr id="323" name="Google Shape;323;p198"/>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4" name="Google Shape;324;p198"/>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5" name="Google Shape;325;p198"/>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326"/>
        <p:cNvGrpSpPr/>
        <p:nvPr/>
      </p:nvGrpSpPr>
      <p:grpSpPr>
        <a:xfrm>
          <a:off x="0" y="0"/>
          <a:ext cx="0" cy="0"/>
          <a:chOff x="0" y="0"/>
          <a:chExt cx="0" cy="0"/>
        </a:xfrm>
      </p:grpSpPr>
      <p:sp>
        <p:nvSpPr>
          <p:cNvPr id="327" name="Google Shape;327;p199"/>
          <p:cNvSpPr txBox="1">
            <a:spLocks noGrp="1"/>
          </p:cNvSpPr>
          <p:nvPr>
            <p:ph type="title"/>
          </p:nvPr>
        </p:nvSpPr>
        <p:spPr>
          <a:xfrm>
            <a:off x="2389095" y="4800600"/>
            <a:ext cx="7313295" cy="566739"/>
          </a:xfrm>
          <a:prstGeom prst="rect">
            <a:avLst/>
          </a:prstGeom>
          <a:noFill/>
          <a:ln>
            <a:noFill/>
          </a:ln>
        </p:spPr>
        <p:txBody>
          <a:bodyPr spcFirstLastPara="1" wrap="square" lIns="121875" tIns="60925" rIns="121875" bIns="60925" anchor="b" anchorCtr="0">
            <a:normAutofit/>
          </a:bodyPr>
          <a:lstStyle>
            <a:lvl1pPr lvl="0" algn="l">
              <a:spcBef>
                <a:spcPts val="0"/>
              </a:spcBef>
              <a:spcAft>
                <a:spcPts val="0"/>
              </a:spcAft>
              <a:buClr>
                <a:schemeClr val="dk1"/>
              </a:buClr>
              <a:buSzPts val="2700"/>
              <a:buFont typeface="Calibri"/>
              <a:buNone/>
              <a:defRPr sz="27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28" name="Google Shape;328;p199"/>
          <p:cNvSpPr>
            <a:spLocks noGrp="1"/>
          </p:cNvSpPr>
          <p:nvPr>
            <p:ph type="pic" idx="2"/>
          </p:nvPr>
        </p:nvSpPr>
        <p:spPr>
          <a:xfrm>
            <a:off x="2389095" y="612775"/>
            <a:ext cx="7313295" cy="4114800"/>
          </a:xfrm>
          <a:prstGeom prst="rect">
            <a:avLst/>
          </a:prstGeom>
          <a:noFill/>
          <a:ln>
            <a:noFill/>
          </a:ln>
        </p:spPr>
      </p:sp>
      <p:sp>
        <p:nvSpPr>
          <p:cNvPr id="329" name="Google Shape;329;p199"/>
          <p:cNvSpPr txBox="1">
            <a:spLocks noGrp="1"/>
          </p:cNvSpPr>
          <p:nvPr>
            <p:ph type="body" idx="1"/>
          </p:nvPr>
        </p:nvSpPr>
        <p:spPr>
          <a:xfrm>
            <a:off x="2389095" y="5367338"/>
            <a:ext cx="7313295" cy="804863"/>
          </a:xfrm>
          <a:prstGeom prst="rect">
            <a:avLst/>
          </a:prstGeom>
          <a:noFill/>
          <a:ln>
            <a:noFill/>
          </a:ln>
        </p:spPr>
        <p:txBody>
          <a:bodyPr spcFirstLastPara="1" wrap="square" lIns="121875" tIns="60925" rIns="121875" bIns="60925" anchor="t" anchorCtr="0">
            <a:normAutofit/>
          </a:bodyPr>
          <a:lstStyle>
            <a:lvl1pPr marL="457200" lvl="0" indent="-228600" algn="l">
              <a:spcBef>
                <a:spcPts val="380"/>
              </a:spcBef>
              <a:spcAft>
                <a:spcPts val="0"/>
              </a:spcAft>
              <a:buClr>
                <a:schemeClr val="dk1"/>
              </a:buClr>
              <a:buSzPts val="1900"/>
              <a:buNone/>
              <a:defRPr sz="1900"/>
            </a:lvl1pPr>
            <a:lvl2pPr marL="914400" lvl="1" indent="-228600" algn="l">
              <a:spcBef>
                <a:spcPts val="320"/>
              </a:spcBef>
              <a:spcAft>
                <a:spcPts val="0"/>
              </a:spcAft>
              <a:buClr>
                <a:schemeClr val="dk1"/>
              </a:buClr>
              <a:buSzPts val="1600"/>
              <a:buNone/>
              <a:defRPr sz="1600"/>
            </a:lvl2pPr>
            <a:lvl3pPr marL="1371600" lvl="2" indent="-228600" algn="l">
              <a:spcBef>
                <a:spcPts val="260"/>
              </a:spcBef>
              <a:spcAft>
                <a:spcPts val="0"/>
              </a:spcAft>
              <a:buClr>
                <a:schemeClr val="dk1"/>
              </a:buClr>
              <a:buSzPts val="1300"/>
              <a:buNone/>
              <a:defRPr sz="1300"/>
            </a:lvl3pPr>
            <a:lvl4pPr marL="1828800" lvl="3" indent="-228600" algn="l">
              <a:spcBef>
                <a:spcPts val="240"/>
              </a:spcBef>
              <a:spcAft>
                <a:spcPts val="0"/>
              </a:spcAft>
              <a:buClr>
                <a:schemeClr val="dk1"/>
              </a:buClr>
              <a:buSzPts val="1200"/>
              <a:buNone/>
              <a:defRPr sz="1200"/>
            </a:lvl4pPr>
            <a:lvl5pPr marL="2286000" lvl="4" indent="-228600" algn="l">
              <a:spcBef>
                <a:spcPts val="240"/>
              </a:spcBef>
              <a:spcAft>
                <a:spcPts val="0"/>
              </a:spcAft>
              <a:buClr>
                <a:schemeClr val="dk1"/>
              </a:buClr>
              <a:buSzPts val="1200"/>
              <a:buNone/>
              <a:defRPr sz="1200"/>
            </a:lvl5pPr>
            <a:lvl6pPr marL="2743200" lvl="5" indent="-228600" algn="l">
              <a:spcBef>
                <a:spcPts val="240"/>
              </a:spcBef>
              <a:spcAft>
                <a:spcPts val="0"/>
              </a:spcAft>
              <a:buClr>
                <a:schemeClr val="dk1"/>
              </a:buClr>
              <a:buSzPts val="1200"/>
              <a:buNone/>
              <a:defRPr sz="1200"/>
            </a:lvl6pPr>
            <a:lvl7pPr marL="3200400" lvl="6" indent="-228600" algn="l">
              <a:spcBef>
                <a:spcPts val="240"/>
              </a:spcBef>
              <a:spcAft>
                <a:spcPts val="0"/>
              </a:spcAft>
              <a:buClr>
                <a:schemeClr val="dk1"/>
              </a:buClr>
              <a:buSzPts val="1200"/>
              <a:buNone/>
              <a:defRPr sz="1200"/>
            </a:lvl7pPr>
            <a:lvl8pPr marL="3657600" lvl="7" indent="-228600" algn="l">
              <a:spcBef>
                <a:spcPts val="240"/>
              </a:spcBef>
              <a:spcAft>
                <a:spcPts val="0"/>
              </a:spcAft>
              <a:buClr>
                <a:schemeClr val="dk1"/>
              </a:buClr>
              <a:buSzPts val="1200"/>
              <a:buNone/>
              <a:defRPr sz="1200"/>
            </a:lvl8pPr>
            <a:lvl9pPr marL="4114800" lvl="8" indent="-228600" algn="l">
              <a:spcBef>
                <a:spcPts val="240"/>
              </a:spcBef>
              <a:spcAft>
                <a:spcPts val="0"/>
              </a:spcAft>
              <a:buClr>
                <a:schemeClr val="dk1"/>
              </a:buClr>
              <a:buSzPts val="1200"/>
              <a:buNone/>
              <a:defRPr sz="1200"/>
            </a:lvl9pPr>
          </a:lstStyle>
          <a:p>
            <a:endParaRPr/>
          </a:p>
        </p:txBody>
      </p:sp>
      <p:sp>
        <p:nvSpPr>
          <p:cNvPr id="330" name="Google Shape;330;p199"/>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1" name="Google Shape;331;p199"/>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2" name="Google Shape;332;p199"/>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333"/>
        <p:cNvGrpSpPr/>
        <p:nvPr/>
      </p:nvGrpSpPr>
      <p:grpSpPr>
        <a:xfrm>
          <a:off x="0" y="0"/>
          <a:ext cx="0" cy="0"/>
          <a:chOff x="0" y="0"/>
          <a:chExt cx="0" cy="0"/>
        </a:xfrm>
      </p:grpSpPr>
      <p:sp>
        <p:nvSpPr>
          <p:cNvPr id="334" name="Google Shape;334;p200"/>
          <p:cNvSpPr txBox="1">
            <a:spLocks noGrp="1"/>
          </p:cNvSpPr>
          <p:nvPr>
            <p:ph type="title"/>
          </p:nvPr>
        </p:nvSpPr>
        <p:spPr>
          <a:xfrm>
            <a:off x="609441" y="274639"/>
            <a:ext cx="10969943" cy="711081"/>
          </a:xfrm>
          <a:prstGeom prst="rect">
            <a:avLst/>
          </a:prstGeom>
          <a:noFill/>
          <a:ln>
            <a:noFill/>
          </a:ln>
        </p:spPr>
        <p:txBody>
          <a:bodyPr spcFirstLastPara="1" wrap="square" lIns="121875" tIns="60925" rIns="121875" bIns="60925" anchor="ctr" anchorCtr="0">
            <a:normAutofit/>
          </a:bodyPr>
          <a:lstStyle>
            <a:lvl1pPr lvl="0" algn="l">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35" name="Google Shape;335;p200"/>
          <p:cNvSpPr txBox="1">
            <a:spLocks noGrp="1"/>
          </p:cNvSpPr>
          <p:nvPr>
            <p:ph type="body" idx="1"/>
          </p:nvPr>
        </p:nvSpPr>
        <p:spPr>
          <a:xfrm rot="5400000">
            <a:off x="3600543" y="-1852677"/>
            <a:ext cx="4987739" cy="10969943"/>
          </a:xfrm>
          <a:prstGeom prst="rect">
            <a:avLst/>
          </a:prstGeom>
          <a:noFill/>
          <a:ln>
            <a:noFill/>
          </a:ln>
        </p:spPr>
        <p:txBody>
          <a:bodyPr spcFirstLastPara="1" wrap="square" lIns="121875" tIns="60925" rIns="121875" bIns="60925"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36" name="Google Shape;336;p200"/>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7" name="Google Shape;337;p200"/>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8" name="Google Shape;338;p200"/>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339"/>
        <p:cNvGrpSpPr/>
        <p:nvPr/>
      </p:nvGrpSpPr>
      <p:grpSpPr>
        <a:xfrm>
          <a:off x="0" y="0"/>
          <a:ext cx="0" cy="0"/>
          <a:chOff x="0" y="0"/>
          <a:chExt cx="0" cy="0"/>
        </a:xfrm>
      </p:grpSpPr>
      <p:sp>
        <p:nvSpPr>
          <p:cNvPr id="340" name="Google Shape;340;p201"/>
          <p:cNvSpPr txBox="1">
            <a:spLocks noGrp="1"/>
          </p:cNvSpPr>
          <p:nvPr>
            <p:ph type="title"/>
          </p:nvPr>
        </p:nvSpPr>
        <p:spPr>
          <a:xfrm rot="5400000">
            <a:off x="7282379" y="1829159"/>
            <a:ext cx="5851525" cy="2742486"/>
          </a:xfrm>
          <a:prstGeom prst="rect">
            <a:avLst/>
          </a:prstGeom>
          <a:noFill/>
          <a:ln>
            <a:noFill/>
          </a:ln>
        </p:spPr>
        <p:txBody>
          <a:bodyPr spcFirstLastPara="1" wrap="square" lIns="121875" tIns="60925" rIns="121875" bIns="60925" anchor="ctr" anchorCtr="0">
            <a:normAutofit/>
          </a:bodyPr>
          <a:lstStyle>
            <a:lvl1pPr lvl="0" algn="l">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41" name="Google Shape;341;p201"/>
          <p:cNvSpPr txBox="1">
            <a:spLocks noGrp="1"/>
          </p:cNvSpPr>
          <p:nvPr>
            <p:ph type="body" idx="1"/>
          </p:nvPr>
        </p:nvSpPr>
        <p:spPr>
          <a:xfrm rot="5400000">
            <a:off x="1695834" y="-811754"/>
            <a:ext cx="5851525" cy="8024310"/>
          </a:xfrm>
          <a:prstGeom prst="rect">
            <a:avLst/>
          </a:prstGeom>
          <a:noFill/>
          <a:ln>
            <a:noFill/>
          </a:ln>
        </p:spPr>
        <p:txBody>
          <a:bodyPr spcFirstLastPara="1" wrap="square" lIns="121875" tIns="60925" rIns="121875" bIns="60925"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42" name="Google Shape;342;p201"/>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3" name="Google Shape;343;p201"/>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4" name="Google Shape;344;p201"/>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40_Full Blank">
  <p:cSld name="40_Full Blank">
    <p:spTree>
      <p:nvGrpSpPr>
        <p:cNvPr id="1" name="Shape 345"/>
        <p:cNvGrpSpPr/>
        <p:nvPr/>
      </p:nvGrpSpPr>
      <p:grpSpPr>
        <a:xfrm>
          <a:off x="0" y="0"/>
          <a:ext cx="0" cy="0"/>
          <a:chOff x="0" y="0"/>
          <a:chExt cx="0" cy="0"/>
        </a:xfrm>
      </p:grpSpPr>
      <p:sp>
        <p:nvSpPr>
          <p:cNvPr id="346" name="Google Shape;346;p202"/>
          <p:cNvSpPr/>
          <p:nvPr/>
        </p:nvSpPr>
        <p:spPr>
          <a:xfrm>
            <a:off x="0" y="-981"/>
            <a:ext cx="12188825" cy="6867857"/>
          </a:xfrm>
          <a:prstGeom prst="rect">
            <a:avLst/>
          </a:prstGeom>
          <a:solidFill>
            <a:srgbClr val="262626">
              <a:alpha val="96862"/>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399">
              <a:solidFill>
                <a:schemeClr val="lt1"/>
              </a:solidFill>
              <a:latin typeface="Calibri"/>
              <a:ea typeface="Calibri"/>
              <a:cs typeface="Calibri"/>
              <a:sym typeface="Calibri"/>
            </a:endParaRPr>
          </a:p>
        </p:txBody>
      </p:sp>
      <p:sp>
        <p:nvSpPr>
          <p:cNvPr id="347" name="Google Shape;347;p202"/>
          <p:cNvSpPr/>
          <p:nvPr/>
        </p:nvSpPr>
        <p:spPr>
          <a:xfrm>
            <a:off x="11501300" y="199247"/>
            <a:ext cx="422454" cy="422564"/>
          </a:xfrm>
          <a:prstGeom prst="flowChartDelay">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399">
              <a:solidFill>
                <a:schemeClr val="lt1"/>
              </a:solidFill>
              <a:latin typeface="Calibri"/>
              <a:ea typeface="Calibri"/>
              <a:cs typeface="Calibri"/>
              <a:sym typeface="Calibri"/>
            </a:endParaRPr>
          </a:p>
        </p:txBody>
      </p:sp>
      <p:grpSp>
        <p:nvGrpSpPr>
          <p:cNvPr id="348" name="Google Shape;348;p202"/>
          <p:cNvGrpSpPr/>
          <p:nvPr/>
        </p:nvGrpSpPr>
        <p:grpSpPr>
          <a:xfrm>
            <a:off x="531756" y="6037713"/>
            <a:ext cx="495031" cy="493336"/>
            <a:chOff x="5489575" y="1343025"/>
            <a:chExt cx="1724025" cy="1717676"/>
          </a:xfrm>
        </p:grpSpPr>
        <p:sp>
          <p:nvSpPr>
            <p:cNvPr id="349" name="Google Shape;349;p202"/>
            <p:cNvSpPr/>
            <p:nvPr/>
          </p:nvSpPr>
          <p:spPr>
            <a:xfrm>
              <a:off x="6137275" y="1343025"/>
              <a:ext cx="1076325" cy="1074738"/>
            </a:xfrm>
            <a:prstGeom prst="ellipse">
              <a:avLst/>
            </a:pr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399">
                <a:solidFill>
                  <a:schemeClr val="dk1"/>
                </a:solidFill>
                <a:latin typeface="Calibri"/>
                <a:ea typeface="Calibri"/>
                <a:cs typeface="Calibri"/>
                <a:sym typeface="Calibri"/>
              </a:endParaRPr>
            </a:p>
          </p:txBody>
        </p:sp>
        <p:sp>
          <p:nvSpPr>
            <p:cNvPr id="350" name="Google Shape;350;p202"/>
            <p:cNvSpPr/>
            <p:nvPr/>
          </p:nvSpPr>
          <p:spPr>
            <a:xfrm>
              <a:off x="5489575" y="2201863"/>
              <a:ext cx="754063" cy="754063"/>
            </a:xfrm>
            <a:custGeom>
              <a:avLst/>
              <a:gdLst/>
              <a:ahLst/>
              <a:cxnLst/>
              <a:rect l="l" t="t" r="r" b="b"/>
              <a:pathLst>
                <a:path w="199" h="199" extrusionOk="0">
                  <a:moveTo>
                    <a:pt x="100" y="0"/>
                  </a:moveTo>
                  <a:cubicBezTo>
                    <a:pt x="45" y="0"/>
                    <a:pt x="0" y="45"/>
                    <a:pt x="0" y="100"/>
                  </a:cubicBezTo>
                  <a:cubicBezTo>
                    <a:pt x="0" y="154"/>
                    <a:pt x="45" y="199"/>
                    <a:pt x="100" y="199"/>
                  </a:cubicBezTo>
                  <a:cubicBezTo>
                    <a:pt x="154" y="199"/>
                    <a:pt x="199" y="154"/>
                    <a:pt x="199" y="100"/>
                  </a:cubicBezTo>
                  <a:cubicBezTo>
                    <a:pt x="199" y="45"/>
                    <a:pt x="154" y="0"/>
                    <a:pt x="100" y="0"/>
                  </a:cubicBezTo>
                  <a:close/>
                  <a:moveTo>
                    <a:pt x="100" y="171"/>
                  </a:moveTo>
                  <a:cubicBezTo>
                    <a:pt x="60" y="171"/>
                    <a:pt x="29" y="139"/>
                    <a:pt x="29" y="100"/>
                  </a:cubicBezTo>
                  <a:cubicBezTo>
                    <a:pt x="29" y="60"/>
                    <a:pt x="60" y="28"/>
                    <a:pt x="100" y="28"/>
                  </a:cubicBezTo>
                  <a:cubicBezTo>
                    <a:pt x="139" y="28"/>
                    <a:pt x="171" y="60"/>
                    <a:pt x="171" y="100"/>
                  </a:cubicBezTo>
                  <a:cubicBezTo>
                    <a:pt x="171" y="139"/>
                    <a:pt x="139" y="171"/>
                    <a:pt x="100" y="171"/>
                  </a:cubicBezTo>
                  <a:close/>
                  <a:moveTo>
                    <a:pt x="100" y="171"/>
                  </a:moveTo>
                  <a:cubicBezTo>
                    <a:pt x="100" y="171"/>
                    <a:pt x="100" y="171"/>
                    <a:pt x="100" y="171"/>
                  </a:cubicBezTo>
                </a:path>
              </a:pathLst>
            </a:custGeom>
            <a:solidFill>
              <a:srgbClr val="D8D8D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399">
                <a:solidFill>
                  <a:schemeClr val="dk1"/>
                </a:solidFill>
                <a:latin typeface="Calibri"/>
                <a:ea typeface="Calibri"/>
                <a:cs typeface="Calibri"/>
                <a:sym typeface="Calibri"/>
              </a:endParaRPr>
            </a:p>
          </p:txBody>
        </p:sp>
        <p:sp>
          <p:nvSpPr>
            <p:cNvPr id="351" name="Google Shape;351;p202"/>
            <p:cNvSpPr/>
            <p:nvPr/>
          </p:nvSpPr>
          <p:spPr>
            <a:xfrm>
              <a:off x="6459538" y="2633663"/>
              <a:ext cx="431800" cy="427038"/>
            </a:xfrm>
            <a:custGeom>
              <a:avLst/>
              <a:gdLst/>
              <a:ahLst/>
              <a:cxnLst/>
              <a:rect l="l" t="t" r="r" b="b"/>
              <a:pathLst>
                <a:path w="114" h="113" extrusionOk="0">
                  <a:moveTo>
                    <a:pt x="57" y="0"/>
                  </a:moveTo>
                  <a:cubicBezTo>
                    <a:pt x="25" y="0"/>
                    <a:pt x="0" y="25"/>
                    <a:pt x="0" y="57"/>
                  </a:cubicBezTo>
                  <a:cubicBezTo>
                    <a:pt x="0" y="88"/>
                    <a:pt x="25" y="113"/>
                    <a:pt x="57" y="113"/>
                  </a:cubicBezTo>
                  <a:cubicBezTo>
                    <a:pt x="88" y="113"/>
                    <a:pt x="114" y="88"/>
                    <a:pt x="114" y="57"/>
                  </a:cubicBezTo>
                  <a:cubicBezTo>
                    <a:pt x="114" y="25"/>
                    <a:pt x="88" y="0"/>
                    <a:pt x="57" y="0"/>
                  </a:cubicBezTo>
                  <a:close/>
                  <a:moveTo>
                    <a:pt x="57" y="85"/>
                  </a:moveTo>
                  <a:cubicBezTo>
                    <a:pt x="41" y="85"/>
                    <a:pt x="28" y="72"/>
                    <a:pt x="28" y="57"/>
                  </a:cubicBezTo>
                  <a:cubicBezTo>
                    <a:pt x="28" y="41"/>
                    <a:pt x="41" y="28"/>
                    <a:pt x="57" y="28"/>
                  </a:cubicBezTo>
                  <a:cubicBezTo>
                    <a:pt x="73" y="28"/>
                    <a:pt x="85" y="41"/>
                    <a:pt x="85" y="57"/>
                  </a:cubicBezTo>
                  <a:cubicBezTo>
                    <a:pt x="85" y="72"/>
                    <a:pt x="73" y="85"/>
                    <a:pt x="57" y="85"/>
                  </a:cubicBezTo>
                  <a:close/>
                  <a:moveTo>
                    <a:pt x="57" y="85"/>
                  </a:moveTo>
                  <a:cubicBezTo>
                    <a:pt x="57" y="85"/>
                    <a:pt x="57" y="85"/>
                    <a:pt x="57" y="85"/>
                  </a:cubicBezTo>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399">
                <a:solidFill>
                  <a:schemeClr val="dk1"/>
                </a:solidFill>
                <a:latin typeface="Calibri"/>
                <a:ea typeface="Calibri"/>
                <a:cs typeface="Calibri"/>
                <a:sym typeface="Calibri"/>
              </a:endParaRPr>
            </a:p>
          </p:txBody>
        </p:sp>
      </p:grpSp>
      <p:sp>
        <p:nvSpPr>
          <p:cNvPr id="352" name="Google Shape;352;p202"/>
          <p:cNvSpPr>
            <a:spLocks noGrp="1"/>
          </p:cNvSpPr>
          <p:nvPr>
            <p:ph type="pic" idx="2"/>
          </p:nvPr>
        </p:nvSpPr>
        <p:spPr>
          <a:xfrm>
            <a:off x="4148224" y="1443883"/>
            <a:ext cx="1398803" cy="1564773"/>
          </a:xfrm>
          <a:prstGeom prst="rect">
            <a:avLst/>
          </a:prstGeom>
          <a:noFill/>
          <a:ln>
            <a:noFill/>
          </a:ln>
        </p:spPr>
      </p:sp>
      <p:sp>
        <p:nvSpPr>
          <p:cNvPr id="353" name="Google Shape;353;p202"/>
          <p:cNvSpPr>
            <a:spLocks noGrp="1"/>
          </p:cNvSpPr>
          <p:nvPr>
            <p:ph type="pic" idx="3"/>
          </p:nvPr>
        </p:nvSpPr>
        <p:spPr>
          <a:xfrm>
            <a:off x="941890" y="3346175"/>
            <a:ext cx="752211" cy="841303"/>
          </a:xfrm>
          <a:prstGeom prst="rect">
            <a:avLst/>
          </a:prstGeom>
          <a:noFill/>
          <a:ln>
            <a:noFill/>
          </a:ln>
        </p:spPr>
      </p:sp>
      <p:sp>
        <p:nvSpPr>
          <p:cNvPr id="354" name="Google Shape;354;p202"/>
          <p:cNvSpPr>
            <a:spLocks noGrp="1"/>
          </p:cNvSpPr>
          <p:nvPr>
            <p:ph type="pic" idx="4"/>
          </p:nvPr>
        </p:nvSpPr>
        <p:spPr>
          <a:xfrm>
            <a:off x="2116623" y="2548677"/>
            <a:ext cx="2843864" cy="3181350"/>
          </a:xfrm>
          <a:prstGeom prst="rect">
            <a:avLst/>
          </a:prstGeom>
          <a:noFill/>
          <a:ln>
            <a:noFill/>
          </a:ln>
        </p:spPr>
      </p:sp>
      <p:grpSp>
        <p:nvGrpSpPr>
          <p:cNvPr id="355" name="Google Shape;355;p202"/>
          <p:cNvGrpSpPr/>
          <p:nvPr/>
        </p:nvGrpSpPr>
        <p:grpSpPr>
          <a:xfrm>
            <a:off x="0" y="6658753"/>
            <a:ext cx="12188825" cy="208124"/>
            <a:chOff x="0" y="6606540"/>
            <a:chExt cx="11430000" cy="251459"/>
          </a:xfrm>
        </p:grpSpPr>
        <p:sp>
          <p:nvSpPr>
            <p:cNvPr id="356" name="Google Shape;356;p202"/>
            <p:cNvSpPr/>
            <p:nvPr/>
          </p:nvSpPr>
          <p:spPr>
            <a:xfrm>
              <a:off x="0" y="6606540"/>
              <a:ext cx="2286000" cy="25145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399">
                <a:solidFill>
                  <a:schemeClr val="lt1"/>
                </a:solidFill>
                <a:latin typeface="Calibri"/>
                <a:ea typeface="Calibri"/>
                <a:cs typeface="Calibri"/>
                <a:sym typeface="Calibri"/>
              </a:endParaRPr>
            </a:p>
          </p:txBody>
        </p:sp>
        <p:sp>
          <p:nvSpPr>
            <p:cNvPr id="357" name="Google Shape;357;p202"/>
            <p:cNvSpPr/>
            <p:nvPr/>
          </p:nvSpPr>
          <p:spPr>
            <a:xfrm>
              <a:off x="2286000" y="6606540"/>
              <a:ext cx="2286000" cy="251459"/>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399">
                <a:solidFill>
                  <a:schemeClr val="lt1"/>
                </a:solidFill>
                <a:latin typeface="Calibri"/>
                <a:ea typeface="Calibri"/>
                <a:cs typeface="Calibri"/>
                <a:sym typeface="Calibri"/>
              </a:endParaRPr>
            </a:p>
          </p:txBody>
        </p:sp>
        <p:sp>
          <p:nvSpPr>
            <p:cNvPr id="358" name="Google Shape;358;p202"/>
            <p:cNvSpPr/>
            <p:nvPr/>
          </p:nvSpPr>
          <p:spPr>
            <a:xfrm>
              <a:off x="4572000" y="6606540"/>
              <a:ext cx="2286000" cy="251459"/>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399">
                <a:solidFill>
                  <a:schemeClr val="lt1"/>
                </a:solidFill>
                <a:latin typeface="Calibri"/>
                <a:ea typeface="Calibri"/>
                <a:cs typeface="Calibri"/>
                <a:sym typeface="Calibri"/>
              </a:endParaRPr>
            </a:p>
          </p:txBody>
        </p:sp>
        <p:sp>
          <p:nvSpPr>
            <p:cNvPr id="359" name="Google Shape;359;p202"/>
            <p:cNvSpPr/>
            <p:nvPr/>
          </p:nvSpPr>
          <p:spPr>
            <a:xfrm>
              <a:off x="6858000" y="6606540"/>
              <a:ext cx="2286000" cy="25145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399">
                <a:solidFill>
                  <a:schemeClr val="lt1"/>
                </a:solidFill>
                <a:latin typeface="Calibri"/>
                <a:ea typeface="Calibri"/>
                <a:cs typeface="Calibri"/>
                <a:sym typeface="Calibri"/>
              </a:endParaRPr>
            </a:p>
          </p:txBody>
        </p:sp>
        <p:sp>
          <p:nvSpPr>
            <p:cNvPr id="360" name="Google Shape;360;p202"/>
            <p:cNvSpPr/>
            <p:nvPr/>
          </p:nvSpPr>
          <p:spPr>
            <a:xfrm>
              <a:off x="9144000" y="6606540"/>
              <a:ext cx="2286000" cy="251459"/>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399">
                <a:solidFill>
                  <a:schemeClr val="lt1"/>
                </a:solidFill>
                <a:latin typeface="Calibri"/>
                <a:ea typeface="Calibri"/>
                <a:cs typeface="Calibri"/>
                <a:sym typeface="Calibri"/>
              </a:endParaRPr>
            </a:p>
          </p:txBody>
        </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39_Full Blank">
  <p:cSld name="39_Full Blank">
    <p:spTree>
      <p:nvGrpSpPr>
        <p:cNvPr id="1" name="Shape 361"/>
        <p:cNvGrpSpPr/>
        <p:nvPr/>
      </p:nvGrpSpPr>
      <p:grpSpPr>
        <a:xfrm>
          <a:off x="0" y="0"/>
          <a:ext cx="0" cy="0"/>
          <a:chOff x="0" y="0"/>
          <a:chExt cx="0" cy="0"/>
        </a:xfrm>
      </p:grpSpPr>
      <p:sp>
        <p:nvSpPr>
          <p:cNvPr id="362" name="Google Shape;362;p203"/>
          <p:cNvSpPr/>
          <p:nvPr/>
        </p:nvSpPr>
        <p:spPr>
          <a:xfrm>
            <a:off x="11501300" y="199247"/>
            <a:ext cx="422454" cy="422564"/>
          </a:xfrm>
          <a:prstGeom prst="flowChartDelay">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399">
              <a:solidFill>
                <a:schemeClr val="lt1"/>
              </a:solidFill>
              <a:latin typeface="Calibri"/>
              <a:ea typeface="Calibri"/>
              <a:cs typeface="Calibri"/>
              <a:sym typeface="Calibri"/>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 preserve="1">
  <p:cSld name="1_Title Slide">
    <p:bg>
      <p:bgPr>
        <a:solidFill>
          <a:schemeClr val="accent1"/>
        </a:solidFill>
        <a:effectLst/>
      </p:bgPr>
    </p:bg>
    <p:spTree>
      <p:nvGrpSpPr>
        <p:cNvPr id="1" name=""/>
        <p:cNvGrpSpPr/>
        <p:nvPr/>
      </p:nvGrpSpPr>
      <p:grpSpPr>
        <a:xfrm>
          <a:off x="0" y="0"/>
          <a:ext cx="0" cy="0"/>
          <a:chOff x="0" y="0"/>
          <a:chExt cx="0" cy="0"/>
        </a:xfrm>
      </p:grpSpPr>
      <p:grpSp>
        <p:nvGrpSpPr>
          <p:cNvPr id="523" name="Group 522">
            <a:extLst>
              <a:ext uri="{FF2B5EF4-FFF2-40B4-BE49-F238E27FC236}">
                <a16:creationId xmlns:a16="http://schemas.microsoft.com/office/drawing/2014/main" id="{2DB38A0F-0598-4BC1-A4B5-6E4C7D1AE1FD}"/>
              </a:ext>
            </a:extLst>
          </p:cNvPr>
          <p:cNvGrpSpPr/>
          <p:nvPr userDrawn="1"/>
        </p:nvGrpSpPr>
        <p:grpSpPr>
          <a:xfrm>
            <a:off x="354110" y="326571"/>
            <a:ext cx="11480605" cy="6204858"/>
            <a:chOff x="354110" y="326571"/>
            <a:chExt cx="11480605" cy="6204858"/>
          </a:xfrm>
          <a:solidFill>
            <a:schemeClr val="accent1">
              <a:lumMod val="90000"/>
              <a:lumOff val="10000"/>
            </a:schemeClr>
          </a:solidFill>
        </p:grpSpPr>
        <p:sp>
          <p:nvSpPr>
            <p:cNvPr id="524" name="Rectangle 5">
              <a:extLst>
                <a:ext uri="{FF2B5EF4-FFF2-40B4-BE49-F238E27FC236}">
                  <a16:creationId xmlns:a16="http://schemas.microsoft.com/office/drawing/2014/main" id="{D0391FF9-0338-4933-99EA-0BC7224F463E}"/>
                </a:ext>
              </a:extLst>
            </p:cNvPr>
            <p:cNvSpPr>
              <a:spLocks noChangeArrowheads="1"/>
            </p:cNvSpPr>
            <p:nvPr/>
          </p:nvSpPr>
          <p:spPr bwMode="auto">
            <a:xfrm>
              <a:off x="354110" y="326571"/>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5" name="Rectangle 6">
              <a:extLst>
                <a:ext uri="{FF2B5EF4-FFF2-40B4-BE49-F238E27FC236}">
                  <a16:creationId xmlns:a16="http://schemas.microsoft.com/office/drawing/2014/main" id="{68848005-FF97-4886-AB70-BEAC78E6AF03}"/>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6" name="Rectangle 7">
              <a:extLst>
                <a:ext uri="{FF2B5EF4-FFF2-40B4-BE49-F238E27FC236}">
                  <a16:creationId xmlns:a16="http://schemas.microsoft.com/office/drawing/2014/main" id="{A371799C-C91D-4388-B84A-3FB8314160BB}"/>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7" name="Rectangle 8">
              <a:extLst>
                <a:ext uri="{FF2B5EF4-FFF2-40B4-BE49-F238E27FC236}">
                  <a16:creationId xmlns:a16="http://schemas.microsoft.com/office/drawing/2014/main" id="{C722B8FD-8C0E-4B48-8849-E0D3A2C9EC70}"/>
                </a:ext>
              </a:extLst>
            </p:cNvPr>
            <p:cNvSpPr>
              <a:spLocks noChangeArrowheads="1"/>
            </p:cNvSpPr>
            <p:nvPr/>
          </p:nvSpPr>
          <p:spPr bwMode="auto">
            <a:xfrm>
              <a:off x="1719239" y="326571"/>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8" name="Rectangle 9">
              <a:extLst>
                <a:ext uri="{FF2B5EF4-FFF2-40B4-BE49-F238E27FC236}">
                  <a16:creationId xmlns:a16="http://schemas.microsoft.com/office/drawing/2014/main" id="{F690EF81-637B-45E9-B2E4-F6466D3CEA03}"/>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9" name="Rectangle 10">
              <a:extLst>
                <a:ext uri="{FF2B5EF4-FFF2-40B4-BE49-F238E27FC236}">
                  <a16:creationId xmlns:a16="http://schemas.microsoft.com/office/drawing/2014/main" id="{93D434AE-D8E1-4B73-97E9-104904735F90}"/>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0" name="Rectangle 11">
              <a:extLst>
                <a:ext uri="{FF2B5EF4-FFF2-40B4-BE49-F238E27FC236}">
                  <a16:creationId xmlns:a16="http://schemas.microsoft.com/office/drawing/2014/main" id="{38DB79DD-18E2-4E0B-8C6B-B3170D9E63C6}"/>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1" name="Rectangle 12">
              <a:extLst>
                <a:ext uri="{FF2B5EF4-FFF2-40B4-BE49-F238E27FC236}">
                  <a16:creationId xmlns:a16="http://schemas.microsoft.com/office/drawing/2014/main" id="{AA24A7B5-1047-4ED2-8394-1F64840CDD0E}"/>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2" name="Rectangle 13">
              <a:extLst>
                <a:ext uri="{FF2B5EF4-FFF2-40B4-BE49-F238E27FC236}">
                  <a16:creationId xmlns:a16="http://schemas.microsoft.com/office/drawing/2014/main" id="{1BF3D7A2-914A-406C-85FE-78F492E20546}"/>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3" name="Rectangle 14">
              <a:extLst>
                <a:ext uri="{FF2B5EF4-FFF2-40B4-BE49-F238E27FC236}">
                  <a16:creationId xmlns:a16="http://schemas.microsoft.com/office/drawing/2014/main" id="{EFE4A65D-7D8E-481F-9FD2-EC0C8574248C}"/>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4" name="Rectangle 15">
              <a:extLst>
                <a:ext uri="{FF2B5EF4-FFF2-40B4-BE49-F238E27FC236}">
                  <a16:creationId xmlns:a16="http://schemas.microsoft.com/office/drawing/2014/main" id="{6D829585-3C10-4E29-9D87-5A5437E00BCE}"/>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5" name="Rectangle 16">
              <a:extLst>
                <a:ext uri="{FF2B5EF4-FFF2-40B4-BE49-F238E27FC236}">
                  <a16:creationId xmlns:a16="http://schemas.microsoft.com/office/drawing/2014/main" id="{2B70A9B8-A62A-4C92-8175-AAC487F5F934}"/>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6" name="Rectangle 17">
              <a:extLst>
                <a:ext uri="{FF2B5EF4-FFF2-40B4-BE49-F238E27FC236}">
                  <a16:creationId xmlns:a16="http://schemas.microsoft.com/office/drawing/2014/main" id="{62925939-9955-4AB6-8B7B-2F98C58A94BA}"/>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7" name="Rectangle 18">
              <a:extLst>
                <a:ext uri="{FF2B5EF4-FFF2-40B4-BE49-F238E27FC236}">
                  <a16:creationId xmlns:a16="http://schemas.microsoft.com/office/drawing/2014/main" id="{658B8514-8D6B-4F5F-AE70-55B9F4C5056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8" name="Rectangle 19">
              <a:extLst>
                <a:ext uri="{FF2B5EF4-FFF2-40B4-BE49-F238E27FC236}">
                  <a16:creationId xmlns:a16="http://schemas.microsoft.com/office/drawing/2014/main" id="{D6780382-758A-41C1-83C0-EB51E004EF9A}"/>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9" name="Rectangle 20">
              <a:extLst>
                <a:ext uri="{FF2B5EF4-FFF2-40B4-BE49-F238E27FC236}">
                  <a16:creationId xmlns:a16="http://schemas.microsoft.com/office/drawing/2014/main" id="{9357623D-6D19-46DA-B792-E1A2F32F8F0F}"/>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0" name="Rectangle 21">
              <a:extLst>
                <a:ext uri="{FF2B5EF4-FFF2-40B4-BE49-F238E27FC236}">
                  <a16:creationId xmlns:a16="http://schemas.microsoft.com/office/drawing/2014/main" id="{2F00DFB8-11D0-4DF8-A3AD-197C3F3071BF}"/>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1" name="Rectangle 22">
              <a:extLst>
                <a:ext uri="{FF2B5EF4-FFF2-40B4-BE49-F238E27FC236}">
                  <a16:creationId xmlns:a16="http://schemas.microsoft.com/office/drawing/2014/main" id="{57F57754-D964-4CFA-BC83-9AFD46DA5646}"/>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2" name="Rectangle 23">
              <a:extLst>
                <a:ext uri="{FF2B5EF4-FFF2-40B4-BE49-F238E27FC236}">
                  <a16:creationId xmlns:a16="http://schemas.microsoft.com/office/drawing/2014/main" id="{CAC9FBA4-D9FC-44DC-9CBC-4AA56F87E834}"/>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3" name="Rectangle 24">
              <a:extLst>
                <a:ext uri="{FF2B5EF4-FFF2-40B4-BE49-F238E27FC236}">
                  <a16:creationId xmlns:a16="http://schemas.microsoft.com/office/drawing/2014/main" id="{6B5BF42C-E1FB-4B04-8861-8F6834EC8B77}"/>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4" name="Rectangle 25">
              <a:extLst>
                <a:ext uri="{FF2B5EF4-FFF2-40B4-BE49-F238E27FC236}">
                  <a16:creationId xmlns:a16="http://schemas.microsoft.com/office/drawing/2014/main" id="{BECAB5D5-0B99-4F52-BDEC-9DEE44451ECA}"/>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5" name="Rectangle 26">
              <a:extLst>
                <a:ext uri="{FF2B5EF4-FFF2-40B4-BE49-F238E27FC236}">
                  <a16:creationId xmlns:a16="http://schemas.microsoft.com/office/drawing/2014/main" id="{7F2A058E-DD90-4B9A-BCA3-AAB1E8805F6B}"/>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6" name="Rectangle 27">
              <a:extLst>
                <a:ext uri="{FF2B5EF4-FFF2-40B4-BE49-F238E27FC236}">
                  <a16:creationId xmlns:a16="http://schemas.microsoft.com/office/drawing/2014/main" id="{5A511A58-4543-4023-AD40-17185DD316D9}"/>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7" name="Rectangle 28">
              <a:extLst>
                <a:ext uri="{FF2B5EF4-FFF2-40B4-BE49-F238E27FC236}">
                  <a16:creationId xmlns:a16="http://schemas.microsoft.com/office/drawing/2014/main" id="{4FB2F5FA-9E29-4BF4-A565-01F562351925}"/>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8" name="Rectangle 29">
              <a:extLst>
                <a:ext uri="{FF2B5EF4-FFF2-40B4-BE49-F238E27FC236}">
                  <a16:creationId xmlns:a16="http://schemas.microsoft.com/office/drawing/2014/main" id="{79033138-2B37-4A7A-BB10-95ED1BC4CE8D}"/>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9" name="Rectangle 30">
              <a:extLst>
                <a:ext uri="{FF2B5EF4-FFF2-40B4-BE49-F238E27FC236}">
                  <a16:creationId xmlns:a16="http://schemas.microsoft.com/office/drawing/2014/main" id="{79753DF4-5F75-4419-909E-7C6C912431E9}"/>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0" name="Rectangle 32">
              <a:extLst>
                <a:ext uri="{FF2B5EF4-FFF2-40B4-BE49-F238E27FC236}">
                  <a16:creationId xmlns:a16="http://schemas.microsoft.com/office/drawing/2014/main" id="{855DF40C-B6BB-4565-917B-0D68E9A99568}"/>
                </a:ext>
              </a:extLst>
            </p:cNvPr>
            <p:cNvSpPr>
              <a:spLocks noChangeArrowheads="1"/>
            </p:cNvSpPr>
            <p:nvPr/>
          </p:nvSpPr>
          <p:spPr bwMode="auto">
            <a:xfrm>
              <a:off x="354110" y="834963"/>
              <a:ext cx="10999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1" name="Rectangle 33">
              <a:extLst>
                <a:ext uri="{FF2B5EF4-FFF2-40B4-BE49-F238E27FC236}">
                  <a16:creationId xmlns:a16="http://schemas.microsoft.com/office/drawing/2014/main" id="{4A966D73-83CF-49BC-B17D-814D08E7082D}"/>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2" name="Rectangle 34">
              <a:extLst>
                <a:ext uri="{FF2B5EF4-FFF2-40B4-BE49-F238E27FC236}">
                  <a16:creationId xmlns:a16="http://schemas.microsoft.com/office/drawing/2014/main" id="{C4D3FEF6-5168-4033-87C1-4DE8C0B10D44}"/>
                </a:ext>
              </a:extLst>
            </p:cNvPr>
            <p:cNvSpPr>
              <a:spLocks noChangeArrowheads="1"/>
            </p:cNvSpPr>
            <p:nvPr/>
          </p:nvSpPr>
          <p:spPr bwMode="auto">
            <a:xfrm>
              <a:off x="1263805" y="834963"/>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3" name="Rectangle 35">
              <a:extLst>
                <a:ext uri="{FF2B5EF4-FFF2-40B4-BE49-F238E27FC236}">
                  <a16:creationId xmlns:a16="http://schemas.microsoft.com/office/drawing/2014/main" id="{8196550C-9075-450D-8381-757B57ACFE83}"/>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4" name="Rectangle 36">
              <a:extLst>
                <a:ext uri="{FF2B5EF4-FFF2-40B4-BE49-F238E27FC236}">
                  <a16:creationId xmlns:a16="http://schemas.microsoft.com/office/drawing/2014/main" id="{9DDF2589-A917-47E1-86F2-E9E9D031133F}"/>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5" name="Rectangle 37">
              <a:extLst>
                <a:ext uri="{FF2B5EF4-FFF2-40B4-BE49-F238E27FC236}">
                  <a16:creationId xmlns:a16="http://schemas.microsoft.com/office/drawing/2014/main" id="{19AA832E-82CD-495F-9759-311D5CF3C627}"/>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6" name="Rectangle 38">
              <a:extLst>
                <a:ext uri="{FF2B5EF4-FFF2-40B4-BE49-F238E27FC236}">
                  <a16:creationId xmlns:a16="http://schemas.microsoft.com/office/drawing/2014/main" id="{E321B9D6-F4D4-4E72-B642-4A20A028DE61}"/>
                </a:ext>
              </a:extLst>
            </p:cNvPr>
            <p:cNvSpPr>
              <a:spLocks noChangeArrowheads="1"/>
            </p:cNvSpPr>
            <p:nvPr/>
          </p:nvSpPr>
          <p:spPr bwMode="auto">
            <a:xfrm>
              <a:off x="3083197" y="834963"/>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7" name="Rectangle 39">
              <a:extLst>
                <a:ext uri="{FF2B5EF4-FFF2-40B4-BE49-F238E27FC236}">
                  <a16:creationId xmlns:a16="http://schemas.microsoft.com/office/drawing/2014/main" id="{67D8E47E-A97F-495B-9D93-E77F5D991824}"/>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8" name="Rectangle 40">
              <a:extLst>
                <a:ext uri="{FF2B5EF4-FFF2-40B4-BE49-F238E27FC236}">
                  <a16:creationId xmlns:a16="http://schemas.microsoft.com/office/drawing/2014/main" id="{A3102978-9FB6-414A-87A2-7447231B782C}"/>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9" name="Rectangle 41">
              <a:extLst>
                <a:ext uri="{FF2B5EF4-FFF2-40B4-BE49-F238E27FC236}">
                  <a16:creationId xmlns:a16="http://schemas.microsoft.com/office/drawing/2014/main" id="{52AB6645-416B-4B1A-BDD5-25D20B3DDFF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0" name="Rectangle 42">
              <a:extLst>
                <a:ext uri="{FF2B5EF4-FFF2-40B4-BE49-F238E27FC236}">
                  <a16:creationId xmlns:a16="http://schemas.microsoft.com/office/drawing/2014/main" id="{6FC3BBB2-F5AD-4180-9804-3EA9F90C269D}"/>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1" name="Rectangle 43">
              <a:extLst>
                <a:ext uri="{FF2B5EF4-FFF2-40B4-BE49-F238E27FC236}">
                  <a16:creationId xmlns:a16="http://schemas.microsoft.com/office/drawing/2014/main" id="{422DB3ED-2BEF-4ED1-BC1B-08CB86C00F99}"/>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2" name="Rectangle 44">
              <a:extLst>
                <a:ext uri="{FF2B5EF4-FFF2-40B4-BE49-F238E27FC236}">
                  <a16:creationId xmlns:a16="http://schemas.microsoft.com/office/drawing/2014/main" id="{98D97055-E2FD-4FF0-90DB-E94B1920C4D3}"/>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3" name="Rectangle 45">
              <a:extLst>
                <a:ext uri="{FF2B5EF4-FFF2-40B4-BE49-F238E27FC236}">
                  <a16:creationId xmlns:a16="http://schemas.microsoft.com/office/drawing/2014/main" id="{DE4F8DEE-2AD7-48B0-86FE-2FB6CF6E0CC7}"/>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4" name="Rectangle 46">
              <a:extLst>
                <a:ext uri="{FF2B5EF4-FFF2-40B4-BE49-F238E27FC236}">
                  <a16:creationId xmlns:a16="http://schemas.microsoft.com/office/drawing/2014/main" id="{ABD952AD-A59A-4124-AAA4-9E35E9D1DAAA}"/>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5" name="Rectangle 47">
              <a:extLst>
                <a:ext uri="{FF2B5EF4-FFF2-40B4-BE49-F238E27FC236}">
                  <a16:creationId xmlns:a16="http://schemas.microsoft.com/office/drawing/2014/main" id="{09F53A53-235E-4905-B7A1-4C2487531478}"/>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6" name="Rectangle 48">
              <a:extLst>
                <a:ext uri="{FF2B5EF4-FFF2-40B4-BE49-F238E27FC236}">
                  <a16:creationId xmlns:a16="http://schemas.microsoft.com/office/drawing/2014/main" id="{E7B8F62B-F26F-4F16-83DE-DE88E2AC27DD}"/>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7" name="Rectangle 49">
              <a:extLst>
                <a:ext uri="{FF2B5EF4-FFF2-40B4-BE49-F238E27FC236}">
                  <a16:creationId xmlns:a16="http://schemas.microsoft.com/office/drawing/2014/main" id="{5A3F2E03-9197-4D87-AEBD-53681C71A0C3}"/>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8" name="Rectangle 50">
              <a:extLst>
                <a:ext uri="{FF2B5EF4-FFF2-40B4-BE49-F238E27FC236}">
                  <a16:creationId xmlns:a16="http://schemas.microsoft.com/office/drawing/2014/main" id="{AC48136C-038A-4E15-A432-82CDA3580ED7}"/>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9" name="Rectangle 51">
              <a:extLst>
                <a:ext uri="{FF2B5EF4-FFF2-40B4-BE49-F238E27FC236}">
                  <a16:creationId xmlns:a16="http://schemas.microsoft.com/office/drawing/2014/main" id="{A03DB8D5-6A83-4A84-AB18-2030609589DD}"/>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0" name="Rectangle 52">
              <a:extLst>
                <a:ext uri="{FF2B5EF4-FFF2-40B4-BE49-F238E27FC236}">
                  <a16:creationId xmlns:a16="http://schemas.microsoft.com/office/drawing/2014/main" id="{CB4B691A-151E-4AA1-86FD-1DF590C8AD29}"/>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1" name="Rectangle 53">
              <a:extLst>
                <a:ext uri="{FF2B5EF4-FFF2-40B4-BE49-F238E27FC236}">
                  <a16:creationId xmlns:a16="http://schemas.microsoft.com/office/drawing/2014/main" id="{8DE17CF6-249D-4F7B-83E2-FD452FE7770B}"/>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2" name="Rectangle 54">
              <a:extLst>
                <a:ext uri="{FF2B5EF4-FFF2-40B4-BE49-F238E27FC236}">
                  <a16:creationId xmlns:a16="http://schemas.microsoft.com/office/drawing/2014/main" id="{8AFBC693-95B4-46BF-8458-36EE0C80554E}"/>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3" name="Rectangle 55">
              <a:extLst>
                <a:ext uri="{FF2B5EF4-FFF2-40B4-BE49-F238E27FC236}">
                  <a16:creationId xmlns:a16="http://schemas.microsoft.com/office/drawing/2014/main" id="{1B7936E4-C86A-4ECF-9DAA-DD45C61C9B40}"/>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4" name="Rectangle 56">
              <a:extLst>
                <a:ext uri="{FF2B5EF4-FFF2-40B4-BE49-F238E27FC236}">
                  <a16:creationId xmlns:a16="http://schemas.microsoft.com/office/drawing/2014/main" id="{07B705CC-7C23-4703-BFCD-DEBFDF5A7E5B}"/>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5" name="Rectangle 57">
              <a:extLst>
                <a:ext uri="{FF2B5EF4-FFF2-40B4-BE49-F238E27FC236}">
                  <a16:creationId xmlns:a16="http://schemas.microsoft.com/office/drawing/2014/main" id="{021EAEDF-4795-47A7-9CDF-29BDE7EB4647}"/>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6" name="Rectangle 59">
              <a:extLst>
                <a:ext uri="{FF2B5EF4-FFF2-40B4-BE49-F238E27FC236}">
                  <a16:creationId xmlns:a16="http://schemas.microsoft.com/office/drawing/2014/main" id="{C8E25685-5F7D-4F4C-ABCD-4A625A28DA84}"/>
                </a:ext>
              </a:extLst>
            </p:cNvPr>
            <p:cNvSpPr>
              <a:spLocks noChangeArrowheads="1"/>
            </p:cNvSpPr>
            <p:nvPr/>
          </p:nvSpPr>
          <p:spPr bwMode="auto">
            <a:xfrm>
              <a:off x="354110" y="1342187"/>
              <a:ext cx="10999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7" name="Rectangle 60">
              <a:extLst>
                <a:ext uri="{FF2B5EF4-FFF2-40B4-BE49-F238E27FC236}">
                  <a16:creationId xmlns:a16="http://schemas.microsoft.com/office/drawing/2014/main" id="{F86C1915-F185-4F6E-BC9A-70ED68733204}"/>
                </a:ext>
              </a:extLst>
            </p:cNvPr>
            <p:cNvSpPr>
              <a:spLocks noChangeArrowheads="1"/>
            </p:cNvSpPr>
            <p:nvPr/>
          </p:nvSpPr>
          <p:spPr bwMode="auto">
            <a:xfrm>
              <a:off x="809542" y="13421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8" name="Rectangle 61">
              <a:extLst>
                <a:ext uri="{FF2B5EF4-FFF2-40B4-BE49-F238E27FC236}">
                  <a16:creationId xmlns:a16="http://schemas.microsoft.com/office/drawing/2014/main" id="{0A676732-8A69-4B25-9573-F6F90E1CBE82}"/>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9" name="Rectangle 62">
              <a:extLst>
                <a:ext uri="{FF2B5EF4-FFF2-40B4-BE49-F238E27FC236}">
                  <a16:creationId xmlns:a16="http://schemas.microsoft.com/office/drawing/2014/main" id="{D4F1F03D-E1AA-4194-B592-BA6FFEF4B89A}"/>
                </a:ext>
              </a:extLst>
            </p:cNvPr>
            <p:cNvSpPr>
              <a:spLocks noChangeArrowheads="1"/>
            </p:cNvSpPr>
            <p:nvPr/>
          </p:nvSpPr>
          <p:spPr bwMode="auto">
            <a:xfrm>
              <a:off x="1719239" y="13421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0" name="Rectangle 63">
              <a:extLst>
                <a:ext uri="{FF2B5EF4-FFF2-40B4-BE49-F238E27FC236}">
                  <a16:creationId xmlns:a16="http://schemas.microsoft.com/office/drawing/2014/main" id="{3E19A2DA-16F0-4B64-9855-639F78BF95B6}"/>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1" name="Rectangle 64">
              <a:extLst>
                <a:ext uri="{FF2B5EF4-FFF2-40B4-BE49-F238E27FC236}">
                  <a16:creationId xmlns:a16="http://schemas.microsoft.com/office/drawing/2014/main" id="{21AA4D67-978D-46FA-9138-C5EF347A093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2" name="Rectangle 65">
              <a:extLst>
                <a:ext uri="{FF2B5EF4-FFF2-40B4-BE49-F238E27FC236}">
                  <a16:creationId xmlns:a16="http://schemas.microsoft.com/office/drawing/2014/main" id="{DF7FABC9-0AE5-498D-9DCD-2D0A69DD494F}"/>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3" name="Rectangle 66">
              <a:extLst>
                <a:ext uri="{FF2B5EF4-FFF2-40B4-BE49-F238E27FC236}">
                  <a16:creationId xmlns:a16="http://schemas.microsoft.com/office/drawing/2014/main" id="{3B4259AB-BB5C-471B-8BFD-2464967E06EC}"/>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4" name="Rectangle 67">
              <a:extLst>
                <a:ext uri="{FF2B5EF4-FFF2-40B4-BE49-F238E27FC236}">
                  <a16:creationId xmlns:a16="http://schemas.microsoft.com/office/drawing/2014/main" id="{4A71AFC4-8245-4F87-8986-BFA7163794AB}"/>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5" name="Rectangle 68">
              <a:extLst>
                <a:ext uri="{FF2B5EF4-FFF2-40B4-BE49-F238E27FC236}">
                  <a16:creationId xmlns:a16="http://schemas.microsoft.com/office/drawing/2014/main" id="{AA4DB81E-6CDA-4C15-A84C-6764CA845A64}"/>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6" name="Rectangle 69">
              <a:extLst>
                <a:ext uri="{FF2B5EF4-FFF2-40B4-BE49-F238E27FC236}">
                  <a16:creationId xmlns:a16="http://schemas.microsoft.com/office/drawing/2014/main" id="{E6B3071E-6076-4B7A-83B7-92D6A165342E}"/>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7" name="Rectangle 70">
              <a:extLst>
                <a:ext uri="{FF2B5EF4-FFF2-40B4-BE49-F238E27FC236}">
                  <a16:creationId xmlns:a16="http://schemas.microsoft.com/office/drawing/2014/main" id="{E8543DB1-652E-4988-9780-2A2133D41D4C}"/>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8" name="Rectangle 71">
              <a:extLst>
                <a:ext uri="{FF2B5EF4-FFF2-40B4-BE49-F238E27FC236}">
                  <a16:creationId xmlns:a16="http://schemas.microsoft.com/office/drawing/2014/main" id="{42F0AA6A-4C74-462E-8B1B-F39A0F70FF7A}"/>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9" name="Rectangle 72">
              <a:extLst>
                <a:ext uri="{FF2B5EF4-FFF2-40B4-BE49-F238E27FC236}">
                  <a16:creationId xmlns:a16="http://schemas.microsoft.com/office/drawing/2014/main" id="{B33C0D7F-04E1-4844-B90C-3FBE5EEF3A4D}"/>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0" name="Rectangle 73">
              <a:extLst>
                <a:ext uri="{FF2B5EF4-FFF2-40B4-BE49-F238E27FC236}">
                  <a16:creationId xmlns:a16="http://schemas.microsoft.com/office/drawing/2014/main" id="{F49B085D-B4DD-458A-826A-3DA24029B88E}"/>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1" name="Rectangle 74">
              <a:extLst>
                <a:ext uri="{FF2B5EF4-FFF2-40B4-BE49-F238E27FC236}">
                  <a16:creationId xmlns:a16="http://schemas.microsoft.com/office/drawing/2014/main" id="{A32F9E5F-5111-453D-A333-FB4E1A18673B}"/>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2" name="Rectangle 75">
              <a:extLst>
                <a:ext uri="{FF2B5EF4-FFF2-40B4-BE49-F238E27FC236}">
                  <a16:creationId xmlns:a16="http://schemas.microsoft.com/office/drawing/2014/main" id="{47E4D8BD-DEA3-4D27-98E4-F4E7016173D4}"/>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3" name="Rectangle 76">
              <a:extLst>
                <a:ext uri="{FF2B5EF4-FFF2-40B4-BE49-F238E27FC236}">
                  <a16:creationId xmlns:a16="http://schemas.microsoft.com/office/drawing/2014/main" id="{BBF03BDD-5E4F-4125-8BBA-793FC2C135B8}"/>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4" name="Rectangle 77">
              <a:extLst>
                <a:ext uri="{FF2B5EF4-FFF2-40B4-BE49-F238E27FC236}">
                  <a16:creationId xmlns:a16="http://schemas.microsoft.com/office/drawing/2014/main" id="{F3B4C098-EB45-4815-8269-996D7522ECC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5" name="Rectangle 78">
              <a:extLst>
                <a:ext uri="{FF2B5EF4-FFF2-40B4-BE49-F238E27FC236}">
                  <a16:creationId xmlns:a16="http://schemas.microsoft.com/office/drawing/2014/main" id="{B59927F3-4B4B-42A6-8B08-08A49631DE99}"/>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6" name="Rectangle 79">
              <a:extLst>
                <a:ext uri="{FF2B5EF4-FFF2-40B4-BE49-F238E27FC236}">
                  <a16:creationId xmlns:a16="http://schemas.microsoft.com/office/drawing/2014/main" id="{A3EF2292-28DC-48A4-AF27-649B5C4586D6}"/>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7" name="Rectangle 80">
              <a:extLst>
                <a:ext uri="{FF2B5EF4-FFF2-40B4-BE49-F238E27FC236}">
                  <a16:creationId xmlns:a16="http://schemas.microsoft.com/office/drawing/2014/main" id="{248C3F59-9E32-45A2-A3CC-2CB702255A32}"/>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8" name="Rectangle 81">
              <a:extLst>
                <a:ext uri="{FF2B5EF4-FFF2-40B4-BE49-F238E27FC236}">
                  <a16:creationId xmlns:a16="http://schemas.microsoft.com/office/drawing/2014/main" id="{8E4ACB8A-43E4-4093-AE56-AA241704B0B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9" name="Rectangle 82">
              <a:extLst>
                <a:ext uri="{FF2B5EF4-FFF2-40B4-BE49-F238E27FC236}">
                  <a16:creationId xmlns:a16="http://schemas.microsoft.com/office/drawing/2014/main" id="{D14F99BB-28D1-464F-BB16-2F2623BBC5A4}"/>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0" name="Rectangle 83">
              <a:extLst>
                <a:ext uri="{FF2B5EF4-FFF2-40B4-BE49-F238E27FC236}">
                  <a16:creationId xmlns:a16="http://schemas.microsoft.com/office/drawing/2014/main" id="{A95FA675-3755-4391-B726-68B8FF23ADB3}"/>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1" name="Rectangle 84">
              <a:extLst>
                <a:ext uri="{FF2B5EF4-FFF2-40B4-BE49-F238E27FC236}">
                  <a16:creationId xmlns:a16="http://schemas.microsoft.com/office/drawing/2014/main" id="{49925855-02BD-4CA2-9D33-00CA85C3A971}"/>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2" name="Rectangle 86">
              <a:extLst>
                <a:ext uri="{FF2B5EF4-FFF2-40B4-BE49-F238E27FC236}">
                  <a16:creationId xmlns:a16="http://schemas.microsoft.com/office/drawing/2014/main" id="{29A0B59B-FDB1-4852-BA6C-06E6417E8DE5}"/>
                </a:ext>
              </a:extLst>
            </p:cNvPr>
            <p:cNvSpPr>
              <a:spLocks noChangeArrowheads="1"/>
            </p:cNvSpPr>
            <p:nvPr/>
          </p:nvSpPr>
          <p:spPr bwMode="auto">
            <a:xfrm>
              <a:off x="354110" y="18505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3" name="Rectangle 87">
              <a:extLst>
                <a:ext uri="{FF2B5EF4-FFF2-40B4-BE49-F238E27FC236}">
                  <a16:creationId xmlns:a16="http://schemas.microsoft.com/office/drawing/2014/main" id="{F2291FF5-CA54-458E-8BD1-99B816F40E55}"/>
                </a:ext>
              </a:extLst>
            </p:cNvPr>
            <p:cNvSpPr>
              <a:spLocks noChangeArrowheads="1"/>
            </p:cNvSpPr>
            <p:nvPr/>
          </p:nvSpPr>
          <p:spPr bwMode="auto">
            <a:xfrm>
              <a:off x="809542" y="18505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4" name="Rectangle 88">
              <a:extLst>
                <a:ext uri="{FF2B5EF4-FFF2-40B4-BE49-F238E27FC236}">
                  <a16:creationId xmlns:a16="http://schemas.microsoft.com/office/drawing/2014/main" id="{97EB7D42-19E8-41E2-B5B0-791AA24B51C1}"/>
                </a:ext>
              </a:extLst>
            </p:cNvPr>
            <p:cNvSpPr>
              <a:spLocks noChangeArrowheads="1"/>
            </p:cNvSpPr>
            <p:nvPr/>
          </p:nvSpPr>
          <p:spPr bwMode="auto">
            <a:xfrm>
              <a:off x="1263805" y="18505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5" name="Rectangle 89">
              <a:extLst>
                <a:ext uri="{FF2B5EF4-FFF2-40B4-BE49-F238E27FC236}">
                  <a16:creationId xmlns:a16="http://schemas.microsoft.com/office/drawing/2014/main" id="{F11528A1-D5A5-47C3-A78A-BDF885ECD0F6}"/>
                </a:ext>
              </a:extLst>
            </p:cNvPr>
            <p:cNvSpPr>
              <a:spLocks noChangeArrowheads="1"/>
            </p:cNvSpPr>
            <p:nvPr/>
          </p:nvSpPr>
          <p:spPr bwMode="auto">
            <a:xfrm>
              <a:off x="1719239" y="1850579"/>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6" name="Rectangle 90">
              <a:extLst>
                <a:ext uri="{FF2B5EF4-FFF2-40B4-BE49-F238E27FC236}">
                  <a16:creationId xmlns:a16="http://schemas.microsoft.com/office/drawing/2014/main" id="{382D90AE-FED6-4FCA-B477-13F5EC154EA9}"/>
                </a:ext>
              </a:extLst>
            </p:cNvPr>
            <p:cNvSpPr>
              <a:spLocks noChangeArrowheads="1"/>
            </p:cNvSpPr>
            <p:nvPr/>
          </p:nvSpPr>
          <p:spPr bwMode="auto">
            <a:xfrm>
              <a:off x="2173502" y="18505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7" name="Rectangle 91">
              <a:extLst>
                <a:ext uri="{FF2B5EF4-FFF2-40B4-BE49-F238E27FC236}">
                  <a16:creationId xmlns:a16="http://schemas.microsoft.com/office/drawing/2014/main" id="{32C9B838-AD97-41C2-B167-E2ED06D301D2}"/>
                </a:ext>
              </a:extLst>
            </p:cNvPr>
            <p:cNvSpPr>
              <a:spLocks noChangeArrowheads="1"/>
            </p:cNvSpPr>
            <p:nvPr/>
          </p:nvSpPr>
          <p:spPr bwMode="auto">
            <a:xfrm>
              <a:off x="2628934" y="18505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8" name="Rectangle 92">
              <a:extLst>
                <a:ext uri="{FF2B5EF4-FFF2-40B4-BE49-F238E27FC236}">
                  <a16:creationId xmlns:a16="http://schemas.microsoft.com/office/drawing/2014/main" id="{17A1E437-F28C-4912-A416-147E734D2A46}"/>
                </a:ext>
              </a:extLst>
            </p:cNvPr>
            <p:cNvSpPr>
              <a:spLocks noChangeArrowheads="1"/>
            </p:cNvSpPr>
            <p:nvPr/>
          </p:nvSpPr>
          <p:spPr bwMode="auto">
            <a:xfrm>
              <a:off x="3083197" y="18505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9" name="Rectangle 105">
              <a:extLst>
                <a:ext uri="{FF2B5EF4-FFF2-40B4-BE49-F238E27FC236}">
                  <a16:creationId xmlns:a16="http://schemas.microsoft.com/office/drawing/2014/main" id="{DEAE7685-4A38-4785-9605-B19161F69E26}"/>
                </a:ext>
              </a:extLst>
            </p:cNvPr>
            <p:cNvSpPr>
              <a:spLocks noChangeArrowheads="1"/>
            </p:cNvSpPr>
            <p:nvPr/>
          </p:nvSpPr>
          <p:spPr bwMode="auto">
            <a:xfrm>
              <a:off x="8996805" y="18505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0" name="Rectangle 106">
              <a:extLst>
                <a:ext uri="{FF2B5EF4-FFF2-40B4-BE49-F238E27FC236}">
                  <a16:creationId xmlns:a16="http://schemas.microsoft.com/office/drawing/2014/main" id="{D8D5236E-C6F3-4C15-B112-50979E39B652}"/>
                </a:ext>
              </a:extLst>
            </p:cNvPr>
            <p:cNvSpPr>
              <a:spLocks noChangeArrowheads="1"/>
            </p:cNvSpPr>
            <p:nvPr/>
          </p:nvSpPr>
          <p:spPr bwMode="auto">
            <a:xfrm>
              <a:off x="9451068" y="18505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1" name="Rectangle 107">
              <a:extLst>
                <a:ext uri="{FF2B5EF4-FFF2-40B4-BE49-F238E27FC236}">
                  <a16:creationId xmlns:a16="http://schemas.microsoft.com/office/drawing/2014/main" id="{EAC78FE3-C094-437A-B445-4F783780233D}"/>
                </a:ext>
              </a:extLst>
            </p:cNvPr>
            <p:cNvSpPr>
              <a:spLocks noChangeArrowheads="1"/>
            </p:cNvSpPr>
            <p:nvPr/>
          </p:nvSpPr>
          <p:spPr bwMode="auto">
            <a:xfrm>
              <a:off x="9906501" y="18505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2" name="Rectangle 108">
              <a:extLst>
                <a:ext uri="{FF2B5EF4-FFF2-40B4-BE49-F238E27FC236}">
                  <a16:creationId xmlns:a16="http://schemas.microsoft.com/office/drawing/2014/main" id="{E515352F-F56E-4A5E-A366-80D13565A14A}"/>
                </a:ext>
              </a:extLst>
            </p:cNvPr>
            <p:cNvSpPr>
              <a:spLocks noChangeArrowheads="1"/>
            </p:cNvSpPr>
            <p:nvPr/>
          </p:nvSpPr>
          <p:spPr bwMode="auto">
            <a:xfrm>
              <a:off x="10360763" y="18505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3" name="Rectangle 109">
              <a:extLst>
                <a:ext uri="{FF2B5EF4-FFF2-40B4-BE49-F238E27FC236}">
                  <a16:creationId xmlns:a16="http://schemas.microsoft.com/office/drawing/2014/main" id="{082593FC-9A99-4046-9873-3F17F576F5F2}"/>
                </a:ext>
              </a:extLst>
            </p:cNvPr>
            <p:cNvSpPr>
              <a:spLocks noChangeArrowheads="1"/>
            </p:cNvSpPr>
            <p:nvPr/>
          </p:nvSpPr>
          <p:spPr bwMode="auto">
            <a:xfrm>
              <a:off x="10816197" y="18505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4" name="Rectangle 110">
              <a:extLst>
                <a:ext uri="{FF2B5EF4-FFF2-40B4-BE49-F238E27FC236}">
                  <a16:creationId xmlns:a16="http://schemas.microsoft.com/office/drawing/2014/main" id="{7BE87C29-956D-4731-9DEF-2472E21D89AD}"/>
                </a:ext>
              </a:extLst>
            </p:cNvPr>
            <p:cNvSpPr>
              <a:spLocks noChangeArrowheads="1"/>
            </p:cNvSpPr>
            <p:nvPr/>
          </p:nvSpPr>
          <p:spPr bwMode="auto">
            <a:xfrm>
              <a:off x="11270460" y="18505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5" name="Rectangle 111">
              <a:extLst>
                <a:ext uri="{FF2B5EF4-FFF2-40B4-BE49-F238E27FC236}">
                  <a16:creationId xmlns:a16="http://schemas.microsoft.com/office/drawing/2014/main" id="{A3B07365-8B76-4AFB-ABA7-8DD8B6C91F90}"/>
                </a:ext>
              </a:extLst>
            </p:cNvPr>
            <p:cNvSpPr>
              <a:spLocks noChangeArrowheads="1"/>
            </p:cNvSpPr>
            <p:nvPr/>
          </p:nvSpPr>
          <p:spPr bwMode="auto">
            <a:xfrm>
              <a:off x="11725892" y="18505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6" name="Rectangle 113">
              <a:extLst>
                <a:ext uri="{FF2B5EF4-FFF2-40B4-BE49-F238E27FC236}">
                  <a16:creationId xmlns:a16="http://schemas.microsoft.com/office/drawing/2014/main" id="{DC607E7A-BE56-4471-A732-571BF19EBC8C}"/>
                </a:ext>
              </a:extLst>
            </p:cNvPr>
            <p:cNvSpPr>
              <a:spLocks noChangeArrowheads="1"/>
            </p:cNvSpPr>
            <p:nvPr/>
          </p:nvSpPr>
          <p:spPr bwMode="auto">
            <a:xfrm>
              <a:off x="354110" y="23589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7" name="Rectangle 114">
              <a:extLst>
                <a:ext uri="{FF2B5EF4-FFF2-40B4-BE49-F238E27FC236}">
                  <a16:creationId xmlns:a16="http://schemas.microsoft.com/office/drawing/2014/main" id="{AC622CDC-661A-4504-B509-39988A37961B}"/>
                </a:ext>
              </a:extLst>
            </p:cNvPr>
            <p:cNvSpPr>
              <a:spLocks noChangeArrowheads="1"/>
            </p:cNvSpPr>
            <p:nvPr/>
          </p:nvSpPr>
          <p:spPr bwMode="auto">
            <a:xfrm>
              <a:off x="809542"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8" name="Rectangle 115">
              <a:extLst>
                <a:ext uri="{FF2B5EF4-FFF2-40B4-BE49-F238E27FC236}">
                  <a16:creationId xmlns:a16="http://schemas.microsoft.com/office/drawing/2014/main" id="{62946A9D-9192-4CAD-8F76-974C5FE277D5}"/>
                </a:ext>
              </a:extLst>
            </p:cNvPr>
            <p:cNvSpPr>
              <a:spLocks noChangeArrowheads="1"/>
            </p:cNvSpPr>
            <p:nvPr/>
          </p:nvSpPr>
          <p:spPr bwMode="auto">
            <a:xfrm>
              <a:off x="1263805" y="2358971"/>
              <a:ext cx="10999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9" name="Rectangle 116">
              <a:extLst>
                <a:ext uri="{FF2B5EF4-FFF2-40B4-BE49-F238E27FC236}">
                  <a16:creationId xmlns:a16="http://schemas.microsoft.com/office/drawing/2014/main" id="{98A87D74-26D6-44DE-B8E3-3F1228E833DD}"/>
                </a:ext>
              </a:extLst>
            </p:cNvPr>
            <p:cNvSpPr>
              <a:spLocks noChangeArrowheads="1"/>
            </p:cNvSpPr>
            <p:nvPr/>
          </p:nvSpPr>
          <p:spPr bwMode="auto">
            <a:xfrm>
              <a:off x="1719239"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0" name="Rectangle 117">
              <a:extLst>
                <a:ext uri="{FF2B5EF4-FFF2-40B4-BE49-F238E27FC236}">
                  <a16:creationId xmlns:a16="http://schemas.microsoft.com/office/drawing/2014/main" id="{305F2911-EBBC-4A1F-9F27-F5A4D6683343}"/>
                </a:ext>
              </a:extLst>
            </p:cNvPr>
            <p:cNvSpPr>
              <a:spLocks noChangeArrowheads="1"/>
            </p:cNvSpPr>
            <p:nvPr/>
          </p:nvSpPr>
          <p:spPr bwMode="auto">
            <a:xfrm>
              <a:off x="2173502" y="2358971"/>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1" name="Rectangle 118">
              <a:extLst>
                <a:ext uri="{FF2B5EF4-FFF2-40B4-BE49-F238E27FC236}">
                  <a16:creationId xmlns:a16="http://schemas.microsoft.com/office/drawing/2014/main" id="{E3017ED1-C3DB-468D-917A-7D055013E8AA}"/>
                </a:ext>
              </a:extLst>
            </p:cNvPr>
            <p:cNvSpPr>
              <a:spLocks noChangeArrowheads="1"/>
            </p:cNvSpPr>
            <p:nvPr/>
          </p:nvSpPr>
          <p:spPr bwMode="auto">
            <a:xfrm>
              <a:off x="2628934"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2" name="Rectangle 119">
              <a:extLst>
                <a:ext uri="{FF2B5EF4-FFF2-40B4-BE49-F238E27FC236}">
                  <a16:creationId xmlns:a16="http://schemas.microsoft.com/office/drawing/2014/main" id="{364A9FBD-1DB7-46D2-80AE-1EF6158FE9A7}"/>
                </a:ext>
              </a:extLst>
            </p:cNvPr>
            <p:cNvSpPr>
              <a:spLocks noChangeArrowheads="1"/>
            </p:cNvSpPr>
            <p:nvPr/>
          </p:nvSpPr>
          <p:spPr bwMode="auto">
            <a:xfrm>
              <a:off x="3083197" y="23589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3" name="Rectangle 132">
              <a:extLst>
                <a:ext uri="{FF2B5EF4-FFF2-40B4-BE49-F238E27FC236}">
                  <a16:creationId xmlns:a16="http://schemas.microsoft.com/office/drawing/2014/main" id="{5B8F5DA7-A3AB-48C2-A0AA-06DFF2510EBF}"/>
                </a:ext>
              </a:extLst>
            </p:cNvPr>
            <p:cNvSpPr>
              <a:spLocks noChangeArrowheads="1"/>
            </p:cNvSpPr>
            <p:nvPr/>
          </p:nvSpPr>
          <p:spPr bwMode="auto">
            <a:xfrm>
              <a:off x="8996805"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4" name="Rectangle 133">
              <a:extLst>
                <a:ext uri="{FF2B5EF4-FFF2-40B4-BE49-F238E27FC236}">
                  <a16:creationId xmlns:a16="http://schemas.microsoft.com/office/drawing/2014/main" id="{B4EEDB8D-D8C1-42F7-816B-88E1F6AC5AF0}"/>
                </a:ext>
              </a:extLst>
            </p:cNvPr>
            <p:cNvSpPr>
              <a:spLocks noChangeArrowheads="1"/>
            </p:cNvSpPr>
            <p:nvPr/>
          </p:nvSpPr>
          <p:spPr bwMode="auto">
            <a:xfrm>
              <a:off x="9451068" y="23589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5" name="Rectangle 134">
              <a:extLst>
                <a:ext uri="{FF2B5EF4-FFF2-40B4-BE49-F238E27FC236}">
                  <a16:creationId xmlns:a16="http://schemas.microsoft.com/office/drawing/2014/main" id="{E15F1A2D-8731-4042-A5CD-84E3C2F4462A}"/>
                </a:ext>
              </a:extLst>
            </p:cNvPr>
            <p:cNvSpPr>
              <a:spLocks noChangeArrowheads="1"/>
            </p:cNvSpPr>
            <p:nvPr/>
          </p:nvSpPr>
          <p:spPr bwMode="auto">
            <a:xfrm>
              <a:off x="9906501"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6" name="Rectangle 135">
              <a:extLst>
                <a:ext uri="{FF2B5EF4-FFF2-40B4-BE49-F238E27FC236}">
                  <a16:creationId xmlns:a16="http://schemas.microsoft.com/office/drawing/2014/main" id="{866AE8F6-A982-4075-88C6-096E183A6392}"/>
                </a:ext>
              </a:extLst>
            </p:cNvPr>
            <p:cNvSpPr>
              <a:spLocks noChangeArrowheads="1"/>
            </p:cNvSpPr>
            <p:nvPr/>
          </p:nvSpPr>
          <p:spPr bwMode="auto">
            <a:xfrm>
              <a:off x="10360763" y="23589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7" name="Rectangle 136">
              <a:extLst>
                <a:ext uri="{FF2B5EF4-FFF2-40B4-BE49-F238E27FC236}">
                  <a16:creationId xmlns:a16="http://schemas.microsoft.com/office/drawing/2014/main" id="{4E9E8D66-CB5B-45DA-86A6-55504897135B}"/>
                </a:ext>
              </a:extLst>
            </p:cNvPr>
            <p:cNvSpPr>
              <a:spLocks noChangeArrowheads="1"/>
            </p:cNvSpPr>
            <p:nvPr/>
          </p:nvSpPr>
          <p:spPr bwMode="auto">
            <a:xfrm>
              <a:off x="10816197"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8" name="Rectangle 137">
              <a:extLst>
                <a:ext uri="{FF2B5EF4-FFF2-40B4-BE49-F238E27FC236}">
                  <a16:creationId xmlns:a16="http://schemas.microsoft.com/office/drawing/2014/main" id="{A22DE3BE-D7D7-4570-BD5B-578C0D546A4B}"/>
                </a:ext>
              </a:extLst>
            </p:cNvPr>
            <p:cNvSpPr>
              <a:spLocks noChangeArrowheads="1"/>
            </p:cNvSpPr>
            <p:nvPr/>
          </p:nvSpPr>
          <p:spPr bwMode="auto">
            <a:xfrm>
              <a:off x="11270460" y="23589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9" name="Rectangle 138">
              <a:extLst>
                <a:ext uri="{FF2B5EF4-FFF2-40B4-BE49-F238E27FC236}">
                  <a16:creationId xmlns:a16="http://schemas.microsoft.com/office/drawing/2014/main" id="{7A6BABE8-DBE8-441A-87BB-BA336C02DC7D}"/>
                </a:ext>
              </a:extLst>
            </p:cNvPr>
            <p:cNvSpPr>
              <a:spLocks noChangeArrowheads="1"/>
            </p:cNvSpPr>
            <p:nvPr/>
          </p:nvSpPr>
          <p:spPr bwMode="auto">
            <a:xfrm>
              <a:off x="11725892"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0" name="Rectangle 140">
              <a:extLst>
                <a:ext uri="{FF2B5EF4-FFF2-40B4-BE49-F238E27FC236}">
                  <a16:creationId xmlns:a16="http://schemas.microsoft.com/office/drawing/2014/main" id="{E3D2014F-A2E0-433E-904B-8B6961F86454}"/>
                </a:ext>
              </a:extLst>
            </p:cNvPr>
            <p:cNvSpPr>
              <a:spLocks noChangeArrowheads="1"/>
            </p:cNvSpPr>
            <p:nvPr/>
          </p:nvSpPr>
          <p:spPr bwMode="auto">
            <a:xfrm>
              <a:off x="354110" y="2866195"/>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1" name="Rectangle 141">
              <a:extLst>
                <a:ext uri="{FF2B5EF4-FFF2-40B4-BE49-F238E27FC236}">
                  <a16:creationId xmlns:a16="http://schemas.microsoft.com/office/drawing/2014/main" id="{69E93948-9F67-4652-940D-D296937F99EA}"/>
                </a:ext>
              </a:extLst>
            </p:cNvPr>
            <p:cNvSpPr>
              <a:spLocks noChangeArrowheads="1"/>
            </p:cNvSpPr>
            <p:nvPr/>
          </p:nvSpPr>
          <p:spPr bwMode="auto">
            <a:xfrm>
              <a:off x="809542" y="2866195"/>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2" name="Rectangle 142">
              <a:extLst>
                <a:ext uri="{FF2B5EF4-FFF2-40B4-BE49-F238E27FC236}">
                  <a16:creationId xmlns:a16="http://schemas.microsoft.com/office/drawing/2014/main" id="{DF77B519-E891-4382-8E18-46FCB0F8C711}"/>
                </a:ext>
              </a:extLst>
            </p:cNvPr>
            <p:cNvSpPr>
              <a:spLocks noChangeArrowheads="1"/>
            </p:cNvSpPr>
            <p:nvPr/>
          </p:nvSpPr>
          <p:spPr bwMode="auto">
            <a:xfrm>
              <a:off x="1263805" y="28661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3" name="Rectangle 143">
              <a:extLst>
                <a:ext uri="{FF2B5EF4-FFF2-40B4-BE49-F238E27FC236}">
                  <a16:creationId xmlns:a16="http://schemas.microsoft.com/office/drawing/2014/main" id="{D5D17266-EBAA-471D-8E73-01469C4714ED}"/>
                </a:ext>
              </a:extLst>
            </p:cNvPr>
            <p:cNvSpPr>
              <a:spLocks noChangeArrowheads="1"/>
            </p:cNvSpPr>
            <p:nvPr/>
          </p:nvSpPr>
          <p:spPr bwMode="auto">
            <a:xfrm>
              <a:off x="1719239" y="28661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4" name="Rectangle 144">
              <a:extLst>
                <a:ext uri="{FF2B5EF4-FFF2-40B4-BE49-F238E27FC236}">
                  <a16:creationId xmlns:a16="http://schemas.microsoft.com/office/drawing/2014/main" id="{D44C52C9-4A4D-4A1A-8A29-69726A6A3047}"/>
                </a:ext>
              </a:extLst>
            </p:cNvPr>
            <p:cNvSpPr>
              <a:spLocks noChangeArrowheads="1"/>
            </p:cNvSpPr>
            <p:nvPr/>
          </p:nvSpPr>
          <p:spPr bwMode="auto">
            <a:xfrm>
              <a:off x="2173502" y="28661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5" name="Rectangle 145">
              <a:extLst>
                <a:ext uri="{FF2B5EF4-FFF2-40B4-BE49-F238E27FC236}">
                  <a16:creationId xmlns:a16="http://schemas.microsoft.com/office/drawing/2014/main" id="{FA87CB27-8CDF-4677-9DF5-DFB94C701152}"/>
                </a:ext>
              </a:extLst>
            </p:cNvPr>
            <p:cNvSpPr>
              <a:spLocks noChangeArrowheads="1"/>
            </p:cNvSpPr>
            <p:nvPr/>
          </p:nvSpPr>
          <p:spPr bwMode="auto">
            <a:xfrm>
              <a:off x="2628934" y="28661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6" name="Rectangle 146">
              <a:extLst>
                <a:ext uri="{FF2B5EF4-FFF2-40B4-BE49-F238E27FC236}">
                  <a16:creationId xmlns:a16="http://schemas.microsoft.com/office/drawing/2014/main" id="{4AADF530-084D-4ABD-9074-C7575F810C5D}"/>
                </a:ext>
              </a:extLst>
            </p:cNvPr>
            <p:cNvSpPr>
              <a:spLocks noChangeArrowheads="1"/>
            </p:cNvSpPr>
            <p:nvPr/>
          </p:nvSpPr>
          <p:spPr bwMode="auto">
            <a:xfrm>
              <a:off x="3083197" y="28661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7" name="Rectangle 159">
              <a:extLst>
                <a:ext uri="{FF2B5EF4-FFF2-40B4-BE49-F238E27FC236}">
                  <a16:creationId xmlns:a16="http://schemas.microsoft.com/office/drawing/2014/main" id="{C322B879-3988-4E94-A06A-2E2974CE59CC}"/>
                </a:ext>
              </a:extLst>
            </p:cNvPr>
            <p:cNvSpPr>
              <a:spLocks noChangeArrowheads="1"/>
            </p:cNvSpPr>
            <p:nvPr/>
          </p:nvSpPr>
          <p:spPr bwMode="auto">
            <a:xfrm>
              <a:off x="8996805" y="28661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8" name="Rectangle 160">
              <a:extLst>
                <a:ext uri="{FF2B5EF4-FFF2-40B4-BE49-F238E27FC236}">
                  <a16:creationId xmlns:a16="http://schemas.microsoft.com/office/drawing/2014/main" id="{1FB2D558-1E2B-4728-B37A-424934B7ADAF}"/>
                </a:ext>
              </a:extLst>
            </p:cNvPr>
            <p:cNvSpPr>
              <a:spLocks noChangeArrowheads="1"/>
            </p:cNvSpPr>
            <p:nvPr/>
          </p:nvSpPr>
          <p:spPr bwMode="auto">
            <a:xfrm>
              <a:off x="9451068" y="28661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9" name="Rectangle 161">
              <a:extLst>
                <a:ext uri="{FF2B5EF4-FFF2-40B4-BE49-F238E27FC236}">
                  <a16:creationId xmlns:a16="http://schemas.microsoft.com/office/drawing/2014/main" id="{0A804D08-6835-454A-A817-80AFAFA274F8}"/>
                </a:ext>
              </a:extLst>
            </p:cNvPr>
            <p:cNvSpPr>
              <a:spLocks noChangeArrowheads="1"/>
            </p:cNvSpPr>
            <p:nvPr/>
          </p:nvSpPr>
          <p:spPr bwMode="auto">
            <a:xfrm>
              <a:off x="9906501" y="28661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0" name="Rectangle 162">
              <a:extLst>
                <a:ext uri="{FF2B5EF4-FFF2-40B4-BE49-F238E27FC236}">
                  <a16:creationId xmlns:a16="http://schemas.microsoft.com/office/drawing/2014/main" id="{088B375A-8C1A-4982-9F8E-9B47B9FDCA26}"/>
                </a:ext>
              </a:extLst>
            </p:cNvPr>
            <p:cNvSpPr>
              <a:spLocks noChangeArrowheads="1"/>
            </p:cNvSpPr>
            <p:nvPr/>
          </p:nvSpPr>
          <p:spPr bwMode="auto">
            <a:xfrm>
              <a:off x="10360763" y="28661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1" name="Rectangle 163">
              <a:extLst>
                <a:ext uri="{FF2B5EF4-FFF2-40B4-BE49-F238E27FC236}">
                  <a16:creationId xmlns:a16="http://schemas.microsoft.com/office/drawing/2014/main" id="{7FDDF96D-95E0-4634-92CA-2BD5749E0D2E}"/>
                </a:ext>
              </a:extLst>
            </p:cNvPr>
            <p:cNvSpPr>
              <a:spLocks noChangeArrowheads="1"/>
            </p:cNvSpPr>
            <p:nvPr/>
          </p:nvSpPr>
          <p:spPr bwMode="auto">
            <a:xfrm>
              <a:off x="10816197" y="28661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2" name="Rectangle 164">
              <a:extLst>
                <a:ext uri="{FF2B5EF4-FFF2-40B4-BE49-F238E27FC236}">
                  <a16:creationId xmlns:a16="http://schemas.microsoft.com/office/drawing/2014/main" id="{FFAB5B60-AC73-4661-9026-4738F218AA02}"/>
                </a:ext>
              </a:extLst>
            </p:cNvPr>
            <p:cNvSpPr>
              <a:spLocks noChangeArrowheads="1"/>
            </p:cNvSpPr>
            <p:nvPr/>
          </p:nvSpPr>
          <p:spPr bwMode="auto">
            <a:xfrm>
              <a:off x="11270460" y="28661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3" name="Rectangle 165">
              <a:extLst>
                <a:ext uri="{FF2B5EF4-FFF2-40B4-BE49-F238E27FC236}">
                  <a16:creationId xmlns:a16="http://schemas.microsoft.com/office/drawing/2014/main" id="{55977D1F-AEBB-4C53-9386-D84525085BA2}"/>
                </a:ext>
              </a:extLst>
            </p:cNvPr>
            <p:cNvSpPr>
              <a:spLocks noChangeArrowheads="1"/>
            </p:cNvSpPr>
            <p:nvPr/>
          </p:nvSpPr>
          <p:spPr bwMode="auto">
            <a:xfrm>
              <a:off x="11725892" y="28661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4" name="Rectangle 167">
              <a:extLst>
                <a:ext uri="{FF2B5EF4-FFF2-40B4-BE49-F238E27FC236}">
                  <a16:creationId xmlns:a16="http://schemas.microsoft.com/office/drawing/2014/main" id="{1DC84208-E766-4580-A861-C3CFC0E372B3}"/>
                </a:ext>
              </a:extLst>
            </p:cNvPr>
            <p:cNvSpPr>
              <a:spLocks noChangeArrowheads="1"/>
            </p:cNvSpPr>
            <p:nvPr/>
          </p:nvSpPr>
          <p:spPr bwMode="auto">
            <a:xfrm>
              <a:off x="354110"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5" name="Rectangle 168">
              <a:extLst>
                <a:ext uri="{FF2B5EF4-FFF2-40B4-BE49-F238E27FC236}">
                  <a16:creationId xmlns:a16="http://schemas.microsoft.com/office/drawing/2014/main" id="{2325F7E8-2FD3-4BEC-A7B6-AD4FD4B1F52B}"/>
                </a:ext>
              </a:extLst>
            </p:cNvPr>
            <p:cNvSpPr>
              <a:spLocks noChangeArrowheads="1"/>
            </p:cNvSpPr>
            <p:nvPr/>
          </p:nvSpPr>
          <p:spPr bwMode="auto">
            <a:xfrm>
              <a:off x="809542" y="33745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6" name="Rectangle 169">
              <a:extLst>
                <a:ext uri="{FF2B5EF4-FFF2-40B4-BE49-F238E27FC236}">
                  <a16:creationId xmlns:a16="http://schemas.microsoft.com/office/drawing/2014/main" id="{E25EE725-3FFE-489B-90BB-54AF71067972}"/>
                </a:ext>
              </a:extLst>
            </p:cNvPr>
            <p:cNvSpPr>
              <a:spLocks noChangeArrowheads="1"/>
            </p:cNvSpPr>
            <p:nvPr/>
          </p:nvSpPr>
          <p:spPr bwMode="auto">
            <a:xfrm>
              <a:off x="1263805"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7" name="Rectangle 170">
              <a:extLst>
                <a:ext uri="{FF2B5EF4-FFF2-40B4-BE49-F238E27FC236}">
                  <a16:creationId xmlns:a16="http://schemas.microsoft.com/office/drawing/2014/main" id="{5FF69CBE-D1C4-47E2-B021-1A16583B8650}"/>
                </a:ext>
              </a:extLst>
            </p:cNvPr>
            <p:cNvSpPr>
              <a:spLocks noChangeArrowheads="1"/>
            </p:cNvSpPr>
            <p:nvPr/>
          </p:nvSpPr>
          <p:spPr bwMode="auto">
            <a:xfrm>
              <a:off x="1719239" y="33745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8" name="Rectangle 171">
              <a:extLst>
                <a:ext uri="{FF2B5EF4-FFF2-40B4-BE49-F238E27FC236}">
                  <a16:creationId xmlns:a16="http://schemas.microsoft.com/office/drawing/2014/main" id="{2FD7DC93-4697-49F2-9683-A519993F3DBD}"/>
                </a:ext>
              </a:extLst>
            </p:cNvPr>
            <p:cNvSpPr>
              <a:spLocks noChangeArrowheads="1"/>
            </p:cNvSpPr>
            <p:nvPr/>
          </p:nvSpPr>
          <p:spPr bwMode="auto">
            <a:xfrm>
              <a:off x="2173502"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9" name="Rectangle 172">
              <a:extLst>
                <a:ext uri="{FF2B5EF4-FFF2-40B4-BE49-F238E27FC236}">
                  <a16:creationId xmlns:a16="http://schemas.microsoft.com/office/drawing/2014/main" id="{F078C2FC-1AFA-4F34-AEB1-722384C0DD75}"/>
                </a:ext>
              </a:extLst>
            </p:cNvPr>
            <p:cNvSpPr>
              <a:spLocks noChangeArrowheads="1"/>
            </p:cNvSpPr>
            <p:nvPr/>
          </p:nvSpPr>
          <p:spPr bwMode="auto">
            <a:xfrm>
              <a:off x="2628934" y="33745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0" name="Rectangle 173">
              <a:extLst>
                <a:ext uri="{FF2B5EF4-FFF2-40B4-BE49-F238E27FC236}">
                  <a16:creationId xmlns:a16="http://schemas.microsoft.com/office/drawing/2014/main" id="{B4CD4DEB-6026-4ACE-9EF8-D5BB38BCDBC2}"/>
                </a:ext>
              </a:extLst>
            </p:cNvPr>
            <p:cNvSpPr>
              <a:spLocks noChangeArrowheads="1"/>
            </p:cNvSpPr>
            <p:nvPr/>
          </p:nvSpPr>
          <p:spPr bwMode="auto">
            <a:xfrm>
              <a:off x="3083197"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1" name="Rectangle 186">
              <a:extLst>
                <a:ext uri="{FF2B5EF4-FFF2-40B4-BE49-F238E27FC236}">
                  <a16:creationId xmlns:a16="http://schemas.microsoft.com/office/drawing/2014/main" id="{7BFD734A-1348-4955-827A-416C4FCDC6C5}"/>
                </a:ext>
              </a:extLst>
            </p:cNvPr>
            <p:cNvSpPr>
              <a:spLocks noChangeArrowheads="1"/>
            </p:cNvSpPr>
            <p:nvPr/>
          </p:nvSpPr>
          <p:spPr bwMode="auto">
            <a:xfrm>
              <a:off x="8996805" y="33745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2" name="Rectangle 187">
              <a:extLst>
                <a:ext uri="{FF2B5EF4-FFF2-40B4-BE49-F238E27FC236}">
                  <a16:creationId xmlns:a16="http://schemas.microsoft.com/office/drawing/2014/main" id="{639C0A45-AA0E-4799-9B48-D56FD46E76CB}"/>
                </a:ext>
              </a:extLst>
            </p:cNvPr>
            <p:cNvSpPr>
              <a:spLocks noChangeArrowheads="1"/>
            </p:cNvSpPr>
            <p:nvPr/>
          </p:nvSpPr>
          <p:spPr bwMode="auto">
            <a:xfrm>
              <a:off x="9451068"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3" name="Rectangle 188">
              <a:extLst>
                <a:ext uri="{FF2B5EF4-FFF2-40B4-BE49-F238E27FC236}">
                  <a16:creationId xmlns:a16="http://schemas.microsoft.com/office/drawing/2014/main" id="{27B6305A-BDDA-4961-B3ED-4CDE68C9BE7C}"/>
                </a:ext>
              </a:extLst>
            </p:cNvPr>
            <p:cNvSpPr>
              <a:spLocks noChangeArrowheads="1"/>
            </p:cNvSpPr>
            <p:nvPr/>
          </p:nvSpPr>
          <p:spPr bwMode="auto">
            <a:xfrm>
              <a:off x="9906501" y="33745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4" name="Rectangle 189">
              <a:extLst>
                <a:ext uri="{FF2B5EF4-FFF2-40B4-BE49-F238E27FC236}">
                  <a16:creationId xmlns:a16="http://schemas.microsoft.com/office/drawing/2014/main" id="{DD6CA54E-582F-4C37-9D3A-BFA3E45D2528}"/>
                </a:ext>
              </a:extLst>
            </p:cNvPr>
            <p:cNvSpPr>
              <a:spLocks noChangeArrowheads="1"/>
            </p:cNvSpPr>
            <p:nvPr/>
          </p:nvSpPr>
          <p:spPr bwMode="auto">
            <a:xfrm>
              <a:off x="10360763"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5" name="Rectangle 190">
              <a:extLst>
                <a:ext uri="{FF2B5EF4-FFF2-40B4-BE49-F238E27FC236}">
                  <a16:creationId xmlns:a16="http://schemas.microsoft.com/office/drawing/2014/main" id="{14E6965D-E230-4479-A391-3BCD5A2BBBDE}"/>
                </a:ext>
              </a:extLst>
            </p:cNvPr>
            <p:cNvSpPr>
              <a:spLocks noChangeArrowheads="1"/>
            </p:cNvSpPr>
            <p:nvPr/>
          </p:nvSpPr>
          <p:spPr bwMode="auto">
            <a:xfrm>
              <a:off x="10816197" y="33745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6" name="Rectangle 191">
              <a:extLst>
                <a:ext uri="{FF2B5EF4-FFF2-40B4-BE49-F238E27FC236}">
                  <a16:creationId xmlns:a16="http://schemas.microsoft.com/office/drawing/2014/main" id="{363FE856-8F60-49E3-9E59-695D571F0311}"/>
                </a:ext>
              </a:extLst>
            </p:cNvPr>
            <p:cNvSpPr>
              <a:spLocks noChangeArrowheads="1"/>
            </p:cNvSpPr>
            <p:nvPr/>
          </p:nvSpPr>
          <p:spPr bwMode="auto">
            <a:xfrm>
              <a:off x="11270460"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7" name="Rectangle 192">
              <a:extLst>
                <a:ext uri="{FF2B5EF4-FFF2-40B4-BE49-F238E27FC236}">
                  <a16:creationId xmlns:a16="http://schemas.microsoft.com/office/drawing/2014/main" id="{2FB0342C-B7FA-47B4-B1FF-6954791FDF74}"/>
                </a:ext>
              </a:extLst>
            </p:cNvPr>
            <p:cNvSpPr>
              <a:spLocks noChangeArrowheads="1"/>
            </p:cNvSpPr>
            <p:nvPr/>
          </p:nvSpPr>
          <p:spPr bwMode="auto">
            <a:xfrm>
              <a:off x="11725892" y="33745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8" name="Rectangle 194">
              <a:extLst>
                <a:ext uri="{FF2B5EF4-FFF2-40B4-BE49-F238E27FC236}">
                  <a16:creationId xmlns:a16="http://schemas.microsoft.com/office/drawing/2014/main" id="{1122B8B2-F8E5-4A2E-A416-E53AAE197ABA}"/>
                </a:ext>
              </a:extLst>
            </p:cNvPr>
            <p:cNvSpPr>
              <a:spLocks noChangeArrowheads="1"/>
            </p:cNvSpPr>
            <p:nvPr/>
          </p:nvSpPr>
          <p:spPr bwMode="auto">
            <a:xfrm>
              <a:off x="354110" y="38829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9" name="Rectangle 195">
              <a:extLst>
                <a:ext uri="{FF2B5EF4-FFF2-40B4-BE49-F238E27FC236}">
                  <a16:creationId xmlns:a16="http://schemas.microsoft.com/office/drawing/2014/main" id="{4B87FC86-0D1F-4F15-9C22-AA0B2E2E129C}"/>
                </a:ext>
              </a:extLst>
            </p:cNvPr>
            <p:cNvSpPr>
              <a:spLocks noChangeArrowheads="1"/>
            </p:cNvSpPr>
            <p:nvPr/>
          </p:nvSpPr>
          <p:spPr bwMode="auto">
            <a:xfrm>
              <a:off x="809542" y="3882979"/>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0" name="Rectangle 196">
              <a:extLst>
                <a:ext uri="{FF2B5EF4-FFF2-40B4-BE49-F238E27FC236}">
                  <a16:creationId xmlns:a16="http://schemas.microsoft.com/office/drawing/2014/main" id="{F8DDBB36-03C4-472F-9030-50E6B3212B8F}"/>
                </a:ext>
              </a:extLst>
            </p:cNvPr>
            <p:cNvSpPr>
              <a:spLocks noChangeArrowheads="1"/>
            </p:cNvSpPr>
            <p:nvPr/>
          </p:nvSpPr>
          <p:spPr bwMode="auto">
            <a:xfrm>
              <a:off x="1263805" y="38829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1" name="Rectangle 197">
              <a:extLst>
                <a:ext uri="{FF2B5EF4-FFF2-40B4-BE49-F238E27FC236}">
                  <a16:creationId xmlns:a16="http://schemas.microsoft.com/office/drawing/2014/main" id="{E84F816D-E7F7-4FC6-9198-C7A278EDBFC6}"/>
                </a:ext>
              </a:extLst>
            </p:cNvPr>
            <p:cNvSpPr>
              <a:spLocks noChangeArrowheads="1"/>
            </p:cNvSpPr>
            <p:nvPr/>
          </p:nvSpPr>
          <p:spPr bwMode="auto">
            <a:xfrm>
              <a:off x="1719239" y="38829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2" name="Rectangle 198">
              <a:extLst>
                <a:ext uri="{FF2B5EF4-FFF2-40B4-BE49-F238E27FC236}">
                  <a16:creationId xmlns:a16="http://schemas.microsoft.com/office/drawing/2014/main" id="{8C5E4DCC-4206-42A4-BE08-8E415FF60FB7}"/>
                </a:ext>
              </a:extLst>
            </p:cNvPr>
            <p:cNvSpPr>
              <a:spLocks noChangeArrowheads="1"/>
            </p:cNvSpPr>
            <p:nvPr/>
          </p:nvSpPr>
          <p:spPr bwMode="auto">
            <a:xfrm>
              <a:off x="2173502" y="38829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3" name="Rectangle 199">
              <a:extLst>
                <a:ext uri="{FF2B5EF4-FFF2-40B4-BE49-F238E27FC236}">
                  <a16:creationId xmlns:a16="http://schemas.microsoft.com/office/drawing/2014/main" id="{3EE8B95F-3C8D-4F9E-84E8-BEA481060C20}"/>
                </a:ext>
              </a:extLst>
            </p:cNvPr>
            <p:cNvSpPr>
              <a:spLocks noChangeArrowheads="1"/>
            </p:cNvSpPr>
            <p:nvPr/>
          </p:nvSpPr>
          <p:spPr bwMode="auto">
            <a:xfrm>
              <a:off x="2628934" y="38829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4" name="Rectangle 200">
              <a:extLst>
                <a:ext uri="{FF2B5EF4-FFF2-40B4-BE49-F238E27FC236}">
                  <a16:creationId xmlns:a16="http://schemas.microsoft.com/office/drawing/2014/main" id="{5E59882C-157C-443F-9111-16EC7661D405}"/>
                </a:ext>
              </a:extLst>
            </p:cNvPr>
            <p:cNvSpPr>
              <a:spLocks noChangeArrowheads="1"/>
            </p:cNvSpPr>
            <p:nvPr/>
          </p:nvSpPr>
          <p:spPr bwMode="auto">
            <a:xfrm>
              <a:off x="3083197" y="38829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5" name="Rectangle 214">
              <a:extLst>
                <a:ext uri="{FF2B5EF4-FFF2-40B4-BE49-F238E27FC236}">
                  <a16:creationId xmlns:a16="http://schemas.microsoft.com/office/drawing/2014/main" id="{779BE661-91DF-4B4E-8AF9-45D24F4AD61F}"/>
                </a:ext>
              </a:extLst>
            </p:cNvPr>
            <p:cNvSpPr>
              <a:spLocks noChangeArrowheads="1"/>
            </p:cNvSpPr>
            <p:nvPr/>
          </p:nvSpPr>
          <p:spPr bwMode="auto">
            <a:xfrm>
              <a:off x="8996805" y="38829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6" name="Rectangle 215">
              <a:extLst>
                <a:ext uri="{FF2B5EF4-FFF2-40B4-BE49-F238E27FC236}">
                  <a16:creationId xmlns:a16="http://schemas.microsoft.com/office/drawing/2014/main" id="{91810401-B6D2-4EA1-B203-697A04323630}"/>
                </a:ext>
              </a:extLst>
            </p:cNvPr>
            <p:cNvSpPr>
              <a:spLocks noChangeArrowheads="1"/>
            </p:cNvSpPr>
            <p:nvPr/>
          </p:nvSpPr>
          <p:spPr bwMode="auto">
            <a:xfrm>
              <a:off x="9451068" y="38829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7" name="Rectangle 216">
              <a:extLst>
                <a:ext uri="{FF2B5EF4-FFF2-40B4-BE49-F238E27FC236}">
                  <a16:creationId xmlns:a16="http://schemas.microsoft.com/office/drawing/2014/main" id="{CC3BED62-8CA0-4375-AB0A-72617711B089}"/>
                </a:ext>
              </a:extLst>
            </p:cNvPr>
            <p:cNvSpPr>
              <a:spLocks noChangeArrowheads="1"/>
            </p:cNvSpPr>
            <p:nvPr/>
          </p:nvSpPr>
          <p:spPr bwMode="auto">
            <a:xfrm>
              <a:off x="9906502" y="38829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8" name="Rectangle 217">
              <a:extLst>
                <a:ext uri="{FF2B5EF4-FFF2-40B4-BE49-F238E27FC236}">
                  <a16:creationId xmlns:a16="http://schemas.microsoft.com/office/drawing/2014/main" id="{64B31A64-91AE-4DF4-8D81-94752C7872B7}"/>
                </a:ext>
              </a:extLst>
            </p:cNvPr>
            <p:cNvSpPr>
              <a:spLocks noChangeArrowheads="1"/>
            </p:cNvSpPr>
            <p:nvPr/>
          </p:nvSpPr>
          <p:spPr bwMode="auto">
            <a:xfrm>
              <a:off x="10360764" y="38829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9" name="Rectangle 218">
              <a:extLst>
                <a:ext uri="{FF2B5EF4-FFF2-40B4-BE49-F238E27FC236}">
                  <a16:creationId xmlns:a16="http://schemas.microsoft.com/office/drawing/2014/main" id="{9ECDDCA8-99C7-4E2C-A3DA-6A39A54613B9}"/>
                </a:ext>
              </a:extLst>
            </p:cNvPr>
            <p:cNvSpPr>
              <a:spLocks noChangeArrowheads="1"/>
            </p:cNvSpPr>
            <p:nvPr/>
          </p:nvSpPr>
          <p:spPr bwMode="auto">
            <a:xfrm>
              <a:off x="10816197" y="38829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0" name="Rectangle 219">
              <a:extLst>
                <a:ext uri="{FF2B5EF4-FFF2-40B4-BE49-F238E27FC236}">
                  <a16:creationId xmlns:a16="http://schemas.microsoft.com/office/drawing/2014/main" id="{9E610FA0-F583-4C87-9186-97DA3A3F507B}"/>
                </a:ext>
              </a:extLst>
            </p:cNvPr>
            <p:cNvSpPr>
              <a:spLocks noChangeArrowheads="1"/>
            </p:cNvSpPr>
            <p:nvPr/>
          </p:nvSpPr>
          <p:spPr bwMode="auto">
            <a:xfrm>
              <a:off x="11270460" y="38829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1" name="Rectangle 220">
              <a:extLst>
                <a:ext uri="{FF2B5EF4-FFF2-40B4-BE49-F238E27FC236}">
                  <a16:creationId xmlns:a16="http://schemas.microsoft.com/office/drawing/2014/main" id="{C0181C2A-AC28-493E-9832-9D5782282822}"/>
                </a:ext>
              </a:extLst>
            </p:cNvPr>
            <p:cNvSpPr>
              <a:spLocks noChangeArrowheads="1"/>
            </p:cNvSpPr>
            <p:nvPr/>
          </p:nvSpPr>
          <p:spPr bwMode="auto">
            <a:xfrm>
              <a:off x="11725893" y="38829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2" name="Rectangle 222">
              <a:extLst>
                <a:ext uri="{FF2B5EF4-FFF2-40B4-BE49-F238E27FC236}">
                  <a16:creationId xmlns:a16="http://schemas.microsoft.com/office/drawing/2014/main" id="{3A65CCD8-DA6B-47D9-BE08-9831358B7F2E}"/>
                </a:ext>
              </a:extLst>
            </p:cNvPr>
            <p:cNvSpPr>
              <a:spLocks noChangeArrowheads="1"/>
            </p:cNvSpPr>
            <p:nvPr/>
          </p:nvSpPr>
          <p:spPr bwMode="auto">
            <a:xfrm>
              <a:off x="354110"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3" name="Rectangle 223">
              <a:extLst>
                <a:ext uri="{FF2B5EF4-FFF2-40B4-BE49-F238E27FC236}">
                  <a16:creationId xmlns:a16="http://schemas.microsoft.com/office/drawing/2014/main" id="{432DF8DB-2535-4604-A56C-4F411A13AB16}"/>
                </a:ext>
              </a:extLst>
            </p:cNvPr>
            <p:cNvSpPr>
              <a:spLocks noChangeArrowheads="1"/>
            </p:cNvSpPr>
            <p:nvPr/>
          </p:nvSpPr>
          <p:spPr bwMode="auto">
            <a:xfrm>
              <a:off x="809543"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4" name="Rectangle 224">
              <a:extLst>
                <a:ext uri="{FF2B5EF4-FFF2-40B4-BE49-F238E27FC236}">
                  <a16:creationId xmlns:a16="http://schemas.microsoft.com/office/drawing/2014/main" id="{B585B91F-5190-4F14-B1D1-F49E48A0D846}"/>
                </a:ext>
              </a:extLst>
            </p:cNvPr>
            <p:cNvSpPr>
              <a:spLocks noChangeArrowheads="1"/>
            </p:cNvSpPr>
            <p:nvPr/>
          </p:nvSpPr>
          <p:spPr bwMode="auto">
            <a:xfrm>
              <a:off x="1263806"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5" name="Rectangle 225">
              <a:extLst>
                <a:ext uri="{FF2B5EF4-FFF2-40B4-BE49-F238E27FC236}">
                  <a16:creationId xmlns:a16="http://schemas.microsoft.com/office/drawing/2014/main" id="{49F28844-8AC8-4173-B5BB-9FF425A50C64}"/>
                </a:ext>
              </a:extLst>
            </p:cNvPr>
            <p:cNvSpPr>
              <a:spLocks noChangeArrowheads="1"/>
            </p:cNvSpPr>
            <p:nvPr/>
          </p:nvSpPr>
          <p:spPr bwMode="auto">
            <a:xfrm>
              <a:off x="1719239"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6" name="Rectangle 226">
              <a:extLst>
                <a:ext uri="{FF2B5EF4-FFF2-40B4-BE49-F238E27FC236}">
                  <a16:creationId xmlns:a16="http://schemas.microsoft.com/office/drawing/2014/main" id="{E750B745-BCDB-4D34-BBB4-107F549419DC}"/>
                </a:ext>
              </a:extLst>
            </p:cNvPr>
            <p:cNvSpPr>
              <a:spLocks noChangeArrowheads="1"/>
            </p:cNvSpPr>
            <p:nvPr/>
          </p:nvSpPr>
          <p:spPr bwMode="auto">
            <a:xfrm>
              <a:off x="2173502"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7" name="Rectangle 227">
              <a:extLst>
                <a:ext uri="{FF2B5EF4-FFF2-40B4-BE49-F238E27FC236}">
                  <a16:creationId xmlns:a16="http://schemas.microsoft.com/office/drawing/2014/main" id="{CB843387-A206-4CDB-845C-87952DF4F7C0}"/>
                </a:ext>
              </a:extLst>
            </p:cNvPr>
            <p:cNvSpPr>
              <a:spLocks noChangeArrowheads="1"/>
            </p:cNvSpPr>
            <p:nvPr/>
          </p:nvSpPr>
          <p:spPr bwMode="auto">
            <a:xfrm>
              <a:off x="2628935"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8" name="Rectangle 228">
              <a:extLst>
                <a:ext uri="{FF2B5EF4-FFF2-40B4-BE49-F238E27FC236}">
                  <a16:creationId xmlns:a16="http://schemas.microsoft.com/office/drawing/2014/main" id="{F7012F48-14EA-4A10-B23B-D2DD376FDAFE}"/>
                </a:ext>
              </a:extLst>
            </p:cNvPr>
            <p:cNvSpPr>
              <a:spLocks noChangeArrowheads="1"/>
            </p:cNvSpPr>
            <p:nvPr/>
          </p:nvSpPr>
          <p:spPr bwMode="auto">
            <a:xfrm>
              <a:off x="3083198"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9" name="Rectangle 241">
              <a:extLst>
                <a:ext uri="{FF2B5EF4-FFF2-40B4-BE49-F238E27FC236}">
                  <a16:creationId xmlns:a16="http://schemas.microsoft.com/office/drawing/2014/main" id="{9071865C-5264-4C64-86F2-5F136CDB3D1A}"/>
                </a:ext>
              </a:extLst>
            </p:cNvPr>
            <p:cNvSpPr>
              <a:spLocks noChangeArrowheads="1"/>
            </p:cNvSpPr>
            <p:nvPr/>
          </p:nvSpPr>
          <p:spPr bwMode="auto">
            <a:xfrm>
              <a:off x="8996805"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0" name="Rectangle 242">
              <a:extLst>
                <a:ext uri="{FF2B5EF4-FFF2-40B4-BE49-F238E27FC236}">
                  <a16:creationId xmlns:a16="http://schemas.microsoft.com/office/drawing/2014/main" id="{5FC89895-3E12-4B31-8AC4-F2C571271BAC}"/>
                </a:ext>
              </a:extLst>
            </p:cNvPr>
            <p:cNvSpPr>
              <a:spLocks noChangeArrowheads="1"/>
            </p:cNvSpPr>
            <p:nvPr/>
          </p:nvSpPr>
          <p:spPr bwMode="auto">
            <a:xfrm>
              <a:off x="9451068"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1" name="Rectangle 243">
              <a:extLst>
                <a:ext uri="{FF2B5EF4-FFF2-40B4-BE49-F238E27FC236}">
                  <a16:creationId xmlns:a16="http://schemas.microsoft.com/office/drawing/2014/main" id="{822714A3-365A-4F69-84FD-C7A6C113C1B7}"/>
                </a:ext>
              </a:extLst>
            </p:cNvPr>
            <p:cNvSpPr>
              <a:spLocks noChangeArrowheads="1"/>
            </p:cNvSpPr>
            <p:nvPr/>
          </p:nvSpPr>
          <p:spPr bwMode="auto">
            <a:xfrm>
              <a:off x="9906502"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2" name="Rectangle 244">
              <a:extLst>
                <a:ext uri="{FF2B5EF4-FFF2-40B4-BE49-F238E27FC236}">
                  <a16:creationId xmlns:a16="http://schemas.microsoft.com/office/drawing/2014/main" id="{E831580F-B4FA-4FC0-94FF-AD9DB2B2F955}"/>
                </a:ext>
              </a:extLst>
            </p:cNvPr>
            <p:cNvSpPr>
              <a:spLocks noChangeArrowheads="1"/>
            </p:cNvSpPr>
            <p:nvPr/>
          </p:nvSpPr>
          <p:spPr bwMode="auto">
            <a:xfrm>
              <a:off x="10360764"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3" name="Rectangle 245">
              <a:extLst>
                <a:ext uri="{FF2B5EF4-FFF2-40B4-BE49-F238E27FC236}">
                  <a16:creationId xmlns:a16="http://schemas.microsoft.com/office/drawing/2014/main" id="{6FC45DDA-F270-4338-BB79-E4F603065B23}"/>
                </a:ext>
              </a:extLst>
            </p:cNvPr>
            <p:cNvSpPr>
              <a:spLocks noChangeArrowheads="1"/>
            </p:cNvSpPr>
            <p:nvPr/>
          </p:nvSpPr>
          <p:spPr bwMode="auto">
            <a:xfrm>
              <a:off x="10816197"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4" name="Rectangle 246">
              <a:extLst>
                <a:ext uri="{FF2B5EF4-FFF2-40B4-BE49-F238E27FC236}">
                  <a16:creationId xmlns:a16="http://schemas.microsoft.com/office/drawing/2014/main" id="{DF6A400A-8A10-49DE-A315-385C4794AAFE}"/>
                </a:ext>
              </a:extLst>
            </p:cNvPr>
            <p:cNvSpPr>
              <a:spLocks noChangeArrowheads="1"/>
            </p:cNvSpPr>
            <p:nvPr/>
          </p:nvSpPr>
          <p:spPr bwMode="auto">
            <a:xfrm>
              <a:off x="11270460"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5" name="Rectangle 247">
              <a:extLst>
                <a:ext uri="{FF2B5EF4-FFF2-40B4-BE49-F238E27FC236}">
                  <a16:creationId xmlns:a16="http://schemas.microsoft.com/office/drawing/2014/main" id="{2EA6C4C3-FE6D-4C45-9F6E-327D1D5637C5}"/>
                </a:ext>
              </a:extLst>
            </p:cNvPr>
            <p:cNvSpPr>
              <a:spLocks noChangeArrowheads="1"/>
            </p:cNvSpPr>
            <p:nvPr/>
          </p:nvSpPr>
          <p:spPr bwMode="auto">
            <a:xfrm>
              <a:off x="11725893"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6" name="Rectangle 249">
              <a:extLst>
                <a:ext uri="{FF2B5EF4-FFF2-40B4-BE49-F238E27FC236}">
                  <a16:creationId xmlns:a16="http://schemas.microsoft.com/office/drawing/2014/main" id="{9164A3A4-A0CB-4566-AFBE-563D91A10FBA}"/>
                </a:ext>
              </a:extLst>
            </p:cNvPr>
            <p:cNvSpPr>
              <a:spLocks noChangeArrowheads="1"/>
            </p:cNvSpPr>
            <p:nvPr/>
          </p:nvSpPr>
          <p:spPr bwMode="auto">
            <a:xfrm>
              <a:off x="354110" y="48985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7" name="Rectangle 250">
              <a:extLst>
                <a:ext uri="{FF2B5EF4-FFF2-40B4-BE49-F238E27FC236}">
                  <a16:creationId xmlns:a16="http://schemas.microsoft.com/office/drawing/2014/main" id="{FC689E73-96C3-4DFF-ABAC-A63C4BB15CE7}"/>
                </a:ext>
              </a:extLst>
            </p:cNvPr>
            <p:cNvSpPr>
              <a:spLocks noChangeArrowheads="1"/>
            </p:cNvSpPr>
            <p:nvPr/>
          </p:nvSpPr>
          <p:spPr bwMode="auto">
            <a:xfrm>
              <a:off x="809543" y="48985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8" name="Rectangle 251">
              <a:extLst>
                <a:ext uri="{FF2B5EF4-FFF2-40B4-BE49-F238E27FC236}">
                  <a16:creationId xmlns:a16="http://schemas.microsoft.com/office/drawing/2014/main" id="{49DC827D-FB7B-4DC2-A762-F5F17F148510}"/>
                </a:ext>
              </a:extLst>
            </p:cNvPr>
            <p:cNvSpPr>
              <a:spLocks noChangeArrowheads="1"/>
            </p:cNvSpPr>
            <p:nvPr/>
          </p:nvSpPr>
          <p:spPr bwMode="auto">
            <a:xfrm>
              <a:off x="1263806" y="48985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9" name="Rectangle 252">
              <a:extLst>
                <a:ext uri="{FF2B5EF4-FFF2-40B4-BE49-F238E27FC236}">
                  <a16:creationId xmlns:a16="http://schemas.microsoft.com/office/drawing/2014/main" id="{C228A320-DB20-438B-A918-A580ACBFC819}"/>
                </a:ext>
              </a:extLst>
            </p:cNvPr>
            <p:cNvSpPr>
              <a:spLocks noChangeArrowheads="1"/>
            </p:cNvSpPr>
            <p:nvPr/>
          </p:nvSpPr>
          <p:spPr bwMode="auto">
            <a:xfrm>
              <a:off x="1719239" y="48985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0" name="Rectangle 253">
              <a:extLst>
                <a:ext uri="{FF2B5EF4-FFF2-40B4-BE49-F238E27FC236}">
                  <a16:creationId xmlns:a16="http://schemas.microsoft.com/office/drawing/2014/main" id="{9897219B-EBD5-4581-8A2F-89939367A697}"/>
                </a:ext>
              </a:extLst>
            </p:cNvPr>
            <p:cNvSpPr>
              <a:spLocks noChangeArrowheads="1"/>
            </p:cNvSpPr>
            <p:nvPr/>
          </p:nvSpPr>
          <p:spPr bwMode="auto">
            <a:xfrm>
              <a:off x="2173502" y="48985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1" name="Rectangle 254">
              <a:extLst>
                <a:ext uri="{FF2B5EF4-FFF2-40B4-BE49-F238E27FC236}">
                  <a16:creationId xmlns:a16="http://schemas.microsoft.com/office/drawing/2014/main" id="{B8DDB46C-98EC-4AA3-8DC6-3C1937629765}"/>
                </a:ext>
              </a:extLst>
            </p:cNvPr>
            <p:cNvSpPr>
              <a:spLocks noChangeArrowheads="1"/>
            </p:cNvSpPr>
            <p:nvPr/>
          </p:nvSpPr>
          <p:spPr bwMode="auto">
            <a:xfrm>
              <a:off x="2628935" y="48985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2" name="Rectangle 255">
              <a:extLst>
                <a:ext uri="{FF2B5EF4-FFF2-40B4-BE49-F238E27FC236}">
                  <a16:creationId xmlns:a16="http://schemas.microsoft.com/office/drawing/2014/main" id="{808B3D4B-87CC-405D-9F91-FF03DD240C00}"/>
                </a:ext>
              </a:extLst>
            </p:cNvPr>
            <p:cNvSpPr>
              <a:spLocks noChangeArrowheads="1"/>
            </p:cNvSpPr>
            <p:nvPr/>
          </p:nvSpPr>
          <p:spPr bwMode="auto">
            <a:xfrm>
              <a:off x="3083198" y="48985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3" name="Rectangle 268">
              <a:extLst>
                <a:ext uri="{FF2B5EF4-FFF2-40B4-BE49-F238E27FC236}">
                  <a16:creationId xmlns:a16="http://schemas.microsoft.com/office/drawing/2014/main" id="{368C3B92-A8BF-48DA-A49B-DEEB8B156B24}"/>
                </a:ext>
              </a:extLst>
            </p:cNvPr>
            <p:cNvSpPr>
              <a:spLocks noChangeArrowheads="1"/>
            </p:cNvSpPr>
            <p:nvPr/>
          </p:nvSpPr>
          <p:spPr bwMode="auto">
            <a:xfrm>
              <a:off x="8996805" y="48985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4" name="Rectangle 269">
              <a:extLst>
                <a:ext uri="{FF2B5EF4-FFF2-40B4-BE49-F238E27FC236}">
                  <a16:creationId xmlns:a16="http://schemas.microsoft.com/office/drawing/2014/main" id="{C6AE408F-F0A6-4B28-9BE9-0FACFB243E81}"/>
                </a:ext>
              </a:extLst>
            </p:cNvPr>
            <p:cNvSpPr>
              <a:spLocks noChangeArrowheads="1"/>
            </p:cNvSpPr>
            <p:nvPr/>
          </p:nvSpPr>
          <p:spPr bwMode="auto">
            <a:xfrm>
              <a:off x="9451068" y="48985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5" name="Rectangle 270">
              <a:extLst>
                <a:ext uri="{FF2B5EF4-FFF2-40B4-BE49-F238E27FC236}">
                  <a16:creationId xmlns:a16="http://schemas.microsoft.com/office/drawing/2014/main" id="{78937A9C-A111-49DA-A588-1C93AD60FC74}"/>
                </a:ext>
              </a:extLst>
            </p:cNvPr>
            <p:cNvSpPr>
              <a:spLocks noChangeArrowheads="1"/>
            </p:cNvSpPr>
            <p:nvPr/>
          </p:nvSpPr>
          <p:spPr bwMode="auto">
            <a:xfrm>
              <a:off x="9906502" y="48985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6" name="Rectangle 271">
              <a:extLst>
                <a:ext uri="{FF2B5EF4-FFF2-40B4-BE49-F238E27FC236}">
                  <a16:creationId xmlns:a16="http://schemas.microsoft.com/office/drawing/2014/main" id="{89501F7C-3060-4F40-952B-8BEDDCE50CFE}"/>
                </a:ext>
              </a:extLst>
            </p:cNvPr>
            <p:cNvSpPr>
              <a:spLocks noChangeArrowheads="1"/>
            </p:cNvSpPr>
            <p:nvPr/>
          </p:nvSpPr>
          <p:spPr bwMode="auto">
            <a:xfrm>
              <a:off x="10360764" y="48985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7" name="Rectangle 272">
              <a:extLst>
                <a:ext uri="{FF2B5EF4-FFF2-40B4-BE49-F238E27FC236}">
                  <a16:creationId xmlns:a16="http://schemas.microsoft.com/office/drawing/2014/main" id="{C12674AC-F8DE-4BF0-B819-9E2A2AF2FE50}"/>
                </a:ext>
              </a:extLst>
            </p:cNvPr>
            <p:cNvSpPr>
              <a:spLocks noChangeArrowheads="1"/>
            </p:cNvSpPr>
            <p:nvPr/>
          </p:nvSpPr>
          <p:spPr bwMode="auto">
            <a:xfrm>
              <a:off x="10816197" y="4898595"/>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8" name="Rectangle 273">
              <a:extLst>
                <a:ext uri="{FF2B5EF4-FFF2-40B4-BE49-F238E27FC236}">
                  <a16:creationId xmlns:a16="http://schemas.microsoft.com/office/drawing/2014/main" id="{B7785334-7690-4CF7-9269-7772426EDD7F}"/>
                </a:ext>
              </a:extLst>
            </p:cNvPr>
            <p:cNvSpPr>
              <a:spLocks noChangeArrowheads="1"/>
            </p:cNvSpPr>
            <p:nvPr/>
          </p:nvSpPr>
          <p:spPr bwMode="auto">
            <a:xfrm>
              <a:off x="11270460" y="4898595"/>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9" name="Rectangle 274">
              <a:extLst>
                <a:ext uri="{FF2B5EF4-FFF2-40B4-BE49-F238E27FC236}">
                  <a16:creationId xmlns:a16="http://schemas.microsoft.com/office/drawing/2014/main" id="{1D74AEA1-716D-444E-9FA0-111672E596C6}"/>
                </a:ext>
              </a:extLst>
            </p:cNvPr>
            <p:cNvSpPr>
              <a:spLocks noChangeArrowheads="1"/>
            </p:cNvSpPr>
            <p:nvPr/>
          </p:nvSpPr>
          <p:spPr bwMode="auto">
            <a:xfrm>
              <a:off x="11725893" y="4898595"/>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0" name="Rectangle 276">
              <a:extLst>
                <a:ext uri="{FF2B5EF4-FFF2-40B4-BE49-F238E27FC236}">
                  <a16:creationId xmlns:a16="http://schemas.microsoft.com/office/drawing/2014/main" id="{3438C147-B1A7-4B1E-AE39-DA7715FBB4D4}"/>
                </a:ext>
              </a:extLst>
            </p:cNvPr>
            <p:cNvSpPr>
              <a:spLocks noChangeArrowheads="1"/>
            </p:cNvSpPr>
            <p:nvPr/>
          </p:nvSpPr>
          <p:spPr bwMode="auto">
            <a:xfrm>
              <a:off x="354110"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1" name="Rectangle 277">
              <a:extLst>
                <a:ext uri="{FF2B5EF4-FFF2-40B4-BE49-F238E27FC236}">
                  <a16:creationId xmlns:a16="http://schemas.microsoft.com/office/drawing/2014/main" id="{84AA6B27-1DF9-4C1A-8EB8-285EAD7752BB}"/>
                </a:ext>
              </a:extLst>
            </p:cNvPr>
            <p:cNvSpPr>
              <a:spLocks noChangeArrowheads="1"/>
            </p:cNvSpPr>
            <p:nvPr/>
          </p:nvSpPr>
          <p:spPr bwMode="auto">
            <a:xfrm>
              <a:off x="809543"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2" name="Rectangle 278">
              <a:extLst>
                <a:ext uri="{FF2B5EF4-FFF2-40B4-BE49-F238E27FC236}">
                  <a16:creationId xmlns:a16="http://schemas.microsoft.com/office/drawing/2014/main" id="{EC4CD7F9-CEBB-45D2-BC0F-696E95FC1ED0}"/>
                </a:ext>
              </a:extLst>
            </p:cNvPr>
            <p:cNvSpPr>
              <a:spLocks noChangeArrowheads="1"/>
            </p:cNvSpPr>
            <p:nvPr/>
          </p:nvSpPr>
          <p:spPr bwMode="auto">
            <a:xfrm>
              <a:off x="1263806"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3" name="Rectangle 279">
              <a:extLst>
                <a:ext uri="{FF2B5EF4-FFF2-40B4-BE49-F238E27FC236}">
                  <a16:creationId xmlns:a16="http://schemas.microsoft.com/office/drawing/2014/main" id="{25CE44E3-3ADD-478D-A105-8FBE0876C3E3}"/>
                </a:ext>
              </a:extLst>
            </p:cNvPr>
            <p:cNvSpPr>
              <a:spLocks noChangeArrowheads="1"/>
            </p:cNvSpPr>
            <p:nvPr/>
          </p:nvSpPr>
          <p:spPr bwMode="auto">
            <a:xfrm>
              <a:off x="1719239"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4" name="Rectangle 280">
              <a:extLst>
                <a:ext uri="{FF2B5EF4-FFF2-40B4-BE49-F238E27FC236}">
                  <a16:creationId xmlns:a16="http://schemas.microsoft.com/office/drawing/2014/main" id="{A8F0BFFE-3D79-4101-821A-4AF5607ECB15}"/>
                </a:ext>
              </a:extLst>
            </p:cNvPr>
            <p:cNvSpPr>
              <a:spLocks noChangeArrowheads="1"/>
            </p:cNvSpPr>
            <p:nvPr/>
          </p:nvSpPr>
          <p:spPr bwMode="auto">
            <a:xfrm>
              <a:off x="2173502"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5" name="Rectangle 281">
              <a:extLst>
                <a:ext uri="{FF2B5EF4-FFF2-40B4-BE49-F238E27FC236}">
                  <a16:creationId xmlns:a16="http://schemas.microsoft.com/office/drawing/2014/main" id="{84D419AF-8225-41B8-86F5-75B9A63B28CE}"/>
                </a:ext>
              </a:extLst>
            </p:cNvPr>
            <p:cNvSpPr>
              <a:spLocks noChangeArrowheads="1"/>
            </p:cNvSpPr>
            <p:nvPr/>
          </p:nvSpPr>
          <p:spPr bwMode="auto">
            <a:xfrm>
              <a:off x="2628935"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6" name="Rectangle 282">
              <a:extLst>
                <a:ext uri="{FF2B5EF4-FFF2-40B4-BE49-F238E27FC236}">
                  <a16:creationId xmlns:a16="http://schemas.microsoft.com/office/drawing/2014/main" id="{4E58BD16-2A71-4755-BC85-16C8F3739257}"/>
                </a:ext>
              </a:extLst>
            </p:cNvPr>
            <p:cNvSpPr>
              <a:spLocks noChangeArrowheads="1"/>
            </p:cNvSpPr>
            <p:nvPr/>
          </p:nvSpPr>
          <p:spPr bwMode="auto">
            <a:xfrm>
              <a:off x="3083198"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7" name="Rectangle 283">
              <a:extLst>
                <a:ext uri="{FF2B5EF4-FFF2-40B4-BE49-F238E27FC236}">
                  <a16:creationId xmlns:a16="http://schemas.microsoft.com/office/drawing/2014/main" id="{F56B1EBF-9ACC-4EEA-9794-00E325DCA5C8}"/>
                </a:ext>
              </a:extLst>
            </p:cNvPr>
            <p:cNvSpPr>
              <a:spLocks noChangeArrowheads="1"/>
            </p:cNvSpPr>
            <p:nvPr/>
          </p:nvSpPr>
          <p:spPr bwMode="auto">
            <a:xfrm>
              <a:off x="3538630"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8" name="Rectangle 284">
              <a:extLst>
                <a:ext uri="{FF2B5EF4-FFF2-40B4-BE49-F238E27FC236}">
                  <a16:creationId xmlns:a16="http://schemas.microsoft.com/office/drawing/2014/main" id="{CCFE505E-DEE7-4620-81F5-36AFA872F47C}"/>
                </a:ext>
              </a:extLst>
            </p:cNvPr>
            <p:cNvSpPr>
              <a:spLocks noChangeArrowheads="1"/>
            </p:cNvSpPr>
            <p:nvPr/>
          </p:nvSpPr>
          <p:spPr bwMode="auto">
            <a:xfrm>
              <a:off x="3992893"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9" name="Rectangle 285">
              <a:extLst>
                <a:ext uri="{FF2B5EF4-FFF2-40B4-BE49-F238E27FC236}">
                  <a16:creationId xmlns:a16="http://schemas.microsoft.com/office/drawing/2014/main" id="{30C4E4C1-9D8B-44EC-8D99-2E618636E26D}"/>
                </a:ext>
              </a:extLst>
            </p:cNvPr>
            <p:cNvSpPr>
              <a:spLocks noChangeArrowheads="1"/>
            </p:cNvSpPr>
            <p:nvPr/>
          </p:nvSpPr>
          <p:spPr bwMode="auto">
            <a:xfrm>
              <a:off x="4448327"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0" name="Rectangle 286">
              <a:extLst>
                <a:ext uri="{FF2B5EF4-FFF2-40B4-BE49-F238E27FC236}">
                  <a16:creationId xmlns:a16="http://schemas.microsoft.com/office/drawing/2014/main" id="{775CBB56-B210-43F2-87E2-DE5A0CA40D46}"/>
                </a:ext>
              </a:extLst>
            </p:cNvPr>
            <p:cNvSpPr>
              <a:spLocks noChangeArrowheads="1"/>
            </p:cNvSpPr>
            <p:nvPr/>
          </p:nvSpPr>
          <p:spPr bwMode="auto">
            <a:xfrm>
              <a:off x="4902590"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1" name="Rectangle 287">
              <a:extLst>
                <a:ext uri="{FF2B5EF4-FFF2-40B4-BE49-F238E27FC236}">
                  <a16:creationId xmlns:a16="http://schemas.microsoft.com/office/drawing/2014/main" id="{6667B41B-9A3E-4667-A1C7-B7369F01012C}"/>
                </a:ext>
              </a:extLst>
            </p:cNvPr>
            <p:cNvSpPr>
              <a:spLocks noChangeArrowheads="1"/>
            </p:cNvSpPr>
            <p:nvPr/>
          </p:nvSpPr>
          <p:spPr bwMode="auto">
            <a:xfrm>
              <a:off x="5358022"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2" name="Rectangle 288">
              <a:extLst>
                <a:ext uri="{FF2B5EF4-FFF2-40B4-BE49-F238E27FC236}">
                  <a16:creationId xmlns:a16="http://schemas.microsoft.com/office/drawing/2014/main" id="{796F6F02-6043-46B6-ACB2-F0D85A8658E6}"/>
                </a:ext>
              </a:extLst>
            </p:cNvPr>
            <p:cNvSpPr>
              <a:spLocks noChangeArrowheads="1"/>
            </p:cNvSpPr>
            <p:nvPr/>
          </p:nvSpPr>
          <p:spPr bwMode="auto">
            <a:xfrm>
              <a:off x="5812285"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3" name="Rectangle 289">
              <a:extLst>
                <a:ext uri="{FF2B5EF4-FFF2-40B4-BE49-F238E27FC236}">
                  <a16:creationId xmlns:a16="http://schemas.microsoft.com/office/drawing/2014/main" id="{929725D4-ED31-40E2-8AB3-47D0FD5DE573}"/>
                </a:ext>
              </a:extLst>
            </p:cNvPr>
            <p:cNvSpPr>
              <a:spLocks noChangeArrowheads="1"/>
            </p:cNvSpPr>
            <p:nvPr/>
          </p:nvSpPr>
          <p:spPr bwMode="auto">
            <a:xfrm>
              <a:off x="6267718"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4" name="Rectangle 290">
              <a:extLst>
                <a:ext uri="{FF2B5EF4-FFF2-40B4-BE49-F238E27FC236}">
                  <a16:creationId xmlns:a16="http://schemas.microsoft.com/office/drawing/2014/main" id="{6E0AE0BD-ECE4-468E-A5C9-0DE456154DD2}"/>
                </a:ext>
              </a:extLst>
            </p:cNvPr>
            <p:cNvSpPr>
              <a:spLocks noChangeArrowheads="1"/>
            </p:cNvSpPr>
            <p:nvPr/>
          </p:nvSpPr>
          <p:spPr bwMode="auto">
            <a:xfrm>
              <a:off x="6721981"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5" name="Rectangle 291">
              <a:extLst>
                <a:ext uri="{FF2B5EF4-FFF2-40B4-BE49-F238E27FC236}">
                  <a16:creationId xmlns:a16="http://schemas.microsoft.com/office/drawing/2014/main" id="{4400955C-33E1-4C75-9F63-728D8665A91F}"/>
                </a:ext>
              </a:extLst>
            </p:cNvPr>
            <p:cNvSpPr>
              <a:spLocks noChangeArrowheads="1"/>
            </p:cNvSpPr>
            <p:nvPr/>
          </p:nvSpPr>
          <p:spPr bwMode="auto">
            <a:xfrm>
              <a:off x="7177414"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6" name="Rectangle 292">
              <a:extLst>
                <a:ext uri="{FF2B5EF4-FFF2-40B4-BE49-F238E27FC236}">
                  <a16:creationId xmlns:a16="http://schemas.microsoft.com/office/drawing/2014/main" id="{D961C0B6-3B1B-4839-857B-114099F3F192}"/>
                </a:ext>
              </a:extLst>
            </p:cNvPr>
            <p:cNvSpPr>
              <a:spLocks noChangeArrowheads="1"/>
            </p:cNvSpPr>
            <p:nvPr/>
          </p:nvSpPr>
          <p:spPr bwMode="auto">
            <a:xfrm>
              <a:off x="7631676"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7" name="Rectangle 293">
              <a:extLst>
                <a:ext uri="{FF2B5EF4-FFF2-40B4-BE49-F238E27FC236}">
                  <a16:creationId xmlns:a16="http://schemas.microsoft.com/office/drawing/2014/main" id="{DF5F8018-F3F9-4B6A-961C-FDE42B1ACFD9}"/>
                </a:ext>
              </a:extLst>
            </p:cNvPr>
            <p:cNvSpPr>
              <a:spLocks noChangeArrowheads="1"/>
            </p:cNvSpPr>
            <p:nvPr/>
          </p:nvSpPr>
          <p:spPr bwMode="auto">
            <a:xfrm>
              <a:off x="8087110"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8" name="Rectangle 294">
              <a:extLst>
                <a:ext uri="{FF2B5EF4-FFF2-40B4-BE49-F238E27FC236}">
                  <a16:creationId xmlns:a16="http://schemas.microsoft.com/office/drawing/2014/main" id="{F9B0F8D9-7724-4ACF-BA7F-110AA4FF0CD6}"/>
                </a:ext>
              </a:extLst>
            </p:cNvPr>
            <p:cNvSpPr>
              <a:spLocks noChangeArrowheads="1"/>
            </p:cNvSpPr>
            <p:nvPr/>
          </p:nvSpPr>
          <p:spPr bwMode="auto">
            <a:xfrm>
              <a:off x="8541373"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9" name="Rectangle 295">
              <a:extLst>
                <a:ext uri="{FF2B5EF4-FFF2-40B4-BE49-F238E27FC236}">
                  <a16:creationId xmlns:a16="http://schemas.microsoft.com/office/drawing/2014/main" id="{1D3659AF-0565-450F-85E1-3D9707E72F53}"/>
                </a:ext>
              </a:extLst>
            </p:cNvPr>
            <p:cNvSpPr>
              <a:spLocks noChangeArrowheads="1"/>
            </p:cNvSpPr>
            <p:nvPr/>
          </p:nvSpPr>
          <p:spPr bwMode="auto">
            <a:xfrm>
              <a:off x="8996805"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0" name="Rectangle 296">
              <a:extLst>
                <a:ext uri="{FF2B5EF4-FFF2-40B4-BE49-F238E27FC236}">
                  <a16:creationId xmlns:a16="http://schemas.microsoft.com/office/drawing/2014/main" id="{5FE90139-0B55-4644-A3B5-120193B9A581}"/>
                </a:ext>
              </a:extLst>
            </p:cNvPr>
            <p:cNvSpPr>
              <a:spLocks noChangeArrowheads="1"/>
            </p:cNvSpPr>
            <p:nvPr/>
          </p:nvSpPr>
          <p:spPr bwMode="auto">
            <a:xfrm>
              <a:off x="9451068"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1" name="Rectangle 297">
              <a:extLst>
                <a:ext uri="{FF2B5EF4-FFF2-40B4-BE49-F238E27FC236}">
                  <a16:creationId xmlns:a16="http://schemas.microsoft.com/office/drawing/2014/main" id="{5C52DEE4-F75A-448E-AC22-D4A8424D605A}"/>
                </a:ext>
              </a:extLst>
            </p:cNvPr>
            <p:cNvSpPr>
              <a:spLocks noChangeArrowheads="1"/>
            </p:cNvSpPr>
            <p:nvPr/>
          </p:nvSpPr>
          <p:spPr bwMode="auto">
            <a:xfrm>
              <a:off x="9906502" y="54069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2" name="Rectangle 298">
              <a:extLst>
                <a:ext uri="{FF2B5EF4-FFF2-40B4-BE49-F238E27FC236}">
                  <a16:creationId xmlns:a16="http://schemas.microsoft.com/office/drawing/2014/main" id="{0FAA6019-458E-49C0-82BF-4DA9376EF5EF}"/>
                </a:ext>
              </a:extLst>
            </p:cNvPr>
            <p:cNvSpPr>
              <a:spLocks noChangeArrowheads="1"/>
            </p:cNvSpPr>
            <p:nvPr/>
          </p:nvSpPr>
          <p:spPr bwMode="auto">
            <a:xfrm>
              <a:off x="10360764"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3" name="Rectangle 299">
              <a:extLst>
                <a:ext uri="{FF2B5EF4-FFF2-40B4-BE49-F238E27FC236}">
                  <a16:creationId xmlns:a16="http://schemas.microsoft.com/office/drawing/2014/main" id="{A10BEF18-4D65-4ECD-AD29-9B429488E510}"/>
                </a:ext>
              </a:extLst>
            </p:cNvPr>
            <p:cNvSpPr>
              <a:spLocks noChangeArrowheads="1"/>
            </p:cNvSpPr>
            <p:nvPr/>
          </p:nvSpPr>
          <p:spPr bwMode="auto">
            <a:xfrm>
              <a:off x="10816197" y="5406987"/>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4" name="Rectangle 300">
              <a:extLst>
                <a:ext uri="{FF2B5EF4-FFF2-40B4-BE49-F238E27FC236}">
                  <a16:creationId xmlns:a16="http://schemas.microsoft.com/office/drawing/2014/main" id="{B5150899-574E-4361-8BD8-908931E2F979}"/>
                </a:ext>
              </a:extLst>
            </p:cNvPr>
            <p:cNvSpPr>
              <a:spLocks noChangeArrowheads="1"/>
            </p:cNvSpPr>
            <p:nvPr/>
          </p:nvSpPr>
          <p:spPr bwMode="auto">
            <a:xfrm>
              <a:off x="11270460"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5" name="Rectangle 301">
              <a:extLst>
                <a:ext uri="{FF2B5EF4-FFF2-40B4-BE49-F238E27FC236}">
                  <a16:creationId xmlns:a16="http://schemas.microsoft.com/office/drawing/2014/main" id="{BEA711FE-B1AF-4B37-81CB-C560FA27C379}"/>
                </a:ext>
              </a:extLst>
            </p:cNvPr>
            <p:cNvSpPr>
              <a:spLocks noChangeArrowheads="1"/>
            </p:cNvSpPr>
            <p:nvPr/>
          </p:nvSpPr>
          <p:spPr bwMode="auto">
            <a:xfrm>
              <a:off x="11725893"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6" name="Rectangle 303">
              <a:extLst>
                <a:ext uri="{FF2B5EF4-FFF2-40B4-BE49-F238E27FC236}">
                  <a16:creationId xmlns:a16="http://schemas.microsoft.com/office/drawing/2014/main" id="{80E4ED87-41E6-49B3-91BA-686B2B81BE5B}"/>
                </a:ext>
              </a:extLst>
            </p:cNvPr>
            <p:cNvSpPr>
              <a:spLocks noChangeArrowheads="1"/>
            </p:cNvSpPr>
            <p:nvPr/>
          </p:nvSpPr>
          <p:spPr bwMode="auto">
            <a:xfrm>
              <a:off x="354110"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7" name="Rectangle 304">
              <a:extLst>
                <a:ext uri="{FF2B5EF4-FFF2-40B4-BE49-F238E27FC236}">
                  <a16:creationId xmlns:a16="http://schemas.microsoft.com/office/drawing/2014/main" id="{4E9BE40A-EE42-4123-8BA0-FF7F0385F340}"/>
                </a:ext>
              </a:extLst>
            </p:cNvPr>
            <p:cNvSpPr>
              <a:spLocks noChangeArrowheads="1"/>
            </p:cNvSpPr>
            <p:nvPr/>
          </p:nvSpPr>
          <p:spPr bwMode="auto">
            <a:xfrm>
              <a:off x="809543"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8" name="Rectangle 305">
              <a:extLst>
                <a:ext uri="{FF2B5EF4-FFF2-40B4-BE49-F238E27FC236}">
                  <a16:creationId xmlns:a16="http://schemas.microsoft.com/office/drawing/2014/main" id="{B611F1C1-8FC2-46A0-9BD2-C302F7B52C75}"/>
                </a:ext>
              </a:extLst>
            </p:cNvPr>
            <p:cNvSpPr>
              <a:spLocks noChangeArrowheads="1"/>
            </p:cNvSpPr>
            <p:nvPr/>
          </p:nvSpPr>
          <p:spPr bwMode="auto">
            <a:xfrm>
              <a:off x="1263806"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9" name="Rectangle 306">
              <a:extLst>
                <a:ext uri="{FF2B5EF4-FFF2-40B4-BE49-F238E27FC236}">
                  <a16:creationId xmlns:a16="http://schemas.microsoft.com/office/drawing/2014/main" id="{930B6D85-2884-41AB-BDBA-4E324F36B453}"/>
                </a:ext>
              </a:extLst>
            </p:cNvPr>
            <p:cNvSpPr>
              <a:spLocks noChangeArrowheads="1"/>
            </p:cNvSpPr>
            <p:nvPr/>
          </p:nvSpPr>
          <p:spPr bwMode="auto">
            <a:xfrm>
              <a:off x="1719239"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0" name="Rectangle 307">
              <a:extLst>
                <a:ext uri="{FF2B5EF4-FFF2-40B4-BE49-F238E27FC236}">
                  <a16:creationId xmlns:a16="http://schemas.microsoft.com/office/drawing/2014/main" id="{7F9C1F3D-FD52-424C-9FF6-C48477A4981B}"/>
                </a:ext>
              </a:extLst>
            </p:cNvPr>
            <p:cNvSpPr>
              <a:spLocks noChangeArrowheads="1"/>
            </p:cNvSpPr>
            <p:nvPr/>
          </p:nvSpPr>
          <p:spPr bwMode="auto">
            <a:xfrm>
              <a:off x="2173502"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1" name="Rectangle 308">
              <a:extLst>
                <a:ext uri="{FF2B5EF4-FFF2-40B4-BE49-F238E27FC236}">
                  <a16:creationId xmlns:a16="http://schemas.microsoft.com/office/drawing/2014/main" id="{E7486E9D-3A69-4A97-AA5C-AF76EF8F51C6}"/>
                </a:ext>
              </a:extLst>
            </p:cNvPr>
            <p:cNvSpPr>
              <a:spLocks noChangeArrowheads="1"/>
            </p:cNvSpPr>
            <p:nvPr/>
          </p:nvSpPr>
          <p:spPr bwMode="auto">
            <a:xfrm>
              <a:off x="2628935"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2" name="Rectangle 309">
              <a:extLst>
                <a:ext uri="{FF2B5EF4-FFF2-40B4-BE49-F238E27FC236}">
                  <a16:creationId xmlns:a16="http://schemas.microsoft.com/office/drawing/2014/main" id="{0AA7E796-96DA-498C-93D9-136DDFB2FCF2}"/>
                </a:ext>
              </a:extLst>
            </p:cNvPr>
            <p:cNvSpPr>
              <a:spLocks noChangeArrowheads="1"/>
            </p:cNvSpPr>
            <p:nvPr/>
          </p:nvSpPr>
          <p:spPr bwMode="auto">
            <a:xfrm>
              <a:off x="3083198"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3" name="Rectangle 310">
              <a:extLst>
                <a:ext uri="{FF2B5EF4-FFF2-40B4-BE49-F238E27FC236}">
                  <a16:creationId xmlns:a16="http://schemas.microsoft.com/office/drawing/2014/main" id="{A66B0CB8-31EE-439B-AC73-841AF9BC5F30}"/>
                </a:ext>
              </a:extLst>
            </p:cNvPr>
            <p:cNvSpPr>
              <a:spLocks noChangeArrowheads="1"/>
            </p:cNvSpPr>
            <p:nvPr/>
          </p:nvSpPr>
          <p:spPr bwMode="auto">
            <a:xfrm>
              <a:off x="3538630"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4" name="Rectangle 311">
              <a:extLst>
                <a:ext uri="{FF2B5EF4-FFF2-40B4-BE49-F238E27FC236}">
                  <a16:creationId xmlns:a16="http://schemas.microsoft.com/office/drawing/2014/main" id="{3369CA06-5E6E-4F9E-A1F5-CDE8295570AF}"/>
                </a:ext>
              </a:extLst>
            </p:cNvPr>
            <p:cNvSpPr>
              <a:spLocks noChangeArrowheads="1"/>
            </p:cNvSpPr>
            <p:nvPr/>
          </p:nvSpPr>
          <p:spPr bwMode="auto">
            <a:xfrm>
              <a:off x="3992893"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5" name="Rectangle 312">
              <a:extLst>
                <a:ext uri="{FF2B5EF4-FFF2-40B4-BE49-F238E27FC236}">
                  <a16:creationId xmlns:a16="http://schemas.microsoft.com/office/drawing/2014/main" id="{E99CE921-0DE8-4AB7-AC5C-1424E0C194CF}"/>
                </a:ext>
              </a:extLst>
            </p:cNvPr>
            <p:cNvSpPr>
              <a:spLocks noChangeArrowheads="1"/>
            </p:cNvSpPr>
            <p:nvPr/>
          </p:nvSpPr>
          <p:spPr bwMode="auto">
            <a:xfrm>
              <a:off x="4448327"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6" name="Rectangle 313">
              <a:extLst>
                <a:ext uri="{FF2B5EF4-FFF2-40B4-BE49-F238E27FC236}">
                  <a16:creationId xmlns:a16="http://schemas.microsoft.com/office/drawing/2014/main" id="{44B0D7FC-1229-4D80-AFFC-1892AC41BCE3}"/>
                </a:ext>
              </a:extLst>
            </p:cNvPr>
            <p:cNvSpPr>
              <a:spLocks noChangeArrowheads="1"/>
            </p:cNvSpPr>
            <p:nvPr/>
          </p:nvSpPr>
          <p:spPr bwMode="auto">
            <a:xfrm>
              <a:off x="4902590"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7" name="Rectangle 314">
              <a:extLst>
                <a:ext uri="{FF2B5EF4-FFF2-40B4-BE49-F238E27FC236}">
                  <a16:creationId xmlns:a16="http://schemas.microsoft.com/office/drawing/2014/main" id="{9CC127BC-9564-47FC-B62B-448598DBAB57}"/>
                </a:ext>
              </a:extLst>
            </p:cNvPr>
            <p:cNvSpPr>
              <a:spLocks noChangeArrowheads="1"/>
            </p:cNvSpPr>
            <p:nvPr/>
          </p:nvSpPr>
          <p:spPr bwMode="auto">
            <a:xfrm>
              <a:off x="5358022"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8" name="Rectangle 315">
              <a:extLst>
                <a:ext uri="{FF2B5EF4-FFF2-40B4-BE49-F238E27FC236}">
                  <a16:creationId xmlns:a16="http://schemas.microsoft.com/office/drawing/2014/main" id="{B9AB1F98-2ED9-4FA8-B563-43ABB5173B26}"/>
                </a:ext>
              </a:extLst>
            </p:cNvPr>
            <p:cNvSpPr>
              <a:spLocks noChangeArrowheads="1"/>
            </p:cNvSpPr>
            <p:nvPr/>
          </p:nvSpPr>
          <p:spPr bwMode="auto">
            <a:xfrm>
              <a:off x="5812285"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9" name="Rectangle 316">
              <a:extLst>
                <a:ext uri="{FF2B5EF4-FFF2-40B4-BE49-F238E27FC236}">
                  <a16:creationId xmlns:a16="http://schemas.microsoft.com/office/drawing/2014/main" id="{A6DA074F-063A-4813-AE3D-039A5CEC3F77}"/>
                </a:ext>
              </a:extLst>
            </p:cNvPr>
            <p:cNvSpPr>
              <a:spLocks noChangeArrowheads="1"/>
            </p:cNvSpPr>
            <p:nvPr/>
          </p:nvSpPr>
          <p:spPr bwMode="auto">
            <a:xfrm>
              <a:off x="6267718"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0" name="Rectangle 317">
              <a:extLst>
                <a:ext uri="{FF2B5EF4-FFF2-40B4-BE49-F238E27FC236}">
                  <a16:creationId xmlns:a16="http://schemas.microsoft.com/office/drawing/2014/main" id="{E2D48949-643D-4CD5-94F2-5B81BCC4A407}"/>
                </a:ext>
              </a:extLst>
            </p:cNvPr>
            <p:cNvSpPr>
              <a:spLocks noChangeArrowheads="1"/>
            </p:cNvSpPr>
            <p:nvPr/>
          </p:nvSpPr>
          <p:spPr bwMode="auto">
            <a:xfrm>
              <a:off x="6721981"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1" name="Rectangle 318">
              <a:extLst>
                <a:ext uri="{FF2B5EF4-FFF2-40B4-BE49-F238E27FC236}">
                  <a16:creationId xmlns:a16="http://schemas.microsoft.com/office/drawing/2014/main" id="{00728DC9-776B-49FA-ABFC-CE0772CDA2EE}"/>
                </a:ext>
              </a:extLst>
            </p:cNvPr>
            <p:cNvSpPr>
              <a:spLocks noChangeArrowheads="1"/>
            </p:cNvSpPr>
            <p:nvPr/>
          </p:nvSpPr>
          <p:spPr bwMode="auto">
            <a:xfrm>
              <a:off x="7177414"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2" name="Rectangle 319">
              <a:extLst>
                <a:ext uri="{FF2B5EF4-FFF2-40B4-BE49-F238E27FC236}">
                  <a16:creationId xmlns:a16="http://schemas.microsoft.com/office/drawing/2014/main" id="{F940E1FC-5AC7-4790-9F31-160A60507111}"/>
                </a:ext>
              </a:extLst>
            </p:cNvPr>
            <p:cNvSpPr>
              <a:spLocks noChangeArrowheads="1"/>
            </p:cNvSpPr>
            <p:nvPr/>
          </p:nvSpPr>
          <p:spPr bwMode="auto">
            <a:xfrm>
              <a:off x="7631676"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3" name="Rectangle 320">
              <a:extLst>
                <a:ext uri="{FF2B5EF4-FFF2-40B4-BE49-F238E27FC236}">
                  <a16:creationId xmlns:a16="http://schemas.microsoft.com/office/drawing/2014/main" id="{9A9BC016-C68C-4EA0-9BAE-277C05D16E62}"/>
                </a:ext>
              </a:extLst>
            </p:cNvPr>
            <p:cNvSpPr>
              <a:spLocks noChangeArrowheads="1"/>
            </p:cNvSpPr>
            <p:nvPr/>
          </p:nvSpPr>
          <p:spPr bwMode="auto">
            <a:xfrm>
              <a:off x="8087110"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4" name="Rectangle 321">
              <a:extLst>
                <a:ext uri="{FF2B5EF4-FFF2-40B4-BE49-F238E27FC236}">
                  <a16:creationId xmlns:a16="http://schemas.microsoft.com/office/drawing/2014/main" id="{85D72911-CD6D-4223-B9B7-AF8B7667D669}"/>
                </a:ext>
              </a:extLst>
            </p:cNvPr>
            <p:cNvSpPr>
              <a:spLocks noChangeArrowheads="1"/>
            </p:cNvSpPr>
            <p:nvPr/>
          </p:nvSpPr>
          <p:spPr bwMode="auto">
            <a:xfrm>
              <a:off x="8541373"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5" name="Rectangle 322">
              <a:extLst>
                <a:ext uri="{FF2B5EF4-FFF2-40B4-BE49-F238E27FC236}">
                  <a16:creationId xmlns:a16="http://schemas.microsoft.com/office/drawing/2014/main" id="{44F55F88-B6F7-42F9-A7A0-92FA35616202}"/>
                </a:ext>
              </a:extLst>
            </p:cNvPr>
            <p:cNvSpPr>
              <a:spLocks noChangeArrowheads="1"/>
            </p:cNvSpPr>
            <p:nvPr/>
          </p:nvSpPr>
          <p:spPr bwMode="auto">
            <a:xfrm>
              <a:off x="8996805"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6" name="Rectangle 323">
              <a:extLst>
                <a:ext uri="{FF2B5EF4-FFF2-40B4-BE49-F238E27FC236}">
                  <a16:creationId xmlns:a16="http://schemas.microsoft.com/office/drawing/2014/main" id="{1FAEF597-1324-4785-A2F5-812B9B7E3CCF}"/>
                </a:ext>
              </a:extLst>
            </p:cNvPr>
            <p:cNvSpPr>
              <a:spLocks noChangeArrowheads="1"/>
            </p:cNvSpPr>
            <p:nvPr/>
          </p:nvSpPr>
          <p:spPr bwMode="auto">
            <a:xfrm>
              <a:off x="9451068"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7" name="Rectangle 324">
              <a:extLst>
                <a:ext uri="{FF2B5EF4-FFF2-40B4-BE49-F238E27FC236}">
                  <a16:creationId xmlns:a16="http://schemas.microsoft.com/office/drawing/2014/main" id="{547E500B-89FF-4790-A774-7467AA539E03}"/>
                </a:ext>
              </a:extLst>
            </p:cNvPr>
            <p:cNvSpPr>
              <a:spLocks noChangeArrowheads="1"/>
            </p:cNvSpPr>
            <p:nvPr/>
          </p:nvSpPr>
          <p:spPr bwMode="auto">
            <a:xfrm>
              <a:off x="9906502"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8" name="Rectangle 325">
              <a:extLst>
                <a:ext uri="{FF2B5EF4-FFF2-40B4-BE49-F238E27FC236}">
                  <a16:creationId xmlns:a16="http://schemas.microsoft.com/office/drawing/2014/main" id="{BDE832F9-2CD6-4DA9-8C6D-29D6EF4A68C3}"/>
                </a:ext>
              </a:extLst>
            </p:cNvPr>
            <p:cNvSpPr>
              <a:spLocks noChangeArrowheads="1"/>
            </p:cNvSpPr>
            <p:nvPr/>
          </p:nvSpPr>
          <p:spPr bwMode="auto">
            <a:xfrm>
              <a:off x="10360764" y="5915379"/>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9" name="Rectangle 326">
              <a:extLst>
                <a:ext uri="{FF2B5EF4-FFF2-40B4-BE49-F238E27FC236}">
                  <a16:creationId xmlns:a16="http://schemas.microsoft.com/office/drawing/2014/main" id="{8F14BE8F-17A2-48D9-99B9-13D9B36CFF51}"/>
                </a:ext>
              </a:extLst>
            </p:cNvPr>
            <p:cNvSpPr>
              <a:spLocks noChangeArrowheads="1"/>
            </p:cNvSpPr>
            <p:nvPr/>
          </p:nvSpPr>
          <p:spPr bwMode="auto">
            <a:xfrm>
              <a:off x="10816197"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0" name="Rectangle 327">
              <a:extLst>
                <a:ext uri="{FF2B5EF4-FFF2-40B4-BE49-F238E27FC236}">
                  <a16:creationId xmlns:a16="http://schemas.microsoft.com/office/drawing/2014/main" id="{2CA28AB2-A869-47B1-9798-9E8733980AC2}"/>
                </a:ext>
              </a:extLst>
            </p:cNvPr>
            <p:cNvSpPr>
              <a:spLocks noChangeArrowheads="1"/>
            </p:cNvSpPr>
            <p:nvPr/>
          </p:nvSpPr>
          <p:spPr bwMode="auto">
            <a:xfrm>
              <a:off x="11270460" y="5915379"/>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1" name="Rectangle 328">
              <a:extLst>
                <a:ext uri="{FF2B5EF4-FFF2-40B4-BE49-F238E27FC236}">
                  <a16:creationId xmlns:a16="http://schemas.microsoft.com/office/drawing/2014/main" id="{FA45DCC4-369F-4348-B31A-DDD34207D995}"/>
                </a:ext>
              </a:extLst>
            </p:cNvPr>
            <p:cNvSpPr>
              <a:spLocks noChangeArrowheads="1"/>
            </p:cNvSpPr>
            <p:nvPr/>
          </p:nvSpPr>
          <p:spPr bwMode="auto">
            <a:xfrm>
              <a:off x="11725893" y="5915379"/>
              <a:ext cx="10882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2" name="Rectangle 303">
              <a:extLst>
                <a:ext uri="{FF2B5EF4-FFF2-40B4-BE49-F238E27FC236}">
                  <a16:creationId xmlns:a16="http://schemas.microsoft.com/office/drawing/2014/main" id="{5246F475-6CE9-44EF-B241-5C98A3993F47}"/>
                </a:ext>
              </a:extLst>
            </p:cNvPr>
            <p:cNvSpPr>
              <a:spLocks noChangeArrowheads="1"/>
            </p:cNvSpPr>
            <p:nvPr/>
          </p:nvSpPr>
          <p:spPr bwMode="auto">
            <a:xfrm>
              <a:off x="354110"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3" name="Rectangle 304">
              <a:extLst>
                <a:ext uri="{FF2B5EF4-FFF2-40B4-BE49-F238E27FC236}">
                  <a16:creationId xmlns:a16="http://schemas.microsoft.com/office/drawing/2014/main" id="{0212C143-6DDE-4AC2-94C2-CCD6202BFFBB}"/>
                </a:ext>
              </a:extLst>
            </p:cNvPr>
            <p:cNvSpPr>
              <a:spLocks noChangeArrowheads="1"/>
            </p:cNvSpPr>
            <p:nvPr/>
          </p:nvSpPr>
          <p:spPr bwMode="auto">
            <a:xfrm>
              <a:off x="809543"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4" name="Rectangle 305">
              <a:extLst>
                <a:ext uri="{FF2B5EF4-FFF2-40B4-BE49-F238E27FC236}">
                  <a16:creationId xmlns:a16="http://schemas.microsoft.com/office/drawing/2014/main" id="{DC9D434B-9E3A-4EBA-8C92-28B96B398B1A}"/>
                </a:ext>
              </a:extLst>
            </p:cNvPr>
            <p:cNvSpPr>
              <a:spLocks noChangeArrowheads="1"/>
            </p:cNvSpPr>
            <p:nvPr/>
          </p:nvSpPr>
          <p:spPr bwMode="auto">
            <a:xfrm>
              <a:off x="1263806"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5" name="Rectangle 306">
              <a:extLst>
                <a:ext uri="{FF2B5EF4-FFF2-40B4-BE49-F238E27FC236}">
                  <a16:creationId xmlns:a16="http://schemas.microsoft.com/office/drawing/2014/main" id="{C336F0B6-E934-4035-96C1-1890FAB7FC59}"/>
                </a:ext>
              </a:extLst>
            </p:cNvPr>
            <p:cNvSpPr>
              <a:spLocks noChangeArrowheads="1"/>
            </p:cNvSpPr>
            <p:nvPr/>
          </p:nvSpPr>
          <p:spPr bwMode="auto">
            <a:xfrm>
              <a:off x="1719239"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6" name="Rectangle 307">
              <a:extLst>
                <a:ext uri="{FF2B5EF4-FFF2-40B4-BE49-F238E27FC236}">
                  <a16:creationId xmlns:a16="http://schemas.microsoft.com/office/drawing/2014/main" id="{449858E0-3129-497A-A76F-A7B8CCC41D2C}"/>
                </a:ext>
              </a:extLst>
            </p:cNvPr>
            <p:cNvSpPr>
              <a:spLocks noChangeArrowheads="1"/>
            </p:cNvSpPr>
            <p:nvPr/>
          </p:nvSpPr>
          <p:spPr bwMode="auto">
            <a:xfrm>
              <a:off x="2173502"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7" name="Rectangle 308">
              <a:extLst>
                <a:ext uri="{FF2B5EF4-FFF2-40B4-BE49-F238E27FC236}">
                  <a16:creationId xmlns:a16="http://schemas.microsoft.com/office/drawing/2014/main" id="{5E5A0525-E0F7-473B-BF1D-921297C341BA}"/>
                </a:ext>
              </a:extLst>
            </p:cNvPr>
            <p:cNvSpPr>
              <a:spLocks noChangeArrowheads="1"/>
            </p:cNvSpPr>
            <p:nvPr/>
          </p:nvSpPr>
          <p:spPr bwMode="auto">
            <a:xfrm>
              <a:off x="2628935"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8" name="Rectangle 309">
              <a:extLst>
                <a:ext uri="{FF2B5EF4-FFF2-40B4-BE49-F238E27FC236}">
                  <a16:creationId xmlns:a16="http://schemas.microsoft.com/office/drawing/2014/main" id="{40BA3401-B130-4070-8812-6D1E64DFCA8B}"/>
                </a:ext>
              </a:extLst>
            </p:cNvPr>
            <p:cNvSpPr>
              <a:spLocks noChangeArrowheads="1"/>
            </p:cNvSpPr>
            <p:nvPr/>
          </p:nvSpPr>
          <p:spPr bwMode="auto">
            <a:xfrm>
              <a:off x="3083198"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9" name="Rectangle 310">
              <a:extLst>
                <a:ext uri="{FF2B5EF4-FFF2-40B4-BE49-F238E27FC236}">
                  <a16:creationId xmlns:a16="http://schemas.microsoft.com/office/drawing/2014/main" id="{43428A0F-0399-49CB-B65B-308D799020F2}"/>
                </a:ext>
              </a:extLst>
            </p:cNvPr>
            <p:cNvSpPr>
              <a:spLocks noChangeArrowheads="1"/>
            </p:cNvSpPr>
            <p:nvPr/>
          </p:nvSpPr>
          <p:spPr bwMode="auto">
            <a:xfrm>
              <a:off x="3538630"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0" name="Rectangle 311">
              <a:extLst>
                <a:ext uri="{FF2B5EF4-FFF2-40B4-BE49-F238E27FC236}">
                  <a16:creationId xmlns:a16="http://schemas.microsoft.com/office/drawing/2014/main" id="{03BCC0FA-5699-431F-8C8A-B7CFDACB8F0D}"/>
                </a:ext>
              </a:extLst>
            </p:cNvPr>
            <p:cNvSpPr>
              <a:spLocks noChangeArrowheads="1"/>
            </p:cNvSpPr>
            <p:nvPr/>
          </p:nvSpPr>
          <p:spPr bwMode="auto">
            <a:xfrm>
              <a:off x="3992893"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1" name="Rectangle 312">
              <a:extLst>
                <a:ext uri="{FF2B5EF4-FFF2-40B4-BE49-F238E27FC236}">
                  <a16:creationId xmlns:a16="http://schemas.microsoft.com/office/drawing/2014/main" id="{556516AA-1DCD-4F78-A473-1DD49BC9A983}"/>
                </a:ext>
              </a:extLst>
            </p:cNvPr>
            <p:cNvSpPr>
              <a:spLocks noChangeArrowheads="1"/>
            </p:cNvSpPr>
            <p:nvPr/>
          </p:nvSpPr>
          <p:spPr bwMode="auto">
            <a:xfrm>
              <a:off x="4448327"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2" name="Rectangle 313">
              <a:extLst>
                <a:ext uri="{FF2B5EF4-FFF2-40B4-BE49-F238E27FC236}">
                  <a16:creationId xmlns:a16="http://schemas.microsoft.com/office/drawing/2014/main" id="{CA00595A-8F2B-4D73-846B-3B7A9C584FFE}"/>
                </a:ext>
              </a:extLst>
            </p:cNvPr>
            <p:cNvSpPr>
              <a:spLocks noChangeArrowheads="1"/>
            </p:cNvSpPr>
            <p:nvPr/>
          </p:nvSpPr>
          <p:spPr bwMode="auto">
            <a:xfrm>
              <a:off x="4902590"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3" name="Rectangle 314">
              <a:extLst>
                <a:ext uri="{FF2B5EF4-FFF2-40B4-BE49-F238E27FC236}">
                  <a16:creationId xmlns:a16="http://schemas.microsoft.com/office/drawing/2014/main" id="{76207ABA-2173-41C4-88F3-C94E5346CD7D}"/>
                </a:ext>
              </a:extLst>
            </p:cNvPr>
            <p:cNvSpPr>
              <a:spLocks noChangeArrowheads="1"/>
            </p:cNvSpPr>
            <p:nvPr/>
          </p:nvSpPr>
          <p:spPr bwMode="auto">
            <a:xfrm>
              <a:off x="5358022"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4" name="Rectangle 315">
              <a:extLst>
                <a:ext uri="{FF2B5EF4-FFF2-40B4-BE49-F238E27FC236}">
                  <a16:creationId xmlns:a16="http://schemas.microsoft.com/office/drawing/2014/main" id="{22D2EBC9-8BFC-4568-9B2E-77642424867E}"/>
                </a:ext>
              </a:extLst>
            </p:cNvPr>
            <p:cNvSpPr>
              <a:spLocks noChangeArrowheads="1"/>
            </p:cNvSpPr>
            <p:nvPr/>
          </p:nvSpPr>
          <p:spPr bwMode="auto">
            <a:xfrm>
              <a:off x="5812285"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5" name="Rectangle 316">
              <a:extLst>
                <a:ext uri="{FF2B5EF4-FFF2-40B4-BE49-F238E27FC236}">
                  <a16:creationId xmlns:a16="http://schemas.microsoft.com/office/drawing/2014/main" id="{BCF3A8ED-BBBB-4991-AF9D-6BECE831C115}"/>
                </a:ext>
              </a:extLst>
            </p:cNvPr>
            <p:cNvSpPr>
              <a:spLocks noChangeArrowheads="1"/>
            </p:cNvSpPr>
            <p:nvPr/>
          </p:nvSpPr>
          <p:spPr bwMode="auto">
            <a:xfrm>
              <a:off x="6267718"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6" name="Rectangle 317">
              <a:extLst>
                <a:ext uri="{FF2B5EF4-FFF2-40B4-BE49-F238E27FC236}">
                  <a16:creationId xmlns:a16="http://schemas.microsoft.com/office/drawing/2014/main" id="{2C735C09-F863-40CC-B903-4E8394118D09}"/>
                </a:ext>
              </a:extLst>
            </p:cNvPr>
            <p:cNvSpPr>
              <a:spLocks noChangeArrowheads="1"/>
            </p:cNvSpPr>
            <p:nvPr/>
          </p:nvSpPr>
          <p:spPr bwMode="auto">
            <a:xfrm>
              <a:off x="6721981"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7" name="Rectangle 318">
              <a:extLst>
                <a:ext uri="{FF2B5EF4-FFF2-40B4-BE49-F238E27FC236}">
                  <a16:creationId xmlns:a16="http://schemas.microsoft.com/office/drawing/2014/main" id="{5B9A0F98-970C-4A0E-A6C7-B55BCE0CEDB0}"/>
                </a:ext>
              </a:extLst>
            </p:cNvPr>
            <p:cNvSpPr>
              <a:spLocks noChangeArrowheads="1"/>
            </p:cNvSpPr>
            <p:nvPr/>
          </p:nvSpPr>
          <p:spPr bwMode="auto">
            <a:xfrm>
              <a:off x="7177414"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8" name="Rectangle 319">
              <a:extLst>
                <a:ext uri="{FF2B5EF4-FFF2-40B4-BE49-F238E27FC236}">
                  <a16:creationId xmlns:a16="http://schemas.microsoft.com/office/drawing/2014/main" id="{19BA8D7A-9A73-4E82-8C3D-2920BAD2FB88}"/>
                </a:ext>
              </a:extLst>
            </p:cNvPr>
            <p:cNvSpPr>
              <a:spLocks noChangeArrowheads="1"/>
            </p:cNvSpPr>
            <p:nvPr/>
          </p:nvSpPr>
          <p:spPr bwMode="auto">
            <a:xfrm>
              <a:off x="7631676"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9" name="Rectangle 320">
              <a:extLst>
                <a:ext uri="{FF2B5EF4-FFF2-40B4-BE49-F238E27FC236}">
                  <a16:creationId xmlns:a16="http://schemas.microsoft.com/office/drawing/2014/main" id="{15718E9B-0168-4026-9DA9-25FB77F48789}"/>
                </a:ext>
              </a:extLst>
            </p:cNvPr>
            <p:cNvSpPr>
              <a:spLocks noChangeArrowheads="1"/>
            </p:cNvSpPr>
            <p:nvPr/>
          </p:nvSpPr>
          <p:spPr bwMode="auto">
            <a:xfrm>
              <a:off x="8087110"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0" name="Rectangle 321">
              <a:extLst>
                <a:ext uri="{FF2B5EF4-FFF2-40B4-BE49-F238E27FC236}">
                  <a16:creationId xmlns:a16="http://schemas.microsoft.com/office/drawing/2014/main" id="{66E782F6-03F2-4976-9939-4FFC8A6D9B6C}"/>
                </a:ext>
              </a:extLst>
            </p:cNvPr>
            <p:cNvSpPr>
              <a:spLocks noChangeArrowheads="1"/>
            </p:cNvSpPr>
            <p:nvPr/>
          </p:nvSpPr>
          <p:spPr bwMode="auto">
            <a:xfrm>
              <a:off x="8541373"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1" name="Rectangle 322">
              <a:extLst>
                <a:ext uri="{FF2B5EF4-FFF2-40B4-BE49-F238E27FC236}">
                  <a16:creationId xmlns:a16="http://schemas.microsoft.com/office/drawing/2014/main" id="{0EFF48D8-9A72-4410-B099-6490C047945F}"/>
                </a:ext>
              </a:extLst>
            </p:cNvPr>
            <p:cNvSpPr>
              <a:spLocks noChangeArrowheads="1"/>
            </p:cNvSpPr>
            <p:nvPr/>
          </p:nvSpPr>
          <p:spPr bwMode="auto">
            <a:xfrm>
              <a:off x="8996805"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2" name="Rectangle 323">
              <a:extLst>
                <a:ext uri="{FF2B5EF4-FFF2-40B4-BE49-F238E27FC236}">
                  <a16:creationId xmlns:a16="http://schemas.microsoft.com/office/drawing/2014/main" id="{8C821438-F658-42B0-81BE-28EF12CD7F62}"/>
                </a:ext>
              </a:extLst>
            </p:cNvPr>
            <p:cNvSpPr>
              <a:spLocks noChangeArrowheads="1"/>
            </p:cNvSpPr>
            <p:nvPr/>
          </p:nvSpPr>
          <p:spPr bwMode="auto">
            <a:xfrm>
              <a:off x="9451068" y="6422607"/>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3" name="Rectangle 324">
              <a:extLst>
                <a:ext uri="{FF2B5EF4-FFF2-40B4-BE49-F238E27FC236}">
                  <a16:creationId xmlns:a16="http://schemas.microsoft.com/office/drawing/2014/main" id="{280043D3-9357-4611-AA94-C9B58CB0E681}"/>
                </a:ext>
              </a:extLst>
            </p:cNvPr>
            <p:cNvSpPr>
              <a:spLocks noChangeArrowheads="1"/>
            </p:cNvSpPr>
            <p:nvPr/>
          </p:nvSpPr>
          <p:spPr bwMode="auto">
            <a:xfrm>
              <a:off x="9906502"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4" name="Rectangle 325">
              <a:extLst>
                <a:ext uri="{FF2B5EF4-FFF2-40B4-BE49-F238E27FC236}">
                  <a16:creationId xmlns:a16="http://schemas.microsoft.com/office/drawing/2014/main" id="{D7287905-0D7C-4A58-ABD6-A6554D1765E8}"/>
                </a:ext>
              </a:extLst>
            </p:cNvPr>
            <p:cNvSpPr>
              <a:spLocks noChangeArrowheads="1"/>
            </p:cNvSpPr>
            <p:nvPr/>
          </p:nvSpPr>
          <p:spPr bwMode="auto">
            <a:xfrm>
              <a:off x="10360764"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5" name="Rectangle 326">
              <a:extLst>
                <a:ext uri="{FF2B5EF4-FFF2-40B4-BE49-F238E27FC236}">
                  <a16:creationId xmlns:a16="http://schemas.microsoft.com/office/drawing/2014/main" id="{1D0E79F1-1AC9-47BF-B7F0-F709B8B444EB}"/>
                </a:ext>
              </a:extLst>
            </p:cNvPr>
            <p:cNvSpPr>
              <a:spLocks noChangeArrowheads="1"/>
            </p:cNvSpPr>
            <p:nvPr/>
          </p:nvSpPr>
          <p:spPr bwMode="auto">
            <a:xfrm>
              <a:off x="10816197" y="6422607"/>
              <a:ext cx="10882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6" name="Rectangle 327">
              <a:extLst>
                <a:ext uri="{FF2B5EF4-FFF2-40B4-BE49-F238E27FC236}">
                  <a16:creationId xmlns:a16="http://schemas.microsoft.com/office/drawing/2014/main" id="{83AB9594-60A2-4730-A801-A458EEE55EFB}"/>
                </a:ext>
              </a:extLst>
            </p:cNvPr>
            <p:cNvSpPr>
              <a:spLocks noChangeArrowheads="1"/>
            </p:cNvSpPr>
            <p:nvPr/>
          </p:nvSpPr>
          <p:spPr bwMode="auto">
            <a:xfrm>
              <a:off x="11270460"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7" name="Rectangle 328">
              <a:extLst>
                <a:ext uri="{FF2B5EF4-FFF2-40B4-BE49-F238E27FC236}">
                  <a16:creationId xmlns:a16="http://schemas.microsoft.com/office/drawing/2014/main" id="{62B13014-86D5-44D0-A96C-D2A34A6B60DE}"/>
                </a:ext>
              </a:extLst>
            </p:cNvPr>
            <p:cNvSpPr>
              <a:spLocks noChangeArrowheads="1"/>
            </p:cNvSpPr>
            <p:nvPr/>
          </p:nvSpPr>
          <p:spPr bwMode="auto">
            <a:xfrm>
              <a:off x="11725893"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sp>
        <p:nvSpPr>
          <p:cNvPr id="2" name="Title 1"/>
          <p:cNvSpPr>
            <a:spLocks noGrp="1"/>
          </p:cNvSpPr>
          <p:nvPr>
            <p:ph type="ctrTitle"/>
          </p:nvPr>
        </p:nvSpPr>
        <p:spPr>
          <a:xfrm>
            <a:off x="3530893" y="2165593"/>
            <a:ext cx="5086633" cy="1943114"/>
          </a:xfrm>
        </p:spPr>
        <p:txBody>
          <a:bodyPr anchor="ctr">
            <a:noAutofit/>
          </a:bodyPr>
          <a:lstStyle>
            <a:lvl1pPr algn="ctr">
              <a:lnSpc>
                <a:spcPct val="90000"/>
              </a:lnSpc>
              <a:defRPr lang="en-US" sz="6000" b="1" kern="1200" smtClean="0">
                <a:solidFill>
                  <a:schemeClr val="bg1"/>
                </a:solidFill>
                <a:latin typeface="+mn-lt"/>
                <a:ea typeface="Segoe UI Black" panose="020B0A02040204020203" pitchFamily="34" charset="0"/>
                <a:cs typeface="+mj-cs"/>
              </a:defRPr>
            </a:lvl1pPr>
          </a:lstStyle>
          <a:p>
            <a:r>
              <a:rPr lang="en-US" dirty="0"/>
              <a:t>Click to edit</a:t>
            </a:r>
          </a:p>
        </p:txBody>
      </p:sp>
      <p:sp>
        <p:nvSpPr>
          <p:cNvPr id="3" name="Subtitle 2"/>
          <p:cNvSpPr>
            <a:spLocks noGrp="1"/>
          </p:cNvSpPr>
          <p:nvPr>
            <p:ph type="subTitle" idx="1"/>
          </p:nvPr>
        </p:nvSpPr>
        <p:spPr>
          <a:xfrm>
            <a:off x="3530893" y="4593057"/>
            <a:ext cx="5086633" cy="531269"/>
          </a:xfrm>
        </p:spPr>
        <p:txBody>
          <a:bodyPr>
            <a:normAutofit/>
          </a:bodyPr>
          <a:lstStyle>
            <a:lvl1pPr marL="0" indent="0" algn="ctr">
              <a:buNone/>
              <a:defRPr lang="en-US" sz="2400" kern="1200" smtClean="0">
                <a:solidFill>
                  <a:schemeClr val="accent2"/>
                </a:solidFill>
                <a:latin typeface="+mn-lt"/>
                <a:ea typeface="+mj-ea"/>
                <a:cs typeface="+mj-cs"/>
              </a:defRPr>
            </a:lvl1pPr>
            <a:lvl2pPr marL="609468" indent="0" algn="ctr">
              <a:buNone/>
              <a:defRPr>
                <a:solidFill>
                  <a:schemeClr val="tx1">
                    <a:tint val="75000"/>
                  </a:schemeClr>
                </a:solidFill>
              </a:defRPr>
            </a:lvl2pPr>
            <a:lvl3pPr marL="1218936" indent="0" algn="ctr">
              <a:buNone/>
              <a:defRPr>
                <a:solidFill>
                  <a:schemeClr val="tx1">
                    <a:tint val="75000"/>
                  </a:schemeClr>
                </a:solidFill>
              </a:defRPr>
            </a:lvl3pPr>
            <a:lvl4pPr marL="1828404" indent="0" algn="ctr">
              <a:buNone/>
              <a:defRPr>
                <a:solidFill>
                  <a:schemeClr val="tx1">
                    <a:tint val="75000"/>
                  </a:schemeClr>
                </a:solidFill>
              </a:defRPr>
            </a:lvl4pPr>
            <a:lvl5pPr marL="2437872" indent="0" algn="ctr">
              <a:buNone/>
              <a:defRPr>
                <a:solidFill>
                  <a:schemeClr val="tx1">
                    <a:tint val="75000"/>
                  </a:schemeClr>
                </a:solidFill>
              </a:defRPr>
            </a:lvl5pPr>
            <a:lvl6pPr marL="3047340" indent="0" algn="ctr">
              <a:buNone/>
              <a:defRPr>
                <a:solidFill>
                  <a:schemeClr val="tx1">
                    <a:tint val="75000"/>
                  </a:schemeClr>
                </a:solidFill>
              </a:defRPr>
            </a:lvl6pPr>
            <a:lvl7pPr marL="3656808" indent="0" algn="ctr">
              <a:buNone/>
              <a:defRPr>
                <a:solidFill>
                  <a:schemeClr val="tx1">
                    <a:tint val="75000"/>
                  </a:schemeClr>
                </a:solidFill>
              </a:defRPr>
            </a:lvl7pPr>
            <a:lvl8pPr marL="4266275" indent="0" algn="ctr">
              <a:buNone/>
              <a:defRPr>
                <a:solidFill>
                  <a:schemeClr val="tx1">
                    <a:tint val="75000"/>
                  </a:schemeClr>
                </a:solidFill>
              </a:defRPr>
            </a:lvl8pPr>
            <a:lvl9pPr marL="4875744"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9578D6DB-6798-42D2-B9AD-FC6F1C72FC30}" type="datetimeFigureOut">
              <a:rPr lang="en-US" smtClean="0"/>
              <a:pPr/>
              <a:t>8/26/2025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r>
              <a:rPr lang="en-US" dirty="0"/>
              <a:t>www.anubhavtrainings.com</a:t>
            </a:r>
          </a:p>
        </p:txBody>
      </p:sp>
      <p:cxnSp>
        <p:nvCxnSpPr>
          <p:cNvPr id="263" name="Straight Connector 262">
            <a:extLst>
              <a:ext uri="{FF2B5EF4-FFF2-40B4-BE49-F238E27FC236}">
                <a16:creationId xmlns:a16="http://schemas.microsoft.com/office/drawing/2014/main" id="{2F3DD772-972B-4AAC-A0E6-89474032E07C}"/>
              </a:ext>
            </a:extLst>
          </p:cNvPr>
          <p:cNvCxnSpPr>
            <a:cxnSpLocks/>
          </p:cNvCxnSpPr>
          <p:nvPr userDrawn="1"/>
        </p:nvCxnSpPr>
        <p:spPr>
          <a:xfrm flipV="1">
            <a:off x="3530895" y="1938989"/>
            <a:ext cx="5086632" cy="13976"/>
          </a:xfrm>
          <a:prstGeom prst="line">
            <a:avLst/>
          </a:prstGeom>
          <a:ln w="254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67" name="Straight Connector 266">
            <a:extLst>
              <a:ext uri="{FF2B5EF4-FFF2-40B4-BE49-F238E27FC236}">
                <a16:creationId xmlns:a16="http://schemas.microsoft.com/office/drawing/2014/main" id="{4DEFF758-3B08-4F1C-869F-4C6B6755CFC3}"/>
              </a:ext>
            </a:extLst>
          </p:cNvPr>
          <p:cNvCxnSpPr>
            <a:cxnSpLocks/>
          </p:cNvCxnSpPr>
          <p:nvPr userDrawn="1"/>
        </p:nvCxnSpPr>
        <p:spPr>
          <a:xfrm flipV="1">
            <a:off x="3530895" y="4382337"/>
            <a:ext cx="5086632" cy="13976"/>
          </a:xfrm>
          <a:prstGeom prst="line">
            <a:avLst/>
          </a:prstGeom>
          <a:ln w="25400" cap="rnd">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710825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accent1"/>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8/26/2025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lvl1pPr>
              <a:defRPr/>
            </a:lvl1pPr>
          </a:lstStyle>
          <a:p>
            <a:r>
              <a:rPr lang="en-US" dirty="0"/>
              <a:t>www.anubhavtrainings.com</a:t>
            </a:r>
          </a:p>
        </p:txBody>
      </p:sp>
      <p:grpSp>
        <p:nvGrpSpPr>
          <p:cNvPr id="5" name="Group 4">
            <a:extLst>
              <a:ext uri="{FF2B5EF4-FFF2-40B4-BE49-F238E27FC236}">
                <a16:creationId xmlns:a16="http://schemas.microsoft.com/office/drawing/2014/main" id="{5F84C837-9DCF-4D09-8477-144AEA6C872E}"/>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6" name="Group 5">
              <a:extLst>
                <a:ext uri="{FF2B5EF4-FFF2-40B4-BE49-F238E27FC236}">
                  <a16:creationId xmlns:a16="http://schemas.microsoft.com/office/drawing/2014/main" id="{C87704B4-D820-4D37-AD30-8A5EB8A7D887}"/>
                </a:ext>
              </a:extLst>
            </p:cNvPr>
            <p:cNvGrpSpPr/>
            <p:nvPr/>
          </p:nvGrpSpPr>
          <p:grpSpPr>
            <a:xfrm>
              <a:off x="354110" y="326571"/>
              <a:ext cx="11480604" cy="109990"/>
              <a:chOff x="354110" y="326571"/>
              <a:chExt cx="11480604" cy="109990"/>
            </a:xfrm>
            <a:grpFill/>
          </p:grpSpPr>
          <p:sp>
            <p:nvSpPr>
              <p:cNvPr id="331" name="Rectangle 5">
                <a:extLst>
                  <a:ext uri="{FF2B5EF4-FFF2-40B4-BE49-F238E27FC236}">
                    <a16:creationId xmlns:a16="http://schemas.microsoft.com/office/drawing/2014/main" id="{A5DE7724-0266-4B26-B3E0-F4A53755EFD0}"/>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6">
                <a:extLst>
                  <a:ext uri="{FF2B5EF4-FFF2-40B4-BE49-F238E27FC236}">
                    <a16:creationId xmlns:a16="http://schemas.microsoft.com/office/drawing/2014/main" id="{92B81F68-69F1-412A-BA88-7CA31ABBD49C}"/>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7">
                <a:extLst>
                  <a:ext uri="{FF2B5EF4-FFF2-40B4-BE49-F238E27FC236}">
                    <a16:creationId xmlns:a16="http://schemas.microsoft.com/office/drawing/2014/main" id="{0DDE4945-C355-486A-AC39-DC1CBDD53A24}"/>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8">
                <a:extLst>
                  <a:ext uri="{FF2B5EF4-FFF2-40B4-BE49-F238E27FC236}">
                    <a16:creationId xmlns:a16="http://schemas.microsoft.com/office/drawing/2014/main" id="{17174557-3DA8-460E-9EA2-59F750420CB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9">
                <a:extLst>
                  <a:ext uri="{FF2B5EF4-FFF2-40B4-BE49-F238E27FC236}">
                    <a16:creationId xmlns:a16="http://schemas.microsoft.com/office/drawing/2014/main" id="{911127AB-1DEB-4137-A7FC-F7DE993952FC}"/>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10">
                <a:extLst>
                  <a:ext uri="{FF2B5EF4-FFF2-40B4-BE49-F238E27FC236}">
                    <a16:creationId xmlns:a16="http://schemas.microsoft.com/office/drawing/2014/main" id="{4E17A780-BA9E-4864-B26E-9C35A8E0639E}"/>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7" name="Rectangle 11">
                <a:extLst>
                  <a:ext uri="{FF2B5EF4-FFF2-40B4-BE49-F238E27FC236}">
                    <a16:creationId xmlns:a16="http://schemas.microsoft.com/office/drawing/2014/main" id="{314C61F4-16FA-4712-81C9-E6993CF2E328}"/>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12">
                <a:extLst>
                  <a:ext uri="{FF2B5EF4-FFF2-40B4-BE49-F238E27FC236}">
                    <a16:creationId xmlns:a16="http://schemas.microsoft.com/office/drawing/2014/main" id="{9B524249-3869-485B-86A9-F6134949E331}"/>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13">
                <a:extLst>
                  <a:ext uri="{FF2B5EF4-FFF2-40B4-BE49-F238E27FC236}">
                    <a16:creationId xmlns:a16="http://schemas.microsoft.com/office/drawing/2014/main" id="{DAAD3B7E-EB92-41AE-846B-19E6FD8D82DC}"/>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14">
                <a:extLst>
                  <a:ext uri="{FF2B5EF4-FFF2-40B4-BE49-F238E27FC236}">
                    <a16:creationId xmlns:a16="http://schemas.microsoft.com/office/drawing/2014/main" id="{7F852861-98F4-44DF-AF49-726C8F948D96}"/>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15">
                <a:extLst>
                  <a:ext uri="{FF2B5EF4-FFF2-40B4-BE49-F238E27FC236}">
                    <a16:creationId xmlns:a16="http://schemas.microsoft.com/office/drawing/2014/main" id="{0569D434-561F-415D-ADEF-1C97BBF45E15}"/>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6">
                <a:extLst>
                  <a:ext uri="{FF2B5EF4-FFF2-40B4-BE49-F238E27FC236}">
                    <a16:creationId xmlns:a16="http://schemas.microsoft.com/office/drawing/2014/main" id="{E51E1051-20E9-499B-9F47-D453C9C4AD7B}"/>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7">
                <a:extLst>
                  <a:ext uri="{FF2B5EF4-FFF2-40B4-BE49-F238E27FC236}">
                    <a16:creationId xmlns:a16="http://schemas.microsoft.com/office/drawing/2014/main" id="{0A15F00D-D432-491D-BD07-4D98418B4734}"/>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8">
                <a:extLst>
                  <a:ext uri="{FF2B5EF4-FFF2-40B4-BE49-F238E27FC236}">
                    <a16:creationId xmlns:a16="http://schemas.microsoft.com/office/drawing/2014/main" id="{E5C71B9E-2FEA-4B4A-9DAF-57371D0345E4}"/>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9">
                <a:extLst>
                  <a:ext uri="{FF2B5EF4-FFF2-40B4-BE49-F238E27FC236}">
                    <a16:creationId xmlns:a16="http://schemas.microsoft.com/office/drawing/2014/main" id="{0837AE5A-71E5-461E-86F8-382E419F4CEE}"/>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20">
                <a:extLst>
                  <a:ext uri="{FF2B5EF4-FFF2-40B4-BE49-F238E27FC236}">
                    <a16:creationId xmlns:a16="http://schemas.microsoft.com/office/drawing/2014/main" id="{226E3A9F-A5DF-4BD9-8BF9-BD63B178B3AA}"/>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21">
                <a:extLst>
                  <a:ext uri="{FF2B5EF4-FFF2-40B4-BE49-F238E27FC236}">
                    <a16:creationId xmlns:a16="http://schemas.microsoft.com/office/drawing/2014/main" id="{0E15EBF9-0C38-49EB-BCE1-F087FE7B15EF}"/>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22">
                <a:extLst>
                  <a:ext uri="{FF2B5EF4-FFF2-40B4-BE49-F238E27FC236}">
                    <a16:creationId xmlns:a16="http://schemas.microsoft.com/office/drawing/2014/main" id="{CC706D37-6C28-4D62-837A-3DCE52AF5FFE}"/>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23">
                <a:extLst>
                  <a:ext uri="{FF2B5EF4-FFF2-40B4-BE49-F238E27FC236}">
                    <a16:creationId xmlns:a16="http://schemas.microsoft.com/office/drawing/2014/main" id="{322A967E-C401-4E57-A3E0-032F5B3EE884}"/>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24">
                <a:extLst>
                  <a:ext uri="{FF2B5EF4-FFF2-40B4-BE49-F238E27FC236}">
                    <a16:creationId xmlns:a16="http://schemas.microsoft.com/office/drawing/2014/main" id="{4E47C428-6492-4775-B7F6-D97F4C21EE0A}"/>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25">
                <a:extLst>
                  <a:ext uri="{FF2B5EF4-FFF2-40B4-BE49-F238E27FC236}">
                    <a16:creationId xmlns:a16="http://schemas.microsoft.com/office/drawing/2014/main" id="{4FFE08B7-F49D-4351-AE15-CBCE56729225}"/>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6">
                <a:extLst>
                  <a:ext uri="{FF2B5EF4-FFF2-40B4-BE49-F238E27FC236}">
                    <a16:creationId xmlns:a16="http://schemas.microsoft.com/office/drawing/2014/main" id="{6ACFDA49-281E-4897-9BD4-34DD13A79222}"/>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7">
                <a:extLst>
                  <a:ext uri="{FF2B5EF4-FFF2-40B4-BE49-F238E27FC236}">
                    <a16:creationId xmlns:a16="http://schemas.microsoft.com/office/drawing/2014/main" id="{575841DC-16E8-4CB3-B2BC-119E646F211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8">
                <a:extLst>
                  <a:ext uri="{FF2B5EF4-FFF2-40B4-BE49-F238E27FC236}">
                    <a16:creationId xmlns:a16="http://schemas.microsoft.com/office/drawing/2014/main" id="{E1ED8453-673F-4AFA-BA06-840415974D38}"/>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9">
                <a:extLst>
                  <a:ext uri="{FF2B5EF4-FFF2-40B4-BE49-F238E27FC236}">
                    <a16:creationId xmlns:a16="http://schemas.microsoft.com/office/drawing/2014/main" id="{DC901148-F99B-414C-A333-EA3FE0A59038}"/>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30">
                <a:extLst>
                  <a:ext uri="{FF2B5EF4-FFF2-40B4-BE49-F238E27FC236}">
                    <a16:creationId xmlns:a16="http://schemas.microsoft.com/office/drawing/2014/main" id="{D5A0830B-E1AB-410A-8A04-76CEB6D7EF5C}"/>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7" name="Group 6">
              <a:extLst>
                <a:ext uri="{FF2B5EF4-FFF2-40B4-BE49-F238E27FC236}">
                  <a16:creationId xmlns:a16="http://schemas.microsoft.com/office/drawing/2014/main" id="{0440C2EB-8720-4F5C-8F92-8632FE72EE8A}"/>
                </a:ext>
              </a:extLst>
            </p:cNvPr>
            <p:cNvGrpSpPr/>
            <p:nvPr/>
          </p:nvGrpSpPr>
          <p:grpSpPr>
            <a:xfrm>
              <a:off x="354110" y="833283"/>
              <a:ext cx="11480604" cy="108822"/>
              <a:chOff x="354110" y="834963"/>
              <a:chExt cx="11480604" cy="108822"/>
            </a:xfrm>
            <a:grpFill/>
          </p:grpSpPr>
          <p:sp>
            <p:nvSpPr>
              <p:cNvPr id="305" name="Rectangle 32">
                <a:extLst>
                  <a:ext uri="{FF2B5EF4-FFF2-40B4-BE49-F238E27FC236}">
                    <a16:creationId xmlns:a16="http://schemas.microsoft.com/office/drawing/2014/main" id="{EF02C6FC-5D3B-435D-860D-5BB6346A134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33">
                <a:extLst>
                  <a:ext uri="{FF2B5EF4-FFF2-40B4-BE49-F238E27FC236}">
                    <a16:creationId xmlns:a16="http://schemas.microsoft.com/office/drawing/2014/main" id="{BC57A1E8-0766-4B17-941D-E18BE4B6C2F8}"/>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34">
                <a:extLst>
                  <a:ext uri="{FF2B5EF4-FFF2-40B4-BE49-F238E27FC236}">
                    <a16:creationId xmlns:a16="http://schemas.microsoft.com/office/drawing/2014/main" id="{21113A2C-E54A-447E-8F53-B5082437AEA4}"/>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35">
                <a:extLst>
                  <a:ext uri="{FF2B5EF4-FFF2-40B4-BE49-F238E27FC236}">
                    <a16:creationId xmlns:a16="http://schemas.microsoft.com/office/drawing/2014/main" id="{6F7DC80F-E11F-4661-A499-8EDA910AA76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36">
                <a:extLst>
                  <a:ext uri="{FF2B5EF4-FFF2-40B4-BE49-F238E27FC236}">
                    <a16:creationId xmlns:a16="http://schemas.microsoft.com/office/drawing/2014/main" id="{8CD34363-9B07-446F-99AC-0743548944C5}"/>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37">
                <a:extLst>
                  <a:ext uri="{FF2B5EF4-FFF2-40B4-BE49-F238E27FC236}">
                    <a16:creationId xmlns:a16="http://schemas.microsoft.com/office/drawing/2014/main" id="{77985A41-F2CB-46B1-8553-15C2148C4039}"/>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1" name="Rectangle 38">
                <a:extLst>
                  <a:ext uri="{FF2B5EF4-FFF2-40B4-BE49-F238E27FC236}">
                    <a16:creationId xmlns:a16="http://schemas.microsoft.com/office/drawing/2014/main" id="{90E6D67E-F055-4BC9-BE22-0DBDC394D956}"/>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9">
                <a:extLst>
                  <a:ext uri="{FF2B5EF4-FFF2-40B4-BE49-F238E27FC236}">
                    <a16:creationId xmlns:a16="http://schemas.microsoft.com/office/drawing/2014/main" id="{0228932B-BBDB-40C1-A9A1-395D14495983}"/>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40">
                <a:extLst>
                  <a:ext uri="{FF2B5EF4-FFF2-40B4-BE49-F238E27FC236}">
                    <a16:creationId xmlns:a16="http://schemas.microsoft.com/office/drawing/2014/main" id="{B5CE198A-88BB-4A73-AC8E-4EBF9A34A8FF}"/>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41">
                <a:extLst>
                  <a:ext uri="{FF2B5EF4-FFF2-40B4-BE49-F238E27FC236}">
                    <a16:creationId xmlns:a16="http://schemas.microsoft.com/office/drawing/2014/main" id="{8B97A0DC-41F9-44D7-B0F6-04A2CDE90136}"/>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42">
                <a:extLst>
                  <a:ext uri="{FF2B5EF4-FFF2-40B4-BE49-F238E27FC236}">
                    <a16:creationId xmlns:a16="http://schemas.microsoft.com/office/drawing/2014/main" id="{BD4550CC-C766-4008-A027-D4AD0A7C2261}"/>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43">
                <a:extLst>
                  <a:ext uri="{FF2B5EF4-FFF2-40B4-BE49-F238E27FC236}">
                    <a16:creationId xmlns:a16="http://schemas.microsoft.com/office/drawing/2014/main" id="{5AEFD14B-8AC0-49F9-8636-E56150138984}"/>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44">
                <a:extLst>
                  <a:ext uri="{FF2B5EF4-FFF2-40B4-BE49-F238E27FC236}">
                    <a16:creationId xmlns:a16="http://schemas.microsoft.com/office/drawing/2014/main" id="{F5728382-2E4A-44CB-B18D-09E3832100C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45">
                <a:extLst>
                  <a:ext uri="{FF2B5EF4-FFF2-40B4-BE49-F238E27FC236}">
                    <a16:creationId xmlns:a16="http://schemas.microsoft.com/office/drawing/2014/main" id="{A37A49D1-6574-424E-A93E-54D01DF37EB3}"/>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6">
                <a:extLst>
                  <a:ext uri="{FF2B5EF4-FFF2-40B4-BE49-F238E27FC236}">
                    <a16:creationId xmlns:a16="http://schemas.microsoft.com/office/drawing/2014/main" id="{20D0DBF2-AF64-41DB-8881-E697C0FB2F69}"/>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7">
                <a:extLst>
                  <a:ext uri="{FF2B5EF4-FFF2-40B4-BE49-F238E27FC236}">
                    <a16:creationId xmlns:a16="http://schemas.microsoft.com/office/drawing/2014/main" id="{16993E22-9E00-4371-97E9-BC2FEC2901F4}"/>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8">
                <a:extLst>
                  <a:ext uri="{FF2B5EF4-FFF2-40B4-BE49-F238E27FC236}">
                    <a16:creationId xmlns:a16="http://schemas.microsoft.com/office/drawing/2014/main" id="{3179D9A5-A656-445A-AEB3-41E85991FED6}"/>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9">
                <a:extLst>
                  <a:ext uri="{FF2B5EF4-FFF2-40B4-BE49-F238E27FC236}">
                    <a16:creationId xmlns:a16="http://schemas.microsoft.com/office/drawing/2014/main" id="{FC5854E8-7F75-4352-B984-69A650316BAF}"/>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50">
                <a:extLst>
                  <a:ext uri="{FF2B5EF4-FFF2-40B4-BE49-F238E27FC236}">
                    <a16:creationId xmlns:a16="http://schemas.microsoft.com/office/drawing/2014/main" id="{AF0E170F-2C99-4781-9DAD-76DB2ECCBF63}"/>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51">
                <a:extLst>
                  <a:ext uri="{FF2B5EF4-FFF2-40B4-BE49-F238E27FC236}">
                    <a16:creationId xmlns:a16="http://schemas.microsoft.com/office/drawing/2014/main" id="{28A11474-FB86-497C-99B9-4844B293C67D}"/>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52">
                <a:extLst>
                  <a:ext uri="{FF2B5EF4-FFF2-40B4-BE49-F238E27FC236}">
                    <a16:creationId xmlns:a16="http://schemas.microsoft.com/office/drawing/2014/main" id="{05C3E46C-5F7E-4619-BF04-C2ADA9C98EB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53">
                <a:extLst>
                  <a:ext uri="{FF2B5EF4-FFF2-40B4-BE49-F238E27FC236}">
                    <a16:creationId xmlns:a16="http://schemas.microsoft.com/office/drawing/2014/main" id="{9C1B1068-38BC-4829-B1BD-84365C3B1FF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54">
                <a:extLst>
                  <a:ext uri="{FF2B5EF4-FFF2-40B4-BE49-F238E27FC236}">
                    <a16:creationId xmlns:a16="http://schemas.microsoft.com/office/drawing/2014/main" id="{86E8EEE5-A3C1-475B-B8D0-270016066D72}"/>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55">
                <a:extLst>
                  <a:ext uri="{FF2B5EF4-FFF2-40B4-BE49-F238E27FC236}">
                    <a16:creationId xmlns:a16="http://schemas.microsoft.com/office/drawing/2014/main" id="{746D302C-49CD-4082-A33B-0C8A909D3E0D}"/>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6">
                <a:extLst>
                  <a:ext uri="{FF2B5EF4-FFF2-40B4-BE49-F238E27FC236}">
                    <a16:creationId xmlns:a16="http://schemas.microsoft.com/office/drawing/2014/main" id="{4BBCB6AB-A251-4BF9-9D8C-3C637CBB1810}"/>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7">
                <a:extLst>
                  <a:ext uri="{FF2B5EF4-FFF2-40B4-BE49-F238E27FC236}">
                    <a16:creationId xmlns:a16="http://schemas.microsoft.com/office/drawing/2014/main" id="{62940D8C-E4DD-44D0-B41A-E71282E21DC5}"/>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8" name="Group 7">
              <a:extLst>
                <a:ext uri="{FF2B5EF4-FFF2-40B4-BE49-F238E27FC236}">
                  <a16:creationId xmlns:a16="http://schemas.microsoft.com/office/drawing/2014/main" id="{FDB7BC43-BB8B-4C07-9AD5-56CA6D4AF9C1}"/>
                </a:ext>
              </a:extLst>
            </p:cNvPr>
            <p:cNvGrpSpPr/>
            <p:nvPr/>
          </p:nvGrpSpPr>
          <p:grpSpPr>
            <a:xfrm>
              <a:off x="354110" y="1338827"/>
              <a:ext cx="11480604" cy="109990"/>
              <a:chOff x="354110" y="1342187"/>
              <a:chExt cx="11480604" cy="109990"/>
            </a:xfrm>
            <a:grpFill/>
          </p:grpSpPr>
          <p:sp>
            <p:nvSpPr>
              <p:cNvPr id="279" name="Rectangle 59">
                <a:extLst>
                  <a:ext uri="{FF2B5EF4-FFF2-40B4-BE49-F238E27FC236}">
                    <a16:creationId xmlns:a16="http://schemas.microsoft.com/office/drawing/2014/main" id="{13ADCA1F-7FF7-48B7-ADB4-DFA0248FF606}"/>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60">
                <a:extLst>
                  <a:ext uri="{FF2B5EF4-FFF2-40B4-BE49-F238E27FC236}">
                    <a16:creationId xmlns:a16="http://schemas.microsoft.com/office/drawing/2014/main" id="{5AD937D1-C68B-4F0D-ADEA-F3D1DE5947C0}"/>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61">
                <a:extLst>
                  <a:ext uri="{FF2B5EF4-FFF2-40B4-BE49-F238E27FC236}">
                    <a16:creationId xmlns:a16="http://schemas.microsoft.com/office/drawing/2014/main" id="{23E5266C-E488-4F40-B9BF-394BA98F35B0}"/>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62">
                <a:extLst>
                  <a:ext uri="{FF2B5EF4-FFF2-40B4-BE49-F238E27FC236}">
                    <a16:creationId xmlns:a16="http://schemas.microsoft.com/office/drawing/2014/main" id="{4F7FCCF1-F609-49F4-B325-65797AA4CB32}"/>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63">
                <a:extLst>
                  <a:ext uri="{FF2B5EF4-FFF2-40B4-BE49-F238E27FC236}">
                    <a16:creationId xmlns:a16="http://schemas.microsoft.com/office/drawing/2014/main" id="{2E25BA80-BA5B-4875-AC25-EC30179E5F22}"/>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64">
                <a:extLst>
                  <a:ext uri="{FF2B5EF4-FFF2-40B4-BE49-F238E27FC236}">
                    <a16:creationId xmlns:a16="http://schemas.microsoft.com/office/drawing/2014/main" id="{09628177-D54C-4C14-BD67-B47A10B54822}"/>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5" name="Rectangle 65">
                <a:extLst>
                  <a:ext uri="{FF2B5EF4-FFF2-40B4-BE49-F238E27FC236}">
                    <a16:creationId xmlns:a16="http://schemas.microsoft.com/office/drawing/2014/main" id="{BD99C527-73CA-4724-A08D-E49D7BA2655E}"/>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6">
                <a:extLst>
                  <a:ext uri="{FF2B5EF4-FFF2-40B4-BE49-F238E27FC236}">
                    <a16:creationId xmlns:a16="http://schemas.microsoft.com/office/drawing/2014/main" id="{9A4D76E3-5CA7-46C2-930A-CF883079E8BB}"/>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7">
                <a:extLst>
                  <a:ext uri="{FF2B5EF4-FFF2-40B4-BE49-F238E27FC236}">
                    <a16:creationId xmlns:a16="http://schemas.microsoft.com/office/drawing/2014/main" id="{1B09DF21-850D-4386-91AE-BE671CF242C2}"/>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8">
                <a:extLst>
                  <a:ext uri="{FF2B5EF4-FFF2-40B4-BE49-F238E27FC236}">
                    <a16:creationId xmlns:a16="http://schemas.microsoft.com/office/drawing/2014/main" id="{6A750E47-CA9C-435F-AEEE-64AF6CF50FF2}"/>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9">
                <a:extLst>
                  <a:ext uri="{FF2B5EF4-FFF2-40B4-BE49-F238E27FC236}">
                    <a16:creationId xmlns:a16="http://schemas.microsoft.com/office/drawing/2014/main" id="{7F2F089C-B349-4F50-9EB2-5363F2E4F4C6}"/>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70">
                <a:extLst>
                  <a:ext uri="{FF2B5EF4-FFF2-40B4-BE49-F238E27FC236}">
                    <a16:creationId xmlns:a16="http://schemas.microsoft.com/office/drawing/2014/main" id="{B28AEF5D-9175-4653-BB17-DF5DBF173E5E}"/>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71">
                <a:extLst>
                  <a:ext uri="{FF2B5EF4-FFF2-40B4-BE49-F238E27FC236}">
                    <a16:creationId xmlns:a16="http://schemas.microsoft.com/office/drawing/2014/main" id="{09A5F7BF-091E-4363-BE84-44E8866B5D47}"/>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72">
                <a:extLst>
                  <a:ext uri="{FF2B5EF4-FFF2-40B4-BE49-F238E27FC236}">
                    <a16:creationId xmlns:a16="http://schemas.microsoft.com/office/drawing/2014/main" id="{A2CCAB8E-B14D-4F5A-9CC9-0C5F45258CF8}"/>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73">
                <a:extLst>
                  <a:ext uri="{FF2B5EF4-FFF2-40B4-BE49-F238E27FC236}">
                    <a16:creationId xmlns:a16="http://schemas.microsoft.com/office/drawing/2014/main" id="{922E39AA-A68F-4377-A1FB-723E4B73E911}"/>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74">
                <a:extLst>
                  <a:ext uri="{FF2B5EF4-FFF2-40B4-BE49-F238E27FC236}">
                    <a16:creationId xmlns:a16="http://schemas.microsoft.com/office/drawing/2014/main" id="{FD7E9F67-D814-430E-86B6-A7F91CDECE9A}"/>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75">
                <a:extLst>
                  <a:ext uri="{FF2B5EF4-FFF2-40B4-BE49-F238E27FC236}">
                    <a16:creationId xmlns:a16="http://schemas.microsoft.com/office/drawing/2014/main" id="{FBF10FF0-2477-44F4-AD26-A9B7175BBF0A}"/>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6">
                <a:extLst>
                  <a:ext uri="{FF2B5EF4-FFF2-40B4-BE49-F238E27FC236}">
                    <a16:creationId xmlns:a16="http://schemas.microsoft.com/office/drawing/2014/main" id="{A84D6BBF-5B9E-41F6-B5A3-2066E037BAFC}"/>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7">
                <a:extLst>
                  <a:ext uri="{FF2B5EF4-FFF2-40B4-BE49-F238E27FC236}">
                    <a16:creationId xmlns:a16="http://schemas.microsoft.com/office/drawing/2014/main" id="{BD98A702-4AE2-405F-BB4F-7E119FFDC17C}"/>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8">
                <a:extLst>
                  <a:ext uri="{FF2B5EF4-FFF2-40B4-BE49-F238E27FC236}">
                    <a16:creationId xmlns:a16="http://schemas.microsoft.com/office/drawing/2014/main" id="{66B0FD6C-084A-4D89-95E7-D5CAC5EA2738}"/>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9">
                <a:extLst>
                  <a:ext uri="{FF2B5EF4-FFF2-40B4-BE49-F238E27FC236}">
                    <a16:creationId xmlns:a16="http://schemas.microsoft.com/office/drawing/2014/main" id="{C70441D6-82B8-4CC6-8746-DD03CBEE897E}"/>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80">
                <a:extLst>
                  <a:ext uri="{FF2B5EF4-FFF2-40B4-BE49-F238E27FC236}">
                    <a16:creationId xmlns:a16="http://schemas.microsoft.com/office/drawing/2014/main" id="{9FC2715B-1BF3-4105-B102-F53753596B55}"/>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81">
                <a:extLst>
                  <a:ext uri="{FF2B5EF4-FFF2-40B4-BE49-F238E27FC236}">
                    <a16:creationId xmlns:a16="http://schemas.microsoft.com/office/drawing/2014/main" id="{A884CBD3-DC33-4DDA-B61D-48269A49E5D4}"/>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82">
                <a:extLst>
                  <a:ext uri="{FF2B5EF4-FFF2-40B4-BE49-F238E27FC236}">
                    <a16:creationId xmlns:a16="http://schemas.microsoft.com/office/drawing/2014/main" id="{0211EF6E-ADB1-494B-9458-F01F26D9EC7E}"/>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83">
                <a:extLst>
                  <a:ext uri="{FF2B5EF4-FFF2-40B4-BE49-F238E27FC236}">
                    <a16:creationId xmlns:a16="http://schemas.microsoft.com/office/drawing/2014/main" id="{A0953B59-9108-4E9A-8D43-2D1964873DDF}"/>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84">
                <a:extLst>
                  <a:ext uri="{FF2B5EF4-FFF2-40B4-BE49-F238E27FC236}">
                    <a16:creationId xmlns:a16="http://schemas.microsoft.com/office/drawing/2014/main" id="{09D35A91-41F9-4DF2-9E43-8A679A8AE384}"/>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9" name="Group 8">
              <a:extLst>
                <a:ext uri="{FF2B5EF4-FFF2-40B4-BE49-F238E27FC236}">
                  <a16:creationId xmlns:a16="http://schemas.microsoft.com/office/drawing/2014/main" id="{1EB3C98D-2192-438D-A8F2-467C07BB00E4}"/>
                </a:ext>
              </a:extLst>
            </p:cNvPr>
            <p:cNvGrpSpPr/>
            <p:nvPr/>
          </p:nvGrpSpPr>
          <p:grpSpPr>
            <a:xfrm>
              <a:off x="354110" y="1845539"/>
              <a:ext cx="11480604" cy="109990"/>
              <a:chOff x="354110" y="1850572"/>
              <a:chExt cx="11480604" cy="109990"/>
            </a:xfrm>
            <a:grpFill/>
          </p:grpSpPr>
          <p:sp>
            <p:nvSpPr>
              <p:cNvPr id="253" name="Rectangle 5">
                <a:extLst>
                  <a:ext uri="{FF2B5EF4-FFF2-40B4-BE49-F238E27FC236}">
                    <a16:creationId xmlns:a16="http://schemas.microsoft.com/office/drawing/2014/main" id="{F4F5A9CA-F0B3-4B27-88DB-29279CA138D7}"/>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6">
                <a:extLst>
                  <a:ext uri="{FF2B5EF4-FFF2-40B4-BE49-F238E27FC236}">
                    <a16:creationId xmlns:a16="http://schemas.microsoft.com/office/drawing/2014/main" id="{6B00101B-EA50-41D8-AD9E-90E5E301108B}"/>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7">
                <a:extLst>
                  <a:ext uri="{FF2B5EF4-FFF2-40B4-BE49-F238E27FC236}">
                    <a16:creationId xmlns:a16="http://schemas.microsoft.com/office/drawing/2014/main" id="{5B915499-1768-4511-8756-ED4DBF54EA58}"/>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8">
                <a:extLst>
                  <a:ext uri="{FF2B5EF4-FFF2-40B4-BE49-F238E27FC236}">
                    <a16:creationId xmlns:a16="http://schemas.microsoft.com/office/drawing/2014/main" id="{A51912B5-2E84-4F86-9590-C8D76F5F6893}"/>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9">
                <a:extLst>
                  <a:ext uri="{FF2B5EF4-FFF2-40B4-BE49-F238E27FC236}">
                    <a16:creationId xmlns:a16="http://schemas.microsoft.com/office/drawing/2014/main" id="{8F0AB2A0-4FC0-47E9-B72D-78C5C79D4201}"/>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10">
                <a:extLst>
                  <a:ext uri="{FF2B5EF4-FFF2-40B4-BE49-F238E27FC236}">
                    <a16:creationId xmlns:a16="http://schemas.microsoft.com/office/drawing/2014/main" id="{0288265D-6218-4AC1-8DA4-7C99A21FE3A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9" name="Rectangle 11">
                <a:extLst>
                  <a:ext uri="{FF2B5EF4-FFF2-40B4-BE49-F238E27FC236}">
                    <a16:creationId xmlns:a16="http://schemas.microsoft.com/office/drawing/2014/main" id="{F6012ABB-E61A-44C5-B13C-723E2B94D0D3}"/>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12">
                <a:extLst>
                  <a:ext uri="{FF2B5EF4-FFF2-40B4-BE49-F238E27FC236}">
                    <a16:creationId xmlns:a16="http://schemas.microsoft.com/office/drawing/2014/main" id="{BE5ABB41-A5A7-4870-8D57-99A1B03518EB}"/>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13">
                <a:extLst>
                  <a:ext uri="{FF2B5EF4-FFF2-40B4-BE49-F238E27FC236}">
                    <a16:creationId xmlns:a16="http://schemas.microsoft.com/office/drawing/2014/main" id="{71CE02BC-F6C4-4AAA-85EE-CA1DC4C91302}"/>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14">
                <a:extLst>
                  <a:ext uri="{FF2B5EF4-FFF2-40B4-BE49-F238E27FC236}">
                    <a16:creationId xmlns:a16="http://schemas.microsoft.com/office/drawing/2014/main" id="{B7FCF17E-80E5-4C42-982A-B0F7CB286086}"/>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15">
                <a:extLst>
                  <a:ext uri="{FF2B5EF4-FFF2-40B4-BE49-F238E27FC236}">
                    <a16:creationId xmlns:a16="http://schemas.microsoft.com/office/drawing/2014/main" id="{65887776-E441-4EC4-AD20-CF8E477AB66C}"/>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6">
                <a:extLst>
                  <a:ext uri="{FF2B5EF4-FFF2-40B4-BE49-F238E27FC236}">
                    <a16:creationId xmlns:a16="http://schemas.microsoft.com/office/drawing/2014/main" id="{11D5F8BF-1FDC-441B-91C4-E2448245E083}"/>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7">
                <a:extLst>
                  <a:ext uri="{FF2B5EF4-FFF2-40B4-BE49-F238E27FC236}">
                    <a16:creationId xmlns:a16="http://schemas.microsoft.com/office/drawing/2014/main" id="{542342B8-4278-4527-BC1D-7340DBBAD757}"/>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8">
                <a:extLst>
                  <a:ext uri="{FF2B5EF4-FFF2-40B4-BE49-F238E27FC236}">
                    <a16:creationId xmlns:a16="http://schemas.microsoft.com/office/drawing/2014/main" id="{BA68B377-C604-4E24-AB51-317F3403A1CC}"/>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9">
                <a:extLst>
                  <a:ext uri="{FF2B5EF4-FFF2-40B4-BE49-F238E27FC236}">
                    <a16:creationId xmlns:a16="http://schemas.microsoft.com/office/drawing/2014/main" id="{826C09D4-4426-4EF1-9ECE-95EF5A1F456B}"/>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20">
                <a:extLst>
                  <a:ext uri="{FF2B5EF4-FFF2-40B4-BE49-F238E27FC236}">
                    <a16:creationId xmlns:a16="http://schemas.microsoft.com/office/drawing/2014/main" id="{0450D0CD-0889-47F9-B308-AE91FF0E696D}"/>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21">
                <a:extLst>
                  <a:ext uri="{FF2B5EF4-FFF2-40B4-BE49-F238E27FC236}">
                    <a16:creationId xmlns:a16="http://schemas.microsoft.com/office/drawing/2014/main" id="{D678AB17-E6DC-4FED-B940-2BA86FB46FA7}"/>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22">
                <a:extLst>
                  <a:ext uri="{FF2B5EF4-FFF2-40B4-BE49-F238E27FC236}">
                    <a16:creationId xmlns:a16="http://schemas.microsoft.com/office/drawing/2014/main" id="{8B5BEF55-677A-4EB2-A06C-CC0C269C2F7B}"/>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23">
                <a:extLst>
                  <a:ext uri="{FF2B5EF4-FFF2-40B4-BE49-F238E27FC236}">
                    <a16:creationId xmlns:a16="http://schemas.microsoft.com/office/drawing/2014/main" id="{7A560A20-EDE2-4276-B3A9-A1DB921EB12B}"/>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24">
                <a:extLst>
                  <a:ext uri="{FF2B5EF4-FFF2-40B4-BE49-F238E27FC236}">
                    <a16:creationId xmlns:a16="http://schemas.microsoft.com/office/drawing/2014/main" id="{8BEEAB2A-47D8-4D4E-B157-9D1337AC7B8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25">
                <a:extLst>
                  <a:ext uri="{FF2B5EF4-FFF2-40B4-BE49-F238E27FC236}">
                    <a16:creationId xmlns:a16="http://schemas.microsoft.com/office/drawing/2014/main" id="{F9737555-61BD-4619-9BAB-2BC15EDBA3CA}"/>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6">
                <a:extLst>
                  <a:ext uri="{FF2B5EF4-FFF2-40B4-BE49-F238E27FC236}">
                    <a16:creationId xmlns:a16="http://schemas.microsoft.com/office/drawing/2014/main" id="{D8D44D5F-E679-4796-ACA6-4ADB68B94E1B}"/>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7">
                <a:extLst>
                  <a:ext uri="{FF2B5EF4-FFF2-40B4-BE49-F238E27FC236}">
                    <a16:creationId xmlns:a16="http://schemas.microsoft.com/office/drawing/2014/main" id="{140EB7C4-6BBE-4D3F-AF7D-B22AA3DD2A5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8">
                <a:extLst>
                  <a:ext uri="{FF2B5EF4-FFF2-40B4-BE49-F238E27FC236}">
                    <a16:creationId xmlns:a16="http://schemas.microsoft.com/office/drawing/2014/main" id="{C56E1FAA-3AE1-45F3-8397-D07C426434EC}"/>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9">
                <a:extLst>
                  <a:ext uri="{FF2B5EF4-FFF2-40B4-BE49-F238E27FC236}">
                    <a16:creationId xmlns:a16="http://schemas.microsoft.com/office/drawing/2014/main" id="{2F9A90DC-89AE-4C3E-8A65-C52AB581B4D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30">
                <a:extLst>
                  <a:ext uri="{FF2B5EF4-FFF2-40B4-BE49-F238E27FC236}">
                    <a16:creationId xmlns:a16="http://schemas.microsoft.com/office/drawing/2014/main" id="{600ADA2C-2F1D-47C5-8870-1B9E6C8A3F2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0" name="Group 9">
              <a:extLst>
                <a:ext uri="{FF2B5EF4-FFF2-40B4-BE49-F238E27FC236}">
                  <a16:creationId xmlns:a16="http://schemas.microsoft.com/office/drawing/2014/main" id="{6B1DA9E6-94F5-437E-8B7B-A56561BB4A1A}"/>
                </a:ext>
              </a:extLst>
            </p:cNvPr>
            <p:cNvGrpSpPr/>
            <p:nvPr/>
          </p:nvGrpSpPr>
          <p:grpSpPr>
            <a:xfrm>
              <a:off x="354110" y="2352251"/>
              <a:ext cx="11480604" cy="108822"/>
              <a:chOff x="354110" y="2358964"/>
              <a:chExt cx="11480604" cy="108822"/>
            </a:xfrm>
            <a:grpFill/>
          </p:grpSpPr>
          <p:sp>
            <p:nvSpPr>
              <p:cNvPr id="227" name="Rectangle 32">
                <a:extLst>
                  <a:ext uri="{FF2B5EF4-FFF2-40B4-BE49-F238E27FC236}">
                    <a16:creationId xmlns:a16="http://schemas.microsoft.com/office/drawing/2014/main" id="{8CDFED4E-F4A6-4874-8B65-398D610F1DC0}"/>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33">
                <a:extLst>
                  <a:ext uri="{FF2B5EF4-FFF2-40B4-BE49-F238E27FC236}">
                    <a16:creationId xmlns:a16="http://schemas.microsoft.com/office/drawing/2014/main" id="{8FCE50F7-C3D1-4B83-A0D8-CE83B0777FF6}"/>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34">
                <a:extLst>
                  <a:ext uri="{FF2B5EF4-FFF2-40B4-BE49-F238E27FC236}">
                    <a16:creationId xmlns:a16="http://schemas.microsoft.com/office/drawing/2014/main" id="{422101F3-5770-4041-BA3E-C5275D0FC73E}"/>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35">
                <a:extLst>
                  <a:ext uri="{FF2B5EF4-FFF2-40B4-BE49-F238E27FC236}">
                    <a16:creationId xmlns:a16="http://schemas.microsoft.com/office/drawing/2014/main" id="{4D8FEC62-30CA-4E87-A592-AA45C61EAA77}"/>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36">
                <a:extLst>
                  <a:ext uri="{FF2B5EF4-FFF2-40B4-BE49-F238E27FC236}">
                    <a16:creationId xmlns:a16="http://schemas.microsoft.com/office/drawing/2014/main" id="{52E99015-D9DC-40AE-91AD-5D24574CEC0F}"/>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37">
                <a:extLst>
                  <a:ext uri="{FF2B5EF4-FFF2-40B4-BE49-F238E27FC236}">
                    <a16:creationId xmlns:a16="http://schemas.microsoft.com/office/drawing/2014/main" id="{24DFE9E4-5C75-4EF9-AB54-F00FA9D91152}"/>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3" name="Rectangle 38">
                <a:extLst>
                  <a:ext uri="{FF2B5EF4-FFF2-40B4-BE49-F238E27FC236}">
                    <a16:creationId xmlns:a16="http://schemas.microsoft.com/office/drawing/2014/main" id="{2BBEC44B-F424-4C00-AF4A-8EEEDA8AA05D}"/>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9">
                <a:extLst>
                  <a:ext uri="{FF2B5EF4-FFF2-40B4-BE49-F238E27FC236}">
                    <a16:creationId xmlns:a16="http://schemas.microsoft.com/office/drawing/2014/main" id="{68F30D9A-CF13-4E29-967E-63B3AF05CF31}"/>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40">
                <a:extLst>
                  <a:ext uri="{FF2B5EF4-FFF2-40B4-BE49-F238E27FC236}">
                    <a16:creationId xmlns:a16="http://schemas.microsoft.com/office/drawing/2014/main" id="{F7A8E062-ADFC-457E-ADD6-02843928F62E}"/>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41">
                <a:extLst>
                  <a:ext uri="{FF2B5EF4-FFF2-40B4-BE49-F238E27FC236}">
                    <a16:creationId xmlns:a16="http://schemas.microsoft.com/office/drawing/2014/main" id="{E046A9D0-D179-44F9-86D3-9BF139B68BF6}"/>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42">
                <a:extLst>
                  <a:ext uri="{FF2B5EF4-FFF2-40B4-BE49-F238E27FC236}">
                    <a16:creationId xmlns:a16="http://schemas.microsoft.com/office/drawing/2014/main" id="{CC517B0B-1BF2-473B-ABB9-1553D01B1C2D}"/>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43">
                <a:extLst>
                  <a:ext uri="{FF2B5EF4-FFF2-40B4-BE49-F238E27FC236}">
                    <a16:creationId xmlns:a16="http://schemas.microsoft.com/office/drawing/2014/main" id="{5EE71ED6-EA45-4940-B212-163ED3D1C0A9}"/>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44">
                <a:extLst>
                  <a:ext uri="{FF2B5EF4-FFF2-40B4-BE49-F238E27FC236}">
                    <a16:creationId xmlns:a16="http://schemas.microsoft.com/office/drawing/2014/main" id="{664318EC-EADE-4667-92A4-B3E5DB2A11C1}"/>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45">
                <a:extLst>
                  <a:ext uri="{FF2B5EF4-FFF2-40B4-BE49-F238E27FC236}">
                    <a16:creationId xmlns:a16="http://schemas.microsoft.com/office/drawing/2014/main" id="{17B37ABD-81DA-4624-808B-EF4BC0B425B6}"/>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6">
                <a:extLst>
                  <a:ext uri="{FF2B5EF4-FFF2-40B4-BE49-F238E27FC236}">
                    <a16:creationId xmlns:a16="http://schemas.microsoft.com/office/drawing/2014/main" id="{B1F30DC8-DD07-48C5-9D6C-FB855527922B}"/>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7">
                <a:extLst>
                  <a:ext uri="{FF2B5EF4-FFF2-40B4-BE49-F238E27FC236}">
                    <a16:creationId xmlns:a16="http://schemas.microsoft.com/office/drawing/2014/main" id="{DFCE3AE1-313F-441F-8384-63A6EC165E2B}"/>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8">
                <a:extLst>
                  <a:ext uri="{FF2B5EF4-FFF2-40B4-BE49-F238E27FC236}">
                    <a16:creationId xmlns:a16="http://schemas.microsoft.com/office/drawing/2014/main" id="{2E331B42-AC28-4642-91F9-2F5BBFEC6AF8}"/>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9">
                <a:extLst>
                  <a:ext uri="{FF2B5EF4-FFF2-40B4-BE49-F238E27FC236}">
                    <a16:creationId xmlns:a16="http://schemas.microsoft.com/office/drawing/2014/main" id="{9F4D84A8-36FE-4CE0-8B9F-BAC2BA8A813E}"/>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50">
                <a:extLst>
                  <a:ext uri="{FF2B5EF4-FFF2-40B4-BE49-F238E27FC236}">
                    <a16:creationId xmlns:a16="http://schemas.microsoft.com/office/drawing/2014/main" id="{41E2C310-8272-48CF-BD5B-A99A2C7B3CC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51">
                <a:extLst>
                  <a:ext uri="{FF2B5EF4-FFF2-40B4-BE49-F238E27FC236}">
                    <a16:creationId xmlns:a16="http://schemas.microsoft.com/office/drawing/2014/main" id="{EFD4A3C6-7551-4DD0-AA1A-F932D7061DAA}"/>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52">
                <a:extLst>
                  <a:ext uri="{FF2B5EF4-FFF2-40B4-BE49-F238E27FC236}">
                    <a16:creationId xmlns:a16="http://schemas.microsoft.com/office/drawing/2014/main" id="{01F299DF-D3FF-4439-8EC7-B5A34146517E}"/>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53">
                <a:extLst>
                  <a:ext uri="{FF2B5EF4-FFF2-40B4-BE49-F238E27FC236}">
                    <a16:creationId xmlns:a16="http://schemas.microsoft.com/office/drawing/2014/main" id="{086FB16A-99D0-4DB0-9B38-CF351B5DF4DD}"/>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54">
                <a:extLst>
                  <a:ext uri="{FF2B5EF4-FFF2-40B4-BE49-F238E27FC236}">
                    <a16:creationId xmlns:a16="http://schemas.microsoft.com/office/drawing/2014/main" id="{126BCD40-1D3C-4937-A15E-AD2E9671B5AB}"/>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55">
                <a:extLst>
                  <a:ext uri="{FF2B5EF4-FFF2-40B4-BE49-F238E27FC236}">
                    <a16:creationId xmlns:a16="http://schemas.microsoft.com/office/drawing/2014/main" id="{03E4C7B0-DDFC-433A-A8E5-2315FA6EFE10}"/>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6">
                <a:extLst>
                  <a:ext uri="{FF2B5EF4-FFF2-40B4-BE49-F238E27FC236}">
                    <a16:creationId xmlns:a16="http://schemas.microsoft.com/office/drawing/2014/main" id="{7237BB88-10E9-454D-9D13-48878C421EB1}"/>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7">
                <a:extLst>
                  <a:ext uri="{FF2B5EF4-FFF2-40B4-BE49-F238E27FC236}">
                    <a16:creationId xmlns:a16="http://schemas.microsoft.com/office/drawing/2014/main" id="{515F18F4-5E57-4249-AB0A-249437781E42}"/>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1" name="Group 10">
              <a:extLst>
                <a:ext uri="{FF2B5EF4-FFF2-40B4-BE49-F238E27FC236}">
                  <a16:creationId xmlns:a16="http://schemas.microsoft.com/office/drawing/2014/main" id="{25AB7310-F80F-4091-8BFE-CE8C71666A9B}"/>
                </a:ext>
              </a:extLst>
            </p:cNvPr>
            <p:cNvGrpSpPr/>
            <p:nvPr/>
          </p:nvGrpSpPr>
          <p:grpSpPr>
            <a:xfrm>
              <a:off x="354110" y="2857795"/>
              <a:ext cx="11480604" cy="109990"/>
              <a:chOff x="354110" y="2866188"/>
              <a:chExt cx="11480604" cy="109990"/>
            </a:xfrm>
            <a:grpFill/>
          </p:grpSpPr>
          <p:sp>
            <p:nvSpPr>
              <p:cNvPr id="201" name="Rectangle 59">
                <a:extLst>
                  <a:ext uri="{FF2B5EF4-FFF2-40B4-BE49-F238E27FC236}">
                    <a16:creationId xmlns:a16="http://schemas.microsoft.com/office/drawing/2014/main" id="{9E50B916-ECC1-4F73-8059-F029E6581381}"/>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60">
                <a:extLst>
                  <a:ext uri="{FF2B5EF4-FFF2-40B4-BE49-F238E27FC236}">
                    <a16:creationId xmlns:a16="http://schemas.microsoft.com/office/drawing/2014/main" id="{A8DD1ADE-2032-47AE-B88E-78E0F1B01814}"/>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61">
                <a:extLst>
                  <a:ext uri="{FF2B5EF4-FFF2-40B4-BE49-F238E27FC236}">
                    <a16:creationId xmlns:a16="http://schemas.microsoft.com/office/drawing/2014/main" id="{9A6D6E1F-6E00-44C8-ADD2-06A738E758F6}"/>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62">
                <a:extLst>
                  <a:ext uri="{FF2B5EF4-FFF2-40B4-BE49-F238E27FC236}">
                    <a16:creationId xmlns:a16="http://schemas.microsoft.com/office/drawing/2014/main" id="{84FC7274-3463-4889-8E62-B693D50AE95D}"/>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63">
                <a:extLst>
                  <a:ext uri="{FF2B5EF4-FFF2-40B4-BE49-F238E27FC236}">
                    <a16:creationId xmlns:a16="http://schemas.microsoft.com/office/drawing/2014/main" id="{E4E1A84A-DCAC-483B-BC08-579BF10B10BB}"/>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64">
                <a:extLst>
                  <a:ext uri="{FF2B5EF4-FFF2-40B4-BE49-F238E27FC236}">
                    <a16:creationId xmlns:a16="http://schemas.microsoft.com/office/drawing/2014/main" id="{F14EE80D-C3D2-4E22-93C5-CDD09042131F}"/>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7" name="Rectangle 65">
                <a:extLst>
                  <a:ext uri="{FF2B5EF4-FFF2-40B4-BE49-F238E27FC236}">
                    <a16:creationId xmlns:a16="http://schemas.microsoft.com/office/drawing/2014/main" id="{FB8FBFAE-E2E1-41A6-987B-CEFBAC180122}"/>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6">
                <a:extLst>
                  <a:ext uri="{FF2B5EF4-FFF2-40B4-BE49-F238E27FC236}">
                    <a16:creationId xmlns:a16="http://schemas.microsoft.com/office/drawing/2014/main" id="{138AF1CB-7808-4C24-B76D-AB9F6A45036D}"/>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7">
                <a:extLst>
                  <a:ext uri="{FF2B5EF4-FFF2-40B4-BE49-F238E27FC236}">
                    <a16:creationId xmlns:a16="http://schemas.microsoft.com/office/drawing/2014/main" id="{F5E88013-D7CE-4120-B4BB-C894EC19C9A1}"/>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8">
                <a:extLst>
                  <a:ext uri="{FF2B5EF4-FFF2-40B4-BE49-F238E27FC236}">
                    <a16:creationId xmlns:a16="http://schemas.microsoft.com/office/drawing/2014/main" id="{B6FC4D89-F7B1-46F5-9502-62F41E89DEC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9">
                <a:extLst>
                  <a:ext uri="{FF2B5EF4-FFF2-40B4-BE49-F238E27FC236}">
                    <a16:creationId xmlns:a16="http://schemas.microsoft.com/office/drawing/2014/main" id="{64C81BD0-C449-4A1B-8492-20430196064F}"/>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70">
                <a:extLst>
                  <a:ext uri="{FF2B5EF4-FFF2-40B4-BE49-F238E27FC236}">
                    <a16:creationId xmlns:a16="http://schemas.microsoft.com/office/drawing/2014/main" id="{5F91B7CB-59D7-4965-B754-71C102E43FDB}"/>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71">
                <a:extLst>
                  <a:ext uri="{FF2B5EF4-FFF2-40B4-BE49-F238E27FC236}">
                    <a16:creationId xmlns:a16="http://schemas.microsoft.com/office/drawing/2014/main" id="{677F7EA6-E57D-4E12-A4A5-AAFDCA8AA106}"/>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72">
                <a:extLst>
                  <a:ext uri="{FF2B5EF4-FFF2-40B4-BE49-F238E27FC236}">
                    <a16:creationId xmlns:a16="http://schemas.microsoft.com/office/drawing/2014/main" id="{56B270F4-040D-43EF-974A-3598BC687669}"/>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73">
                <a:extLst>
                  <a:ext uri="{FF2B5EF4-FFF2-40B4-BE49-F238E27FC236}">
                    <a16:creationId xmlns:a16="http://schemas.microsoft.com/office/drawing/2014/main" id="{EA8C5736-4550-4B46-8B52-247CF04D7EB0}"/>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74">
                <a:extLst>
                  <a:ext uri="{FF2B5EF4-FFF2-40B4-BE49-F238E27FC236}">
                    <a16:creationId xmlns:a16="http://schemas.microsoft.com/office/drawing/2014/main" id="{F42B7DAA-E3F5-4B02-B786-473C7605B5A2}"/>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75">
                <a:extLst>
                  <a:ext uri="{FF2B5EF4-FFF2-40B4-BE49-F238E27FC236}">
                    <a16:creationId xmlns:a16="http://schemas.microsoft.com/office/drawing/2014/main" id="{D850716E-F966-418B-A415-5B6E0F8A183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6">
                <a:extLst>
                  <a:ext uri="{FF2B5EF4-FFF2-40B4-BE49-F238E27FC236}">
                    <a16:creationId xmlns:a16="http://schemas.microsoft.com/office/drawing/2014/main" id="{B6DAAC97-C425-42B4-9405-AC447E2E0B89}"/>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7">
                <a:extLst>
                  <a:ext uri="{FF2B5EF4-FFF2-40B4-BE49-F238E27FC236}">
                    <a16:creationId xmlns:a16="http://schemas.microsoft.com/office/drawing/2014/main" id="{42D8FACA-2CB3-400B-9610-94CBA7A3EE32}"/>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8">
                <a:extLst>
                  <a:ext uri="{FF2B5EF4-FFF2-40B4-BE49-F238E27FC236}">
                    <a16:creationId xmlns:a16="http://schemas.microsoft.com/office/drawing/2014/main" id="{22200CE3-AD18-4A71-BA64-E2F227C44B48}"/>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9">
                <a:extLst>
                  <a:ext uri="{FF2B5EF4-FFF2-40B4-BE49-F238E27FC236}">
                    <a16:creationId xmlns:a16="http://schemas.microsoft.com/office/drawing/2014/main" id="{475F60A0-5B50-42FC-8C11-E137E7C5611C}"/>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80">
                <a:extLst>
                  <a:ext uri="{FF2B5EF4-FFF2-40B4-BE49-F238E27FC236}">
                    <a16:creationId xmlns:a16="http://schemas.microsoft.com/office/drawing/2014/main" id="{CAA2354D-703C-4594-B119-475938CFD402}"/>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81">
                <a:extLst>
                  <a:ext uri="{FF2B5EF4-FFF2-40B4-BE49-F238E27FC236}">
                    <a16:creationId xmlns:a16="http://schemas.microsoft.com/office/drawing/2014/main" id="{F8619CF6-1E39-4CF1-AEF0-BE5A67EB6F65}"/>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82">
                <a:extLst>
                  <a:ext uri="{FF2B5EF4-FFF2-40B4-BE49-F238E27FC236}">
                    <a16:creationId xmlns:a16="http://schemas.microsoft.com/office/drawing/2014/main" id="{354E893E-B006-4B22-BBCB-52A79A5461D1}"/>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83">
                <a:extLst>
                  <a:ext uri="{FF2B5EF4-FFF2-40B4-BE49-F238E27FC236}">
                    <a16:creationId xmlns:a16="http://schemas.microsoft.com/office/drawing/2014/main" id="{0D56028C-9156-43E8-B855-AF135DD7E695}"/>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84">
                <a:extLst>
                  <a:ext uri="{FF2B5EF4-FFF2-40B4-BE49-F238E27FC236}">
                    <a16:creationId xmlns:a16="http://schemas.microsoft.com/office/drawing/2014/main" id="{950FA1E9-CD04-4DB1-B523-ABF2C1B6ED9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2" name="Group 11">
              <a:extLst>
                <a:ext uri="{FF2B5EF4-FFF2-40B4-BE49-F238E27FC236}">
                  <a16:creationId xmlns:a16="http://schemas.microsoft.com/office/drawing/2014/main" id="{E6AA6044-FF9C-4224-BBD4-786BCC486D91}"/>
                </a:ext>
              </a:extLst>
            </p:cNvPr>
            <p:cNvGrpSpPr/>
            <p:nvPr/>
          </p:nvGrpSpPr>
          <p:grpSpPr>
            <a:xfrm>
              <a:off x="354110" y="3364507"/>
              <a:ext cx="11480604" cy="109990"/>
              <a:chOff x="354110" y="3364062"/>
              <a:chExt cx="11480604" cy="109990"/>
            </a:xfrm>
            <a:grpFill/>
          </p:grpSpPr>
          <p:sp>
            <p:nvSpPr>
              <p:cNvPr id="175" name="Rectangle 5">
                <a:extLst>
                  <a:ext uri="{FF2B5EF4-FFF2-40B4-BE49-F238E27FC236}">
                    <a16:creationId xmlns:a16="http://schemas.microsoft.com/office/drawing/2014/main" id="{CEC88F9D-6CCB-4C48-AB60-4743F3C98AE2}"/>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6">
                <a:extLst>
                  <a:ext uri="{FF2B5EF4-FFF2-40B4-BE49-F238E27FC236}">
                    <a16:creationId xmlns:a16="http://schemas.microsoft.com/office/drawing/2014/main" id="{BC4930EB-874F-4D2B-94B1-FF1459F4A72F}"/>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7">
                <a:extLst>
                  <a:ext uri="{FF2B5EF4-FFF2-40B4-BE49-F238E27FC236}">
                    <a16:creationId xmlns:a16="http://schemas.microsoft.com/office/drawing/2014/main" id="{66BB2441-7C95-4A21-B558-2971312D511C}"/>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8">
                <a:extLst>
                  <a:ext uri="{FF2B5EF4-FFF2-40B4-BE49-F238E27FC236}">
                    <a16:creationId xmlns:a16="http://schemas.microsoft.com/office/drawing/2014/main" id="{B2A1B236-8D43-4B78-90F2-27A974E1FE93}"/>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9">
                <a:extLst>
                  <a:ext uri="{FF2B5EF4-FFF2-40B4-BE49-F238E27FC236}">
                    <a16:creationId xmlns:a16="http://schemas.microsoft.com/office/drawing/2014/main" id="{E0526BF0-467E-421F-870A-02C866AC0CCA}"/>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10">
                <a:extLst>
                  <a:ext uri="{FF2B5EF4-FFF2-40B4-BE49-F238E27FC236}">
                    <a16:creationId xmlns:a16="http://schemas.microsoft.com/office/drawing/2014/main" id="{79ACA6FA-E263-441B-B650-DEE2A495E193}"/>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1" name="Rectangle 11">
                <a:extLst>
                  <a:ext uri="{FF2B5EF4-FFF2-40B4-BE49-F238E27FC236}">
                    <a16:creationId xmlns:a16="http://schemas.microsoft.com/office/drawing/2014/main" id="{DA7F6558-782C-4107-91F4-AF8E5136C77F}"/>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12">
                <a:extLst>
                  <a:ext uri="{FF2B5EF4-FFF2-40B4-BE49-F238E27FC236}">
                    <a16:creationId xmlns:a16="http://schemas.microsoft.com/office/drawing/2014/main" id="{E575740C-61C5-4D08-9803-25E05FA3F518}"/>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13">
                <a:extLst>
                  <a:ext uri="{FF2B5EF4-FFF2-40B4-BE49-F238E27FC236}">
                    <a16:creationId xmlns:a16="http://schemas.microsoft.com/office/drawing/2014/main" id="{D4CCCBBA-5E32-47C6-B40B-3E2155E3F12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14">
                <a:extLst>
                  <a:ext uri="{FF2B5EF4-FFF2-40B4-BE49-F238E27FC236}">
                    <a16:creationId xmlns:a16="http://schemas.microsoft.com/office/drawing/2014/main" id="{FC65131F-93B3-419C-B068-14D36AAC3FC9}"/>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15">
                <a:extLst>
                  <a:ext uri="{FF2B5EF4-FFF2-40B4-BE49-F238E27FC236}">
                    <a16:creationId xmlns:a16="http://schemas.microsoft.com/office/drawing/2014/main" id="{469B75D4-B4A8-4C2E-8EBB-E95FAB7C56E6}"/>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6">
                <a:extLst>
                  <a:ext uri="{FF2B5EF4-FFF2-40B4-BE49-F238E27FC236}">
                    <a16:creationId xmlns:a16="http://schemas.microsoft.com/office/drawing/2014/main" id="{6C8F3B5D-1D93-4D85-8639-75B5E46EC612}"/>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7">
                <a:extLst>
                  <a:ext uri="{FF2B5EF4-FFF2-40B4-BE49-F238E27FC236}">
                    <a16:creationId xmlns:a16="http://schemas.microsoft.com/office/drawing/2014/main" id="{DCCEB301-1F26-43A3-8B34-DBAFC32B3228}"/>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8">
                <a:extLst>
                  <a:ext uri="{FF2B5EF4-FFF2-40B4-BE49-F238E27FC236}">
                    <a16:creationId xmlns:a16="http://schemas.microsoft.com/office/drawing/2014/main" id="{DD08B69C-E406-41F3-856E-A8C150CB642D}"/>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9">
                <a:extLst>
                  <a:ext uri="{FF2B5EF4-FFF2-40B4-BE49-F238E27FC236}">
                    <a16:creationId xmlns:a16="http://schemas.microsoft.com/office/drawing/2014/main" id="{A1A90F4B-6060-4BA1-8AF2-FAFFAA04A881}"/>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20">
                <a:extLst>
                  <a:ext uri="{FF2B5EF4-FFF2-40B4-BE49-F238E27FC236}">
                    <a16:creationId xmlns:a16="http://schemas.microsoft.com/office/drawing/2014/main" id="{B1F471FD-A187-4EE2-9D21-E0A637683F0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21">
                <a:extLst>
                  <a:ext uri="{FF2B5EF4-FFF2-40B4-BE49-F238E27FC236}">
                    <a16:creationId xmlns:a16="http://schemas.microsoft.com/office/drawing/2014/main" id="{68DAAA74-257B-4E75-A315-6B710A314868}"/>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22">
                <a:extLst>
                  <a:ext uri="{FF2B5EF4-FFF2-40B4-BE49-F238E27FC236}">
                    <a16:creationId xmlns:a16="http://schemas.microsoft.com/office/drawing/2014/main" id="{63000D52-BDE3-430B-8243-08564FFE96A1}"/>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23">
                <a:extLst>
                  <a:ext uri="{FF2B5EF4-FFF2-40B4-BE49-F238E27FC236}">
                    <a16:creationId xmlns:a16="http://schemas.microsoft.com/office/drawing/2014/main" id="{F6BDC60F-B33E-4AD8-9807-B2C1A4C2C6ED}"/>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24">
                <a:extLst>
                  <a:ext uri="{FF2B5EF4-FFF2-40B4-BE49-F238E27FC236}">
                    <a16:creationId xmlns:a16="http://schemas.microsoft.com/office/drawing/2014/main" id="{F1DB5734-0088-4CC2-9415-998F19416559}"/>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25">
                <a:extLst>
                  <a:ext uri="{FF2B5EF4-FFF2-40B4-BE49-F238E27FC236}">
                    <a16:creationId xmlns:a16="http://schemas.microsoft.com/office/drawing/2014/main" id="{1C679BCE-F04D-48E0-8E2B-0174E8E975E1}"/>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6">
                <a:extLst>
                  <a:ext uri="{FF2B5EF4-FFF2-40B4-BE49-F238E27FC236}">
                    <a16:creationId xmlns:a16="http://schemas.microsoft.com/office/drawing/2014/main" id="{EA8ABD89-DF79-45A9-9CDB-0E871222D540}"/>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7">
                <a:extLst>
                  <a:ext uri="{FF2B5EF4-FFF2-40B4-BE49-F238E27FC236}">
                    <a16:creationId xmlns:a16="http://schemas.microsoft.com/office/drawing/2014/main" id="{C1A57486-D9A6-4CD5-878E-093E44A7606C}"/>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8">
                <a:extLst>
                  <a:ext uri="{FF2B5EF4-FFF2-40B4-BE49-F238E27FC236}">
                    <a16:creationId xmlns:a16="http://schemas.microsoft.com/office/drawing/2014/main" id="{B6582662-B56F-42F6-A821-B5F52FB8400B}"/>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9">
                <a:extLst>
                  <a:ext uri="{FF2B5EF4-FFF2-40B4-BE49-F238E27FC236}">
                    <a16:creationId xmlns:a16="http://schemas.microsoft.com/office/drawing/2014/main" id="{1105049D-68B2-4636-9C28-7B8C21771618}"/>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30">
                <a:extLst>
                  <a:ext uri="{FF2B5EF4-FFF2-40B4-BE49-F238E27FC236}">
                    <a16:creationId xmlns:a16="http://schemas.microsoft.com/office/drawing/2014/main" id="{E0F75D5D-3B9C-40B7-AF8E-4C4322B6C942}"/>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00F6A935-DCBA-461C-832C-A343F475413E}"/>
                </a:ext>
              </a:extLst>
            </p:cNvPr>
            <p:cNvGrpSpPr/>
            <p:nvPr/>
          </p:nvGrpSpPr>
          <p:grpSpPr>
            <a:xfrm>
              <a:off x="354110" y="3871219"/>
              <a:ext cx="11480604" cy="108822"/>
              <a:chOff x="354110" y="3872454"/>
              <a:chExt cx="11480604" cy="108822"/>
            </a:xfrm>
            <a:grpFill/>
          </p:grpSpPr>
          <p:sp>
            <p:nvSpPr>
              <p:cNvPr id="149" name="Rectangle 32">
                <a:extLst>
                  <a:ext uri="{FF2B5EF4-FFF2-40B4-BE49-F238E27FC236}">
                    <a16:creationId xmlns:a16="http://schemas.microsoft.com/office/drawing/2014/main" id="{67654A26-DC7F-47CD-8FF8-BC012501CCEA}"/>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33">
                <a:extLst>
                  <a:ext uri="{FF2B5EF4-FFF2-40B4-BE49-F238E27FC236}">
                    <a16:creationId xmlns:a16="http://schemas.microsoft.com/office/drawing/2014/main" id="{9949B927-96E9-4F44-9050-A81CD79D7386}"/>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34">
                <a:extLst>
                  <a:ext uri="{FF2B5EF4-FFF2-40B4-BE49-F238E27FC236}">
                    <a16:creationId xmlns:a16="http://schemas.microsoft.com/office/drawing/2014/main" id="{3B5D9536-992F-4F39-93BC-BB2533D78505}"/>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35">
                <a:extLst>
                  <a:ext uri="{FF2B5EF4-FFF2-40B4-BE49-F238E27FC236}">
                    <a16:creationId xmlns:a16="http://schemas.microsoft.com/office/drawing/2014/main" id="{F1FA2A7F-208B-4450-9E7E-F29BB3925166}"/>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36">
                <a:extLst>
                  <a:ext uri="{FF2B5EF4-FFF2-40B4-BE49-F238E27FC236}">
                    <a16:creationId xmlns:a16="http://schemas.microsoft.com/office/drawing/2014/main" id="{EF607D70-7F21-4A9F-A183-730E45EF312E}"/>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37">
                <a:extLst>
                  <a:ext uri="{FF2B5EF4-FFF2-40B4-BE49-F238E27FC236}">
                    <a16:creationId xmlns:a16="http://schemas.microsoft.com/office/drawing/2014/main" id="{4ECF017A-32D9-44C4-837F-2C37B7B9FC42}"/>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5" name="Rectangle 38">
                <a:extLst>
                  <a:ext uri="{FF2B5EF4-FFF2-40B4-BE49-F238E27FC236}">
                    <a16:creationId xmlns:a16="http://schemas.microsoft.com/office/drawing/2014/main" id="{34B3B9C3-9513-414E-B30D-F7CFC02E05D6}"/>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9">
                <a:extLst>
                  <a:ext uri="{FF2B5EF4-FFF2-40B4-BE49-F238E27FC236}">
                    <a16:creationId xmlns:a16="http://schemas.microsoft.com/office/drawing/2014/main" id="{E6A1B5D1-A0C1-47E7-A068-C05A44F3D700}"/>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40">
                <a:extLst>
                  <a:ext uri="{FF2B5EF4-FFF2-40B4-BE49-F238E27FC236}">
                    <a16:creationId xmlns:a16="http://schemas.microsoft.com/office/drawing/2014/main" id="{96D2BA52-50C4-45BF-B115-62AE7F01B07A}"/>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41">
                <a:extLst>
                  <a:ext uri="{FF2B5EF4-FFF2-40B4-BE49-F238E27FC236}">
                    <a16:creationId xmlns:a16="http://schemas.microsoft.com/office/drawing/2014/main" id="{9DCC33D9-FAF4-4D54-A2F1-85D656FB93DA}"/>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42">
                <a:extLst>
                  <a:ext uri="{FF2B5EF4-FFF2-40B4-BE49-F238E27FC236}">
                    <a16:creationId xmlns:a16="http://schemas.microsoft.com/office/drawing/2014/main" id="{8DD0B56F-45FF-4041-A939-24B54541A309}"/>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43">
                <a:extLst>
                  <a:ext uri="{FF2B5EF4-FFF2-40B4-BE49-F238E27FC236}">
                    <a16:creationId xmlns:a16="http://schemas.microsoft.com/office/drawing/2014/main" id="{96AB8477-5546-4080-8BC1-02BF0BB8F3FE}"/>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44">
                <a:extLst>
                  <a:ext uri="{FF2B5EF4-FFF2-40B4-BE49-F238E27FC236}">
                    <a16:creationId xmlns:a16="http://schemas.microsoft.com/office/drawing/2014/main" id="{4E453DC0-BE05-4525-866A-335CE37B007E}"/>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45">
                <a:extLst>
                  <a:ext uri="{FF2B5EF4-FFF2-40B4-BE49-F238E27FC236}">
                    <a16:creationId xmlns:a16="http://schemas.microsoft.com/office/drawing/2014/main" id="{DE66478E-4EC6-4BE6-B27E-C0C0531CC1E1}"/>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6">
                <a:extLst>
                  <a:ext uri="{FF2B5EF4-FFF2-40B4-BE49-F238E27FC236}">
                    <a16:creationId xmlns:a16="http://schemas.microsoft.com/office/drawing/2014/main" id="{698E3192-E8A7-4BE3-A213-C67294E393A9}"/>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7">
                <a:extLst>
                  <a:ext uri="{FF2B5EF4-FFF2-40B4-BE49-F238E27FC236}">
                    <a16:creationId xmlns:a16="http://schemas.microsoft.com/office/drawing/2014/main" id="{73311133-150A-4295-BA6B-AE591A758BD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8">
                <a:extLst>
                  <a:ext uri="{FF2B5EF4-FFF2-40B4-BE49-F238E27FC236}">
                    <a16:creationId xmlns:a16="http://schemas.microsoft.com/office/drawing/2014/main" id="{01A2298C-D71C-4EE8-97EC-882AE8FE270B}"/>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9">
                <a:extLst>
                  <a:ext uri="{FF2B5EF4-FFF2-40B4-BE49-F238E27FC236}">
                    <a16:creationId xmlns:a16="http://schemas.microsoft.com/office/drawing/2014/main" id="{4A510FF8-75EB-4CBF-8672-72CB0674B95B}"/>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50">
                <a:extLst>
                  <a:ext uri="{FF2B5EF4-FFF2-40B4-BE49-F238E27FC236}">
                    <a16:creationId xmlns:a16="http://schemas.microsoft.com/office/drawing/2014/main" id="{1A2C9E47-1571-4FD2-8B6B-C7B564E8977A}"/>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51">
                <a:extLst>
                  <a:ext uri="{FF2B5EF4-FFF2-40B4-BE49-F238E27FC236}">
                    <a16:creationId xmlns:a16="http://schemas.microsoft.com/office/drawing/2014/main" id="{86EF56B1-DD4A-4A19-A43F-347855BF8424}"/>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52">
                <a:extLst>
                  <a:ext uri="{FF2B5EF4-FFF2-40B4-BE49-F238E27FC236}">
                    <a16:creationId xmlns:a16="http://schemas.microsoft.com/office/drawing/2014/main" id="{593C0948-4102-4E67-9CCD-6F94446F70BE}"/>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53">
                <a:extLst>
                  <a:ext uri="{FF2B5EF4-FFF2-40B4-BE49-F238E27FC236}">
                    <a16:creationId xmlns:a16="http://schemas.microsoft.com/office/drawing/2014/main" id="{ACB6589F-762B-4CA7-8D92-92E5FB76FD1A}"/>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54">
                <a:extLst>
                  <a:ext uri="{FF2B5EF4-FFF2-40B4-BE49-F238E27FC236}">
                    <a16:creationId xmlns:a16="http://schemas.microsoft.com/office/drawing/2014/main" id="{9992ACB2-51DA-4341-842A-58050D15CC78}"/>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55">
                <a:extLst>
                  <a:ext uri="{FF2B5EF4-FFF2-40B4-BE49-F238E27FC236}">
                    <a16:creationId xmlns:a16="http://schemas.microsoft.com/office/drawing/2014/main" id="{D9C60E55-0956-424D-8C75-2976AC3B653E}"/>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6">
                <a:extLst>
                  <a:ext uri="{FF2B5EF4-FFF2-40B4-BE49-F238E27FC236}">
                    <a16:creationId xmlns:a16="http://schemas.microsoft.com/office/drawing/2014/main" id="{BE0FF237-544C-4EAB-ABB0-731D5FA88D46}"/>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7">
                <a:extLst>
                  <a:ext uri="{FF2B5EF4-FFF2-40B4-BE49-F238E27FC236}">
                    <a16:creationId xmlns:a16="http://schemas.microsoft.com/office/drawing/2014/main" id="{D1E0212C-F045-489C-9689-7C49F762CC3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AC90BB14-74DB-4A2D-847B-7D160CCB7907}"/>
                </a:ext>
              </a:extLst>
            </p:cNvPr>
            <p:cNvGrpSpPr/>
            <p:nvPr/>
          </p:nvGrpSpPr>
          <p:grpSpPr>
            <a:xfrm>
              <a:off x="354110" y="4376763"/>
              <a:ext cx="11480604" cy="109990"/>
              <a:chOff x="354110" y="4379678"/>
              <a:chExt cx="11480604" cy="109990"/>
            </a:xfrm>
            <a:grpFill/>
          </p:grpSpPr>
          <p:sp>
            <p:nvSpPr>
              <p:cNvPr id="123" name="Rectangle 59">
                <a:extLst>
                  <a:ext uri="{FF2B5EF4-FFF2-40B4-BE49-F238E27FC236}">
                    <a16:creationId xmlns:a16="http://schemas.microsoft.com/office/drawing/2014/main" id="{99D447A1-2220-4498-AEF5-6E3E1E6E7569}"/>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60">
                <a:extLst>
                  <a:ext uri="{FF2B5EF4-FFF2-40B4-BE49-F238E27FC236}">
                    <a16:creationId xmlns:a16="http://schemas.microsoft.com/office/drawing/2014/main" id="{7C3A93F4-91DD-433B-968A-852BE617B270}"/>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61">
                <a:extLst>
                  <a:ext uri="{FF2B5EF4-FFF2-40B4-BE49-F238E27FC236}">
                    <a16:creationId xmlns:a16="http://schemas.microsoft.com/office/drawing/2014/main" id="{1C73CE31-214B-4439-A783-35C6A8ED7587}"/>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62">
                <a:extLst>
                  <a:ext uri="{FF2B5EF4-FFF2-40B4-BE49-F238E27FC236}">
                    <a16:creationId xmlns:a16="http://schemas.microsoft.com/office/drawing/2014/main" id="{36D68C3F-8E09-4424-AE30-DC0EA8A4B605}"/>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63">
                <a:extLst>
                  <a:ext uri="{FF2B5EF4-FFF2-40B4-BE49-F238E27FC236}">
                    <a16:creationId xmlns:a16="http://schemas.microsoft.com/office/drawing/2014/main" id="{D77BDB0F-9FB9-4B1E-8B4A-1E2673E90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64">
                <a:extLst>
                  <a:ext uri="{FF2B5EF4-FFF2-40B4-BE49-F238E27FC236}">
                    <a16:creationId xmlns:a16="http://schemas.microsoft.com/office/drawing/2014/main" id="{11FC8FC1-3854-4435-94FA-7C19C8CF4B2B}"/>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9" name="Rectangle 65">
                <a:extLst>
                  <a:ext uri="{FF2B5EF4-FFF2-40B4-BE49-F238E27FC236}">
                    <a16:creationId xmlns:a16="http://schemas.microsoft.com/office/drawing/2014/main" id="{CD7A3181-77BB-4B10-BAE0-192A2D4C546F}"/>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6">
                <a:extLst>
                  <a:ext uri="{FF2B5EF4-FFF2-40B4-BE49-F238E27FC236}">
                    <a16:creationId xmlns:a16="http://schemas.microsoft.com/office/drawing/2014/main" id="{34704098-6430-4842-A78C-8EA208FF5C58}"/>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7">
                <a:extLst>
                  <a:ext uri="{FF2B5EF4-FFF2-40B4-BE49-F238E27FC236}">
                    <a16:creationId xmlns:a16="http://schemas.microsoft.com/office/drawing/2014/main" id="{821A9373-4697-4443-B247-58130E1D401F}"/>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8">
                <a:extLst>
                  <a:ext uri="{FF2B5EF4-FFF2-40B4-BE49-F238E27FC236}">
                    <a16:creationId xmlns:a16="http://schemas.microsoft.com/office/drawing/2014/main" id="{BE59B0E9-E64A-4252-ABFF-7D0CCECB5F69}"/>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9">
                <a:extLst>
                  <a:ext uri="{FF2B5EF4-FFF2-40B4-BE49-F238E27FC236}">
                    <a16:creationId xmlns:a16="http://schemas.microsoft.com/office/drawing/2014/main" id="{066F8BCA-C3C4-48C8-9103-65FC2FFF6239}"/>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70">
                <a:extLst>
                  <a:ext uri="{FF2B5EF4-FFF2-40B4-BE49-F238E27FC236}">
                    <a16:creationId xmlns:a16="http://schemas.microsoft.com/office/drawing/2014/main" id="{68B69181-5D7D-4EFF-9724-B2BDD62DB414}"/>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71">
                <a:extLst>
                  <a:ext uri="{FF2B5EF4-FFF2-40B4-BE49-F238E27FC236}">
                    <a16:creationId xmlns:a16="http://schemas.microsoft.com/office/drawing/2014/main" id="{996BC465-13D7-4B01-81BD-88E7BAA5A99E}"/>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72">
                <a:extLst>
                  <a:ext uri="{FF2B5EF4-FFF2-40B4-BE49-F238E27FC236}">
                    <a16:creationId xmlns:a16="http://schemas.microsoft.com/office/drawing/2014/main" id="{61C9420C-6853-4164-9D24-98349CD58CD5}"/>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73">
                <a:extLst>
                  <a:ext uri="{FF2B5EF4-FFF2-40B4-BE49-F238E27FC236}">
                    <a16:creationId xmlns:a16="http://schemas.microsoft.com/office/drawing/2014/main" id="{EF04FF35-9797-4571-BCFF-435C37D2517E}"/>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74">
                <a:extLst>
                  <a:ext uri="{FF2B5EF4-FFF2-40B4-BE49-F238E27FC236}">
                    <a16:creationId xmlns:a16="http://schemas.microsoft.com/office/drawing/2014/main" id="{78C68F3A-1768-4D3F-8ABF-D899CEF5DEDB}"/>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75">
                <a:extLst>
                  <a:ext uri="{FF2B5EF4-FFF2-40B4-BE49-F238E27FC236}">
                    <a16:creationId xmlns:a16="http://schemas.microsoft.com/office/drawing/2014/main" id="{A69F85D7-2261-4042-B85B-C3FABE4A0815}"/>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6">
                <a:extLst>
                  <a:ext uri="{FF2B5EF4-FFF2-40B4-BE49-F238E27FC236}">
                    <a16:creationId xmlns:a16="http://schemas.microsoft.com/office/drawing/2014/main" id="{31444D56-FEBA-4CC9-B179-200833A9BE9A}"/>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7">
                <a:extLst>
                  <a:ext uri="{FF2B5EF4-FFF2-40B4-BE49-F238E27FC236}">
                    <a16:creationId xmlns:a16="http://schemas.microsoft.com/office/drawing/2014/main" id="{A7678401-8C3E-4FAF-A888-70B49C911618}"/>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8">
                <a:extLst>
                  <a:ext uri="{FF2B5EF4-FFF2-40B4-BE49-F238E27FC236}">
                    <a16:creationId xmlns:a16="http://schemas.microsoft.com/office/drawing/2014/main" id="{618CC429-D47D-440E-9695-6E61D609607D}"/>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9">
                <a:extLst>
                  <a:ext uri="{FF2B5EF4-FFF2-40B4-BE49-F238E27FC236}">
                    <a16:creationId xmlns:a16="http://schemas.microsoft.com/office/drawing/2014/main" id="{F2B544AE-5CC8-4A61-BBDF-82DA13A5F7E8}"/>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80">
                <a:extLst>
                  <a:ext uri="{FF2B5EF4-FFF2-40B4-BE49-F238E27FC236}">
                    <a16:creationId xmlns:a16="http://schemas.microsoft.com/office/drawing/2014/main" id="{46B39C8E-D445-41B8-8B42-2DE170717BD6}"/>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81">
                <a:extLst>
                  <a:ext uri="{FF2B5EF4-FFF2-40B4-BE49-F238E27FC236}">
                    <a16:creationId xmlns:a16="http://schemas.microsoft.com/office/drawing/2014/main" id="{38E7AB8E-5E17-460F-8595-4178AF462D9F}"/>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82">
                <a:extLst>
                  <a:ext uri="{FF2B5EF4-FFF2-40B4-BE49-F238E27FC236}">
                    <a16:creationId xmlns:a16="http://schemas.microsoft.com/office/drawing/2014/main" id="{B1EBA00C-8D23-4B8D-996F-763D44718637}"/>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83">
                <a:extLst>
                  <a:ext uri="{FF2B5EF4-FFF2-40B4-BE49-F238E27FC236}">
                    <a16:creationId xmlns:a16="http://schemas.microsoft.com/office/drawing/2014/main" id="{A74D84D5-1D5F-4261-AC8E-F836107F1AED}"/>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84">
                <a:extLst>
                  <a:ext uri="{FF2B5EF4-FFF2-40B4-BE49-F238E27FC236}">
                    <a16:creationId xmlns:a16="http://schemas.microsoft.com/office/drawing/2014/main" id="{FAE1892A-CE1C-4062-87F1-490874F36EE9}"/>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1802612C-7EF5-4229-B874-804F63CA5157}"/>
                </a:ext>
              </a:extLst>
            </p:cNvPr>
            <p:cNvGrpSpPr/>
            <p:nvPr/>
          </p:nvGrpSpPr>
          <p:grpSpPr>
            <a:xfrm>
              <a:off x="354110" y="4883475"/>
              <a:ext cx="11480604" cy="109990"/>
              <a:chOff x="354110" y="4888062"/>
              <a:chExt cx="11480604" cy="109990"/>
            </a:xfrm>
            <a:grpFill/>
          </p:grpSpPr>
          <p:sp>
            <p:nvSpPr>
              <p:cNvPr id="97" name="Rectangle 5">
                <a:extLst>
                  <a:ext uri="{FF2B5EF4-FFF2-40B4-BE49-F238E27FC236}">
                    <a16:creationId xmlns:a16="http://schemas.microsoft.com/office/drawing/2014/main" id="{79ECF9B6-3DAB-4C5C-B34E-D0A7F38B761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6">
                <a:extLst>
                  <a:ext uri="{FF2B5EF4-FFF2-40B4-BE49-F238E27FC236}">
                    <a16:creationId xmlns:a16="http://schemas.microsoft.com/office/drawing/2014/main" id="{35C9E271-FB6D-4F58-AC40-C72BEAE8A205}"/>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7">
                <a:extLst>
                  <a:ext uri="{FF2B5EF4-FFF2-40B4-BE49-F238E27FC236}">
                    <a16:creationId xmlns:a16="http://schemas.microsoft.com/office/drawing/2014/main" id="{6C77D497-A891-4E55-B019-C188318C9B94}"/>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8">
                <a:extLst>
                  <a:ext uri="{FF2B5EF4-FFF2-40B4-BE49-F238E27FC236}">
                    <a16:creationId xmlns:a16="http://schemas.microsoft.com/office/drawing/2014/main" id="{789A10D5-86A9-4355-A65E-55E0070B0C22}"/>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9">
                <a:extLst>
                  <a:ext uri="{FF2B5EF4-FFF2-40B4-BE49-F238E27FC236}">
                    <a16:creationId xmlns:a16="http://schemas.microsoft.com/office/drawing/2014/main" id="{190FC9CA-1CD6-4748-9D13-6C41111A17B7}"/>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10">
                <a:extLst>
                  <a:ext uri="{FF2B5EF4-FFF2-40B4-BE49-F238E27FC236}">
                    <a16:creationId xmlns:a16="http://schemas.microsoft.com/office/drawing/2014/main" id="{C8822FE6-6227-48F7-AA73-92699ABEA3A8}"/>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3" name="Rectangle 11">
                <a:extLst>
                  <a:ext uri="{FF2B5EF4-FFF2-40B4-BE49-F238E27FC236}">
                    <a16:creationId xmlns:a16="http://schemas.microsoft.com/office/drawing/2014/main" id="{E5E1E87B-24C4-475C-8A8F-5B997B2D073F}"/>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12">
                <a:extLst>
                  <a:ext uri="{FF2B5EF4-FFF2-40B4-BE49-F238E27FC236}">
                    <a16:creationId xmlns:a16="http://schemas.microsoft.com/office/drawing/2014/main" id="{A10C8796-2AC4-44B9-947C-67EA0E966720}"/>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13">
                <a:extLst>
                  <a:ext uri="{FF2B5EF4-FFF2-40B4-BE49-F238E27FC236}">
                    <a16:creationId xmlns:a16="http://schemas.microsoft.com/office/drawing/2014/main" id="{9C3B2967-6FE1-42A9-8AA6-D88F39ED2592}"/>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14">
                <a:extLst>
                  <a:ext uri="{FF2B5EF4-FFF2-40B4-BE49-F238E27FC236}">
                    <a16:creationId xmlns:a16="http://schemas.microsoft.com/office/drawing/2014/main" id="{D65A60F3-B8CA-4A07-BA50-4382410F7DF3}"/>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15">
                <a:extLst>
                  <a:ext uri="{FF2B5EF4-FFF2-40B4-BE49-F238E27FC236}">
                    <a16:creationId xmlns:a16="http://schemas.microsoft.com/office/drawing/2014/main" id="{CE9D0345-78D9-481A-97CD-9F4F5005DCF5}"/>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6">
                <a:extLst>
                  <a:ext uri="{FF2B5EF4-FFF2-40B4-BE49-F238E27FC236}">
                    <a16:creationId xmlns:a16="http://schemas.microsoft.com/office/drawing/2014/main" id="{335FF664-C997-40CD-A253-17AE029463EF}"/>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7">
                <a:extLst>
                  <a:ext uri="{FF2B5EF4-FFF2-40B4-BE49-F238E27FC236}">
                    <a16:creationId xmlns:a16="http://schemas.microsoft.com/office/drawing/2014/main" id="{9CC2681F-B216-40D9-B5A0-F02DCEABDF71}"/>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8">
                <a:extLst>
                  <a:ext uri="{FF2B5EF4-FFF2-40B4-BE49-F238E27FC236}">
                    <a16:creationId xmlns:a16="http://schemas.microsoft.com/office/drawing/2014/main" id="{A3004976-7D17-4D1E-8C1B-307A36D4D3A6}"/>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9">
                <a:extLst>
                  <a:ext uri="{FF2B5EF4-FFF2-40B4-BE49-F238E27FC236}">
                    <a16:creationId xmlns:a16="http://schemas.microsoft.com/office/drawing/2014/main" id="{2441E1C0-EA8F-4829-96F9-79E4F9F9B8A8}"/>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20">
                <a:extLst>
                  <a:ext uri="{FF2B5EF4-FFF2-40B4-BE49-F238E27FC236}">
                    <a16:creationId xmlns:a16="http://schemas.microsoft.com/office/drawing/2014/main" id="{44BC57F8-5DE7-403F-B665-F6F2827DB80C}"/>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21">
                <a:extLst>
                  <a:ext uri="{FF2B5EF4-FFF2-40B4-BE49-F238E27FC236}">
                    <a16:creationId xmlns:a16="http://schemas.microsoft.com/office/drawing/2014/main" id="{B34B239C-EECF-4F26-A48A-B0CC0F65BC73}"/>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22">
                <a:extLst>
                  <a:ext uri="{FF2B5EF4-FFF2-40B4-BE49-F238E27FC236}">
                    <a16:creationId xmlns:a16="http://schemas.microsoft.com/office/drawing/2014/main" id="{9761DB51-CFA3-48D3-A481-6AAF4370D4B5}"/>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23">
                <a:extLst>
                  <a:ext uri="{FF2B5EF4-FFF2-40B4-BE49-F238E27FC236}">
                    <a16:creationId xmlns:a16="http://schemas.microsoft.com/office/drawing/2014/main" id="{8BF8C0DC-CA13-4B3A-9B31-81AD0D5A3B96}"/>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24">
                <a:extLst>
                  <a:ext uri="{FF2B5EF4-FFF2-40B4-BE49-F238E27FC236}">
                    <a16:creationId xmlns:a16="http://schemas.microsoft.com/office/drawing/2014/main" id="{3B5D9432-1B5F-4352-8E2D-A4C9BA278820}"/>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25">
                <a:extLst>
                  <a:ext uri="{FF2B5EF4-FFF2-40B4-BE49-F238E27FC236}">
                    <a16:creationId xmlns:a16="http://schemas.microsoft.com/office/drawing/2014/main" id="{A72578CA-857C-4FF3-99D2-2409F1404F50}"/>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6">
                <a:extLst>
                  <a:ext uri="{FF2B5EF4-FFF2-40B4-BE49-F238E27FC236}">
                    <a16:creationId xmlns:a16="http://schemas.microsoft.com/office/drawing/2014/main" id="{CAD4F8AF-D5EE-4F50-B004-20393F40DD74}"/>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7">
                <a:extLst>
                  <a:ext uri="{FF2B5EF4-FFF2-40B4-BE49-F238E27FC236}">
                    <a16:creationId xmlns:a16="http://schemas.microsoft.com/office/drawing/2014/main" id="{8A57F274-20A6-4680-B7C0-AD8EA5A0BB6B}"/>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8">
                <a:extLst>
                  <a:ext uri="{FF2B5EF4-FFF2-40B4-BE49-F238E27FC236}">
                    <a16:creationId xmlns:a16="http://schemas.microsoft.com/office/drawing/2014/main" id="{0F14F482-588A-4EEB-8243-0F8DF0EBFCDB}"/>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9">
                <a:extLst>
                  <a:ext uri="{FF2B5EF4-FFF2-40B4-BE49-F238E27FC236}">
                    <a16:creationId xmlns:a16="http://schemas.microsoft.com/office/drawing/2014/main" id="{DBE68752-D099-4312-A230-0F3B7131BC49}"/>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30">
                <a:extLst>
                  <a:ext uri="{FF2B5EF4-FFF2-40B4-BE49-F238E27FC236}">
                    <a16:creationId xmlns:a16="http://schemas.microsoft.com/office/drawing/2014/main" id="{405BD9F5-ECE9-4C54-B627-8C58DFD73551}"/>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81BDD497-9AE8-4EFE-A518-EB1944C837FD}"/>
                </a:ext>
              </a:extLst>
            </p:cNvPr>
            <p:cNvGrpSpPr/>
            <p:nvPr/>
          </p:nvGrpSpPr>
          <p:grpSpPr>
            <a:xfrm>
              <a:off x="354110" y="5390187"/>
              <a:ext cx="11480604" cy="108822"/>
              <a:chOff x="354110" y="5396454"/>
              <a:chExt cx="11480604" cy="108822"/>
            </a:xfrm>
            <a:grpFill/>
          </p:grpSpPr>
          <p:sp>
            <p:nvSpPr>
              <p:cNvPr id="71" name="Rectangle 32">
                <a:extLst>
                  <a:ext uri="{FF2B5EF4-FFF2-40B4-BE49-F238E27FC236}">
                    <a16:creationId xmlns:a16="http://schemas.microsoft.com/office/drawing/2014/main" id="{46DE1FDE-4944-42F3-AB62-2DB5477E3F4E}"/>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33">
                <a:extLst>
                  <a:ext uri="{FF2B5EF4-FFF2-40B4-BE49-F238E27FC236}">
                    <a16:creationId xmlns:a16="http://schemas.microsoft.com/office/drawing/2014/main" id="{06FCE84A-9F7C-4DFE-8CA9-5982F096E6E7}"/>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34">
                <a:extLst>
                  <a:ext uri="{FF2B5EF4-FFF2-40B4-BE49-F238E27FC236}">
                    <a16:creationId xmlns:a16="http://schemas.microsoft.com/office/drawing/2014/main" id="{DD56D081-1AAA-49A3-ABDB-5C753E6ABED1}"/>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35">
                <a:extLst>
                  <a:ext uri="{FF2B5EF4-FFF2-40B4-BE49-F238E27FC236}">
                    <a16:creationId xmlns:a16="http://schemas.microsoft.com/office/drawing/2014/main" id="{BD4D92B3-9AE0-48B8-959E-07EA7AB29F39}"/>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36">
                <a:extLst>
                  <a:ext uri="{FF2B5EF4-FFF2-40B4-BE49-F238E27FC236}">
                    <a16:creationId xmlns:a16="http://schemas.microsoft.com/office/drawing/2014/main" id="{3DD3026A-6FE6-4FA7-90F4-6DE1E8898CA9}"/>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37">
                <a:extLst>
                  <a:ext uri="{FF2B5EF4-FFF2-40B4-BE49-F238E27FC236}">
                    <a16:creationId xmlns:a16="http://schemas.microsoft.com/office/drawing/2014/main" id="{AC970942-28D3-4460-85B7-BD20B0D76AC0}"/>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 name="Rectangle 38">
                <a:extLst>
                  <a:ext uri="{FF2B5EF4-FFF2-40B4-BE49-F238E27FC236}">
                    <a16:creationId xmlns:a16="http://schemas.microsoft.com/office/drawing/2014/main" id="{03D96458-7899-4A24-B66B-461086FAA137}"/>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9">
                <a:extLst>
                  <a:ext uri="{FF2B5EF4-FFF2-40B4-BE49-F238E27FC236}">
                    <a16:creationId xmlns:a16="http://schemas.microsoft.com/office/drawing/2014/main" id="{C8A769BE-C8A3-44B6-A98B-9A0CA8C8C1B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40">
                <a:extLst>
                  <a:ext uri="{FF2B5EF4-FFF2-40B4-BE49-F238E27FC236}">
                    <a16:creationId xmlns:a16="http://schemas.microsoft.com/office/drawing/2014/main" id="{42866ABD-1FE3-40D1-8819-FC2FC19BC13E}"/>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41">
                <a:extLst>
                  <a:ext uri="{FF2B5EF4-FFF2-40B4-BE49-F238E27FC236}">
                    <a16:creationId xmlns:a16="http://schemas.microsoft.com/office/drawing/2014/main" id="{0DA7C80D-458F-4BCF-9DF9-4EA5C63B694E}"/>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42">
                <a:extLst>
                  <a:ext uri="{FF2B5EF4-FFF2-40B4-BE49-F238E27FC236}">
                    <a16:creationId xmlns:a16="http://schemas.microsoft.com/office/drawing/2014/main" id="{0BDDAC83-E0E2-46D1-BE39-29D715978A44}"/>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43">
                <a:extLst>
                  <a:ext uri="{FF2B5EF4-FFF2-40B4-BE49-F238E27FC236}">
                    <a16:creationId xmlns:a16="http://schemas.microsoft.com/office/drawing/2014/main" id="{778B5BE3-4E1C-4C31-8E26-1435B98AADE2}"/>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44">
                <a:extLst>
                  <a:ext uri="{FF2B5EF4-FFF2-40B4-BE49-F238E27FC236}">
                    <a16:creationId xmlns:a16="http://schemas.microsoft.com/office/drawing/2014/main" id="{12D1914C-8D7D-4C81-BF2A-CC415E7FEFEA}"/>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45">
                <a:extLst>
                  <a:ext uri="{FF2B5EF4-FFF2-40B4-BE49-F238E27FC236}">
                    <a16:creationId xmlns:a16="http://schemas.microsoft.com/office/drawing/2014/main" id="{3F7280B3-7FC7-46CC-B0AA-9279C8F01F29}"/>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6">
                <a:extLst>
                  <a:ext uri="{FF2B5EF4-FFF2-40B4-BE49-F238E27FC236}">
                    <a16:creationId xmlns:a16="http://schemas.microsoft.com/office/drawing/2014/main" id="{8518DB40-11B0-4C34-8085-E25C7CCE9078}"/>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7">
                <a:extLst>
                  <a:ext uri="{FF2B5EF4-FFF2-40B4-BE49-F238E27FC236}">
                    <a16:creationId xmlns:a16="http://schemas.microsoft.com/office/drawing/2014/main" id="{A0A4571B-8522-4F7C-A623-D22275A4BA72}"/>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8">
                <a:extLst>
                  <a:ext uri="{FF2B5EF4-FFF2-40B4-BE49-F238E27FC236}">
                    <a16:creationId xmlns:a16="http://schemas.microsoft.com/office/drawing/2014/main" id="{0058B0EA-93A6-4250-B9BB-2189D860E5A2}"/>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9">
                <a:extLst>
                  <a:ext uri="{FF2B5EF4-FFF2-40B4-BE49-F238E27FC236}">
                    <a16:creationId xmlns:a16="http://schemas.microsoft.com/office/drawing/2014/main" id="{AD35427D-2F04-45B3-A5EA-4C931023ECE8}"/>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50">
                <a:extLst>
                  <a:ext uri="{FF2B5EF4-FFF2-40B4-BE49-F238E27FC236}">
                    <a16:creationId xmlns:a16="http://schemas.microsoft.com/office/drawing/2014/main" id="{C9AE1296-0B65-425E-B952-6EA87FD817F0}"/>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51">
                <a:extLst>
                  <a:ext uri="{FF2B5EF4-FFF2-40B4-BE49-F238E27FC236}">
                    <a16:creationId xmlns:a16="http://schemas.microsoft.com/office/drawing/2014/main" id="{7A1EA1D6-A2F2-45C1-B37A-53504239CE56}"/>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52">
                <a:extLst>
                  <a:ext uri="{FF2B5EF4-FFF2-40B4-BE49-F238E27FC236}">
                    <a16:creationId xmlns:a16="http://schemas.microsoft.com/office/drawing/2014/main" id="{505AF1AD-40CE-4BC2-AC86-033E06E7B6F6}"/>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53">
                <a:extLst>
                  <a:ext uri="{FF2B5EF4-FFF2-40B4-BE49-F238E27FC236}">
                    <a16:creationId xmlns:a16="http://schemas.microsoft.com/office/drawing/2014/main" id="{4E83FA98-5620-4FBC-83BE-A15F94C83D59}"/>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54">
                <a:extLst>
                  <a:ext uri="{FF2B5EF4-FFF2-40B4-BE49-F238E27FC236}">
                    <a16:creationId xmlns:a16="http://schemas.microsoft.com/office/drawing/2014/main" id="{994A88E7-EC98-4704-B017-A2BEA7AB44CD}"/>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55">
                <a:extLst>
                  <a:ext uri="{FF2B5EF4-FFF2-40B4-BE49-F238E27FC236}">
                    <a16:creationId xmlns:a16="http://schemas.microsoft.com/office/drawing/2014/main" id="{44F8541E-6BEB-4522-8934-CDC85C95B804}"/>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6">
                <a:extLst>
                  <a:ext uri="{FF2B5EF4-FFF2-40B4-BE49-F238E27FC236}">
                    <a16:creationId xmlns:a16="http://schemas.microsoft.com/office/drawing/2014/main" id="{41BE143F-1045-43B6-9112-9CA42EAB94D5}"/>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7">
                <a:extLst>
                  <a:ext uri="{FF2B5EF4-FFF2-40B4-BE49-F238E27FC236}">
                    <a16:creationId xmlns:a16="http://schemas.microsoft.com/office/drawing/2014/main" id="{15B3273B-882C-4741-AFCB-88C00782C05E}"/>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42D156E4-2FEE-41D1-B234-92FA676F4D8E}"/>
                </a:ext>
              </a:extLst>
            </p:cNvPr>
            <p:cNvGrpSpPr/>
            <p:nvPr/>
          </p:nvGrpSpPr>
          <p:grpSpPr>
            <a:xfrm>
              <a:off x="354110" y="5895731"/>
              <a:ext cx="11480604" cy="109990"/>
              <a:chOff x="354110" y="5903678"/>
              <a:chExt cx="11480604" cy="109990"/>
            </a:xfrm>
            <a:grpFill/>
          </p:grpSpPr>
          <p:sp>
            <p:nvSpPr>
              <p:cNvPr id="45" name="Rectangle 59">
                <a:extLst>
                  <a:ext uri="{FF2B5EF4-FFF2-40B4-BE49-F238E27FC236}">
                    <a16:creationId xmlns:a16="http://schemas.microsoft.com/office/drawing/2014/main" id="{1282A854-928F-4C4C-AF50-E805B6E24D60}"/>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60">
                <a:extLst>
                  <a:ext uri="{FF2B5EF4-FFF2-40B4-BE49-F238E27FC236}">
                    <a16:creationId xmlns:a16="http://schemas.microsoft.com/office/drawing/2014/main" id="{BF09B981-640A-4B56-97EF-77A7674F2AB4}"/>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61">
                <a:extLst>
                  <a:ext uri="{FF2B5EF4-FFF2-40B4-BE49-F238E27FC236}">
                    <a16:creationId xmlns:a16="http://schemas.microsoft.com/office/drawing/2014/main" id="{0E3D84C4-7127-44E3-9D80-DD4C9DF86B9B}"/>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62">
                <a:extLst>
                  <a:ext uri="{FF2B5EF4-FFF2-40B4-BE49-F238E27FC236}">
                    <a16:creationId xmlns:a16="http://schemas.microsoft.com/office/drawing/2014/main" id="{3C0ED1F5-7157-4C03-AF23-63AA54E2020F}"/>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63">
                <a:extLst>
                  <a:ext uri="{FF2B5EF4-FFF2-40B4-BE49-F238E27FC236}">
                    <a16:creationId xmlns:a16="http://schemas.microsoft.com/office/drawing/2014/main" id="{DA4CC94A-11EC-484D-93A8-A6BA55C942E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64">
                <a:extLst>
                  <a:ext uri="{FF2B5EF4-FFF2-40B4-BE49-F238E27FC236}">
                    <a16:creationId xmlns:a16="http://schemas.microsoft.com/office/drawing/2014/main" id="{F3F8546E-5077-4146-94A8-9C4CC244E519}"/>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 name="Rectangle 65">
                <a:extLst>
                  <a:ext uri="{FF2B5EF4-FFF2-40B4-BE49-F238E27FC236}">
                    <a16:creationId xmlns:a16="http://schemas.microsoft.com/office/drawing/2014/main" id="{931F67C4-9C1D-4588-A8E6-3E99D64C700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6">
                <a:extLst>
                  <a:ext uri="{FF2B5EF4-FFF2-40B4-BE49-F238E27FC236}">
                    <a16:creationId xmlns:a16="http://schemas.microsoft.com/office/drawing/2014/main" id="{EB21CB79-3CB2-4077-A9B9-C45985197177}"/>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7">
                <a:extLst>
                  <a:ext uri="{FF2B5EF4-FFF2-40B4-BE49-F238E27FC236}">
                    <a16:creationId xmlns:a16="http://schemas.microsoft.com/office/drawing/2014/main" id="{DD611496-16E5-4416-B1A2-02348ABD39A2}"/>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8">
                <a:extLst>
                  <a:ext uri="{FF2B5EF4-FFF2-40B4-BE49-F238E27FC236}">
                    <a16:creationId xmlns:a16="http://schemas.microsoft.com/office/drawing/2014/main" id="{EF4511E4-6AE1-4AD2-9E94-8DFEBF58B10C}"/>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9">
                <a:extLst>
                  <a:ext uri="{FF2B5EF4-FFF2-40B4-BE49-F238E27FC236}">
                    <a16:creationId xmlns:a16="http://schemas.microsoft.com/office/drawing/2014/main" id="{5A9F5148-2BFE-49A2-882C-9C270DAC2D30}"/>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70">
                <a:extLst>
                  <a:ext uri="{FF2B5EF4-FFF2-40B4-BE49-F238E27FC236}">
                    <a16:creationId xmlns:a16="http://schemas.microsoft.com/office/drawing/2014/main" id="{17978533-954B-41FA-ACA1-BB2EAC45FE1D}"/>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71">
                <a:extLst>
                  <a:ext uri="{FF2B5EF4-FFF2-40B4-BE49-F238E27FC236}">
                    <a16:creationId xmlns:a16="http://schemas.microsoft.com/office/drawing/2014/main" id="{9926B974-3B58-43BE-A627-034A472C617C}"/>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72">
                <a:extLst>
                  <a:ext uri="{FF2B5EF4-FFF2-40B4-BE49-F238E27FC236}">
                    <a16:creationId xmlns:a16="http://schemas.microsoft.com/office/drawing/2014/main" id="{E88CA7B8-FC95-4FE1-9B97-D5EF9F942413}"/>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73">
                <a:extLst>
                  <a:ext uri="{FF2B5EF4-FFF2-40B4-BE49-F238E27FC236}">
                    <a16:creationId xmlns:a16="http://schemas.microsoft.com/office/drawing/2014/main" id="{A92934FD-C410-4C84-A5E1-081E7B422AA1}"/>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74">
                <a:extLst>
                  <a:ext uri="{FF2B5EF4-FFF2-40B4-BE49-F238E27FC236}">
                    <a16:creationId xmlns:a16="http://schemas.microsoft.com/office/drawing/2014/main" id="{2DA33973-6FE4-4D86-BBFB-90D4909293C8}"/>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75">
                <a:extLst>
                  <a:ext uri="{FF2B5EF4-FFF2-40B4-BE49-F238E27FC236}">
                    <a16:creationId xmlns:a16="http://schemas.microsoft.com/office/drawing/2014/main" id="{94818BD6-2B6E-47BE-B503-E9E8E6375D92}"/>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6">
                <a:extLst>
                  <a:ext uri="{FF2B5EF4-FFF2-40B4-BE49-F238E27FC236}">
                    <a16:creationId xmlns:a16="http://schemas.microsoft.com/office/drawing/2014/main" id="{F051DFF7-292C-4CA6-B811-8790171A25A6}"/>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7">
                <a:extLst>
                  <a:ext uri="{FF2B5EF4-FFF2-40B4-BE49-F238E27FC236}">
                    <a16:creationId xmlns:a16="http://schemas.microsoft.com/office/drawing/2014/main" id="{728FA892-539E-4633-A6ED-61FF464A5030}"/>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8">
                <a:extLst>
                  <a:ext uri="{FF2B5EF4-FFF2-40B4-BE49-F238E27FC236}">
                    <a16:creationId xmlns:a16="http://schemas.microsoft.com/office/drawing/2014/main" id="{FE6AF4DA-E293-4A89-BE4C-DD3E6BDBE217}"/>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9">
                <a:extLst>
                  <a:ext uri="{FF2B5EF4-FFF2-40B4-BE49-F238E27FC236}">
                    <a16:creationId xmlns:a16="http://schemas.microsoft.com/office/drawing/2014/main" id="{11BA7696-6E60-4A76-8A02-38F11535F1F3}"/>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80">
                <a:extLst>
                  <a:ext uri="{FF2B5EF4-FFF2-40B4-BE49-F238E27FC236}">
                    <a16:creationId xmlns:a16="http://schemas.microsoft.com/office/drawing/2014/main" id="{EBA43DA8-F00F-4803-9505-8D973D07BA4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81">
                <a:extLst>
                  <a:ext uri="{FF2B5EF4-FFF2-40B4-BE49-F238E27FC236}">
                    <a16:creationId xmlns:a16="http://schemas.microsoft.com/office/drawing/2014/main" id="{5996994C-303B-47AD-B7A1-EB4C4801F26D}"/>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82">
                <a:extLst>
                  <a:ext uri="{FF2B5EF4-FFF2-40B4-BE49-F238E27FC236}">
                    <a16:creationId xmlns:a16="http://schemas.microsoft.com/office/drawing/2014/main" id="{AC9DA622-9D85-4CCD-AC5B-C16EC91FDA83}"/>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83">
                <a:extLst>
                  <a:ext uri="{FF2B5EF4-FFF2-40B4-BE49-F238E27FC236}">
                    <a16:creationId xmlns:a16="http://schemas.microsoft.com/office/drawing/2014/main" id="{74795EEC-C77C-457E-8ED2-A2565D98D6B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84">
                <a:extLst>
                  <a:ext uri="{FF2B5EF4-FFF2-40B4-BE49-F238E27FC236}">
                    <a16:creationId xmlns:a16="http://schemas.microsoft.com/office/drawing/2014/main" id="{E7A6C9D7-E009-43E7-83C2-4012ED6CC081}"/>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56EC6267-892C-414C-9F90-78AE254ABFE9}"/>
                </a:ext>
              </a:extLst>
            </p:cNvPr>
            <p:cNvGrpSpPr/>
            <p:nvPr/>
          </p:nvGrpSpPr>
          <p:grpSpPr>
            <a:xfrm>
              <a:off x="354110" y="6402442"/>
              <a:ext cx="11480604" cy="109990"/>
              <a:chOff x="354110" y="5903678"/>
              <a:chExt cx="11480604" cy="109990"/>
            </a:xfrm>
            <a:grpFill/>
          </p:grpSpPr>
          <p:sp>
            <p:nvSpPr>
              <p:cNvPr id="19" name="Rectangle 59">
                <a:extLst>
                  <a:ext uri="{FF2B5EF4-FFF2-40B4-BE49-F238E27FC236}">
                    <a16:creationId xmlns:a16="http://schemas.microsoft.com/office/drawing/2014/main" id="{3E75128E-3C74-4C95-89B7-CB30EBD0DA91}"/>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 name="Rectangle 60">
                <a:extLst>
                  <a:ext uri="{FF2B5EF4-FFF2-40B4-BE49-F238E27FC236}">
                    <a16:creationId xmlns:a16="http://schemas.microsoft.com/office/drawing/2014/main" id="{5123F894-661A-41E9-A3C4-D65153785919}"/>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 name="Rectangle 61">
                <a:extLst>
                  <a:ext uri="{FF2B5EF4-FFF2-40B4-BE49-F238E27FC236}">
                    <a16:creationId xmlns:a16="http://schemas.microsoft.com/office/drawing/2014/main" id="{6DE83EB5-D56C-4E03-AFAA-ABFCDBF5269C}"/>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 name="Rectangle 62">
                <a:extLst>
                  <a:ext uri="{FF2B5EF4-FFF2-40B4-BE49-F238E27FC236}">
                    <a16:creationId xmlns:a16="http://schemas.microsoft.com/office/drawing/2014/main" id="{A7150839-4B6F-48D6-8DC1-234F92C99691}"/>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 name="Rectangle 63">
                <a:extLst>
                  <a:ext uri="{FF2B5EF4-FFF2-40B4-BE49-F238E27FC236}">
                    <a16:creationId xmlns:a16="http://schemas.microsoft.com/office/drawing/2014/main" id="{F57DE175-BDB3-46EA-A233-0D1C4BC629CE}"/>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 name="Rectangle 64">
                <a:extLst>
                  <a:ext uri="{FF2B5EF4-FFF2-40B4-BE49-F238E27FC236}">
                    <a16:creationId xmlns:a16="http://schemas.microsoft.com/office/drawing/2014/main" id="{E0DC63F5-28E3-423C-884B-60E11C90CCF8}"/>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 name="Rectangle 65">
                <a:extLst>
                  <a:ext uri="{FF2B5EF4-FFF2-40B4-BE49-F238E27FC236}">
                    <a16:creationId xmlns:a16="http://schemas.microsoft.com/office/drawing/2014/main" id="{1B8EDB48-7E1A-4E8D-8DD6-E2E9045E5CC7}"/>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6">
                <a:extLst>
                  <a:ext uri="{FF2B5EF4-FFF2-40B4-BE49-F238E27FC236}">
                    <a16:creationId xmlns:a16="http://schemas.microsoft.com/office/drawing/2014/main" id="{7B2F1A3E-E3C9-4E74-A8BB-5D7489CCC81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7">
                <a:extLst>
                  <a:ext uri="{FF2B5EF4-FFF2-40B4-BE49-F238E27FC236}">
                    <a16:creationId xmlns:a16="http://schemas.microsoft.com/office/drawing/2014/main" id="{986E435A-5565-453A-9521-30F8988F19B7}"/>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8">
                <a:extLst>
                  <a:ext uri="{FF2B5EF4-FFF2-40B4-BE49-F238E27FC236}">
                    <a16:creationId xmlns:a16="http://schemas.microsoft.com/office/drawing/2014/main" id="{1B037B73-2947-4134-8DBF-86815CE18D01}"/>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9">
                <a:extLst>
                  <a:ext uri="{FF2B5EF4-FFF2-40B4-BE49-F238E27FC236}">
                    <a16:creationId xmlns:a16="http://schemas.microsoft.com/office/drawing/2014/main" id="{59E3FCFD-4BC9-4154-9F9A-FEDADE6AF85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70">
                <a:extLst>
                  <a:ext uri="{FF2B5EF4-FFF2-40B4-BE49-F238E27FC236}">
                    <a16:creationId xmlns:a16="http://schemas.microsoft.com/office/drawing/2014/main" id="{75B4E090-E69E-4E1B-9D47-2E7610643E70}"/>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71">
                <a:extLst>
                  <a:ext uri="{FF2B5EF4-FFF2-40B4-BE49-F238E27FC236}">
                    <a16:creationId xmlns:a16="http://schemas.microsoft.com/office/drawing/2014/main" id="{3E8EF4EA-870F-4671-9D93-BBDD11E3A6D3}"/>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72">
                <a:extLst>
                  <a:ext uri="{FF2B5EF4-FFF2-40B4-BE49-F238E27FC236}">
                    <a16:creationId xmlns:a16="http://schemas.microsoft.com/office/drawing/2014/main" id="{381F046F-5BF7-4214-B4FB-EEBE29F7CA15}"/>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73">
                <a:extLst>
                  <a:ext uri="{FF2B5EF4-FFF2-40B4-BE49-F238E27FC236}">
                    <a16:creationId xmlns:a16="http://schemas.microsoft.com/office/drawing/2014/main" id="{836148AC-AF61-43A3-A1B1-BB54CE216AEA}"/>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74">
                <a:extLst>
                  <a:ext uri="{FF2B5EF4-FFF2-40B4-BE49-F238E27FC236}">
                    <a16:creationId xmlns:a16="http://schemas.microsoft.com/office/drawing/2014/main" id="{B1DE9085-D5E0-4B83-BB80-E434D7DDD158}"/>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75">
                <a:extLst>
                  <a:ext uri="{FF2B5EF4-FFF2-40B4-BE49-F238E27FC236}">
                    <a16:creationId xmlns:a16="http://schemas.microsoft.com/office/drawing/2014/main" id="{317373CF-A0A3-4A1C-88A0-683C2A8DF16F}"/>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6">
                <a:extLst>
                  <a:ext uri="{FF2B5EF4-FFF2-40B4-BE49-F238E27FC236}">
                    <a16:creationId xmlns:a16="http://schemas.microsoft.com/office/drawing/2014/main" id="{4347A2CA-AF14-4C9E-BBAB-D90DBAA96501}"/>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7">
                <a:extLst>
                  <a:ext uri="{FF2B5EF4-FFF2-40B4-BE49-F238E27FC236}">
                    <a16:creationId xmlns:a16="http://schemas.microsoft.com/office/drawing/2014/main" id="{B9A6E2C3-57A3-42A9-A83E-18CDCD7C69CF}"/>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8">
                <a:extLst>
                  <a:ext uri="{FF2B5EF4-FFF2-40B4-BE49-F238E27FC236}">
                    <a16:creationId xmlns:a16="http://schemas.microsoft.com/office/drawing/2014/main" id="{66345FAF-D8B3-4589-B236-9592A4B2E67D}"/>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9">
                <a:extLst>
                  <a:ext uri="{FF2B5EF4-FFF2-40B4-BE49-F238E27FC236}">
                    <a16:creationId xmlns:a16="http://schemas.microsoft.com/office/drawing/2014/main" id="{B6D66C40-7B12-4FAE-BA0D-F11071E94A85}"/>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80">
                <a:extLst>
                  <a:ext uri="{FF2B5EF4-FFF2-40B4-BE49-F238E27FC236}">
                    <a16:creationId xmlns:a16="http://schemas.microsoft.com/office/drawing/2014/main" id="{88E16CD4-DE64-472C-92F2-04F69839E843}"/>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81">
                <a:extLst>
                  <a:ext uri="{FF2B5EF4-FFF2-40B4-BE49-F238E27FC236}">
                    <a16:creationId xmlns:a16="http://schemas.microsoft.com/office/drawing/2014/main" id="{D595AF87-0CEC-4595-A702-E82EE7CBEF90}"/>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82">
                <a:extLst>
                  <a:ext uri="{FF2B5EF4-FFF2-40B4-BE49-F238E27FC236}">
                    <a16:creationId xmlns:a16="http://schemas.microsoft.com/office/drawing/2014/main" id="{61ED73B8-7315-4650-922A-B9670ED5FF3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83">
                <a:extLst>
                  <a:ext uri="{FF2B5EF4-FFF2-40B4-BE49-F238E27FC236}">
                    <a16:creationId xmlns:a16="http://schemas.microsoft.com/office/drawing/2014/main" id="{78E5D2BE-A2AA-4686-881A-1AAC20E7698E}"/>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84">
                <a:extLst>
                  <a:ext uri="{FF2B5EF4-FFF2-40B4-BE49-F238E27FC236}">
                    <a16:creationId xmlns:a16="http://schemas.microsoft.com/office/drawing/2014/main" id="{6983C63B-88C2-4A51-9595-E3C3B3B91183}"/>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357" name="Title 1">
            <a:extLst>
              <a:ext uri="{FF2B5EF4-FFF2-40B4-BE49-F238E27FC236}">
                <a16:creationId xmlns:a16="http://schemas.microsoft.com/office/drawing/2014/main" id="{854A438C-BC9A-4A4F-ABD3-80A84279ECBF}"/>
              </a:ext>
            </a:extLst>
          </p:cNvPr>
          <p:cNvSpPr>
            <a:spLocks noGrp="1"/>
          </p:cNvSpPr>
          <p:nvPr>
            <p:ph type="title"/>
          </p:nvPr>
        </p:nvSpPr>
        <p:spPr>
          <a:xfrm>
            <a:off x="189756" y="73844"/>
            <a:ext cx="10969943" cy="711081"/>
          </a:xfrm>
        </p:spPr>
        <p:txBody>
          <a:bodyPr>
            <a:noAutofit/>
          </a:bodyPr>
          <a:lstStyle>
            <a:lvl1pPr algn="l">
              <a:defRPr sz="3600">
                <a:solidFill>
                  <a:schemeClr val="bg1"/>
                </a:solidFill>
                <a:latin typeface="Cooper Black" panose="0208090404030B020404" pitchFamily="18" charset="0"/>
              </a:defRPr>
            </a:lvl1pPr>
          </a:lstStyle>
          <a:p>
            <a:r>
              <a:rPr lang="en-US" dirty="0"/>
              <a:t>Click to edit Master title style</a:t>
            </a:r>
          </a:p>
        </p:txBody>
      </p:sp>
    </p:spTree>
    <p:extLst>
      <p:ext uri="{BB962C8B-B14F-4D97-AF65-F5344CB8AC3E}">
        <p14:creationId xmlns:p14="http://schemas.microsoft.com/office/powerpoint/2010/main" val="24534911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87"/>
        <p:cNvGrpSpPr/>
        <p:nvPr/>
      </p:nvGrpSpPr>
      <p:grpSpPr>
        <a:xfrm>
          <a:off x="0" y="0"/>
          <a:ext cx="0" cy="0"/>
          <a:chOff x="0" y="0"/>
          <a:chExt cx="0" cy="0"/>
        </a:xfrm>
      </p:grpSpPr>
      <p:sp>
        <p:nvSpPr>
          <p:cNvPr id="88" name="Google Shape;88;p171"/>
          <p:cNvSpPr txBox="1">
            <a:spLocks noGrp="1"/>
          </p:cNvSpPr>
          <p:nvPr>
            <p:ph type="title"/>
          </p:nvPr>
        </p:nvSpPr>
        <p:spPr>
          <a:xfrm>
            <a:off x="962833" y="4406901"/>
            <a:ext cx="10360501" cy="1362075"/>
          </a:xfrm>
          <a:prstGeom prst="rect">
            <a:avLst/>
          </a:prstGeom>
          <a:noFill/>
          <a:ln>
            <a:noFill/>
          </a:ln>
        </p:spPr>
        <p:txBody>
          <a:bodyPr spcFirstLastPara="1" wrap="square" lIns="0" tIns="60925" rIns="0" bIns="60925" anchor="t" anchorCtr="0">
            <a:normAutofit/>
          </a:bodyPr>
          <a:lstStyle>
            <a:lvl1pPr lvl="0" algn="l">
              <a:spcBef>
                <a:spcPts val="0"/>
              </a:spcBef>
              <a:spcAft>
                <a:spcPts val="0"/>
              </a:spcAft>
              <a:buClr>
                <a:schemeClr val="accent1"/>
              </a:buClr>
              <a:buSzPts val="5300"/>
              <a:buFont typeface="Quattrocento Sans"/>
              <a:buNone/>
              <a:defRPr sz="53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9" name="Google Shape;89;p171"/>
          <p:cNvSpPr txBox="1">
            <a:spLocks noGrp="1"/>
          </p:cNvSpPr>
          <p:nvPr>
            <p:ph type="body" idx="1"/>
          </p:nvPr>
        </p:nvSpPr>
        <p:spPr>
          <a:xfrm>
            <a:off x="962833" y="2906713"/>
            <a:ext cx="10360501" cy="1500187"/>
          </a:xfrm>
          <a:prstGeom prst="rect">
            <a:avLst/>
          </a:prstGeom>
          <a:noFill/>
          <a:ln>
            <a:noFill/>
          </a:ln>
        </p:spPr>
        <p:txBody>
          <a:bodyPr spcFirstLastPara="1" wrap="square" lIns="0" tIns="60925" rIns="0" bIns="60925" anchor="b" anchorCtr="0">
            <a:normAutofit/>
          </a:bodyPr>
          <a:lstStyle>
            <a:lvl1pPr marL="457200" lvl="0" indent="-228600" algn="l">
              <a:spcBef>
                <a:spcPts val="540"/>
              </a:spcBef>
              <a:spcAft>
                <a:spcPts val="0"/>
              </a:spcAft>
              <a:buClr>
                <a:srgbClr val="918E8D"/>
              </a:buClr>
              <a:buSzPts val="2700"/>
              <a:buNone/>
              <a:defRPr sz="2700">
                <a:solidFill>
                  <a:srgbClr val="918E8D"/>
                </a:solidFill>
              </a:defRPr>
            </a:lvl1pPr>
            <a:lvl2pPr marL="914400" lvl="1" indent="-228600" algn="l">
              <a:spcBef>
                <a:spcPts val="480"/>
              </a:spcBef>
              <a:spcAft>
                <a:spcPts val="0"/>
              </a:spcAft>
              <a:buClr>
                <a:srgbClr val="918E8D"/>
              </a:buClr>
              <a:buSzPts val="2400"/>
              <a:buNone/>
              <a:defRPr sz="2400">
                <a:solidFill>
                  <a:srgbClr val="918E8D"/>
                </a:solidFill>
              </a:defRPr>
            </a:lvl2pPr>
            <a:lvl3pPr marL="1371600" lvl="2" indent="-228600" algn="l">
              <a:spcBef>
                <a:spcPts val="420"/>
              </a:spcBef>
              <a:spcAft>
                <a:spcPts val="0"/>
              </a:spcAft>
              <a:buClr>
                <a:srgbClr val="918E8D"/>
              </a:buClr>
              <a:buSzPts val="2100"/>
              <a:buNone/>
              <a:defRPr sz="2100">
                <a:solidFill>
                  <a:srgbClr val="918E8D"/>
                </a:solidFill>
              </a:defRPr>
            </a:lvl3pPr>
            <a:lvl4pPr marL="1828800" lvl="3" indent="-228600" algn="l">
              <a:spcBef>
                <a:spcPts val="380"/>
              </a:spcBef>
              <a:spcAft>
                <a:spcPts val="0"/>
              </a:spcAft>
              <a:buClr>
                <a:srgbClr val="918E8D"/>
              </a:buClr>
              <a:buSzPts val="1900"/>
              <a:buNone/>
              <a:defRPr sz="1900">
                <a:solidFill>
                  <a:srgbClr val="918E8D"/>
                </a:solidFill>
              </a:defRPr>
            </a:lvl4pPr>
            <a:lvl5pPr marL="2286000" lvl="4" indent="-228600" algn="l">
              <a:spcBef>
                <a:spcPts val="380"/>
              </a:spcBef>
              <a:spcAft>
                <a:spcPts val="0"/>
              </a:spcAft>
              <a:buClr>
                <a:srgbClr val="918E8D"/>
              </a:buClr>
              <a:buSzPts val="1900"/>
              <a:buNone/>
              <a:defRPr sz="1900">
                <a:solidFill>
                  <a:srgbClr val="918E8D"/>
                </a:solidFill>
              </a:defRPr>
            </a:lvl5pPr>
            <a:lvl6pPr marL="2743200" lvl="5" indent="-228600" algn="l">
              <a:spcBef>
                <a:spcPts val="380"/>
              </a:spcBef>
              <a:spcAft>
                <a:spcPts val="0"/>
              </a:spcAft>
              <a:buClr>
                <a:srgbClr val="918E8D"/>
              </a:buClr>
              <a:buSzPts val="1900"/>
              <a:buNone/>
              <a:defRPr sz="1900">
                <a:solidFill>
                  <a:srgbClr val="918E8D"/>
                </a:solidFill>
              </a:defRPr>
            </a:lvl6pPr>
            <a:lvl7pPr marL="3200400" lvl="6" indent="-228600" algn="l">
              <a:spcBef>
                <a:spcPts val="380"/>
              </a:spcBef>
              <a:spcAft>
                <a:spcPts val="0"/>
              </a:spcAft>
              <a:buClr>
                <a:srgbClr val="918E8D"/>
              </a:buClr>
              <a:buSzPts val="1900"/>
              <a:buNone/>
              <a:defRPr sz="1900">
                <a:solidFill>
                  <a:srgbClr val="918E8D"/>
                </a:solidFill>
              </a:defRPr>
            </a:lvl7pPr>
            <a:lvl8pPr marL="3657600" lvl="7" indent="-228600" algn="l">
              <a:spcBef>
                <a:spcPts val="380"/>
              </a:spcBef>
              <a:spcAft>
                <a:spcPts val="0"/>
              </a:spcAft>
              <a:buClr>
                <a:srgbClr val="918E8D"/>
              </a:buClr>
              <a:buSzPts val="1900"/>
              <a:buNone/>
              <a:defRPr sz="1900">
                <a:solidFill>
                  <a:srgbClr val="918E8D"/>
                </a:solidFill>
              </a:defRPr>
            </a:lvl8pPr>
            <a:lvl9pPr marL="4114800" lvl="8" indent="-228600" algn="l">
              <a:spcBef>
                <a:spcPts val="380"/>
              </a:spcBef>
              <a:spcAft>
                <a:spcPts val="0"/>
              </a:spcAft>
              <a:buClr>
                <a:srgbClr val="918E8D"/>
              </a:buClr>
              <a:buSzPts val="1900"/>
              <a:buNone/>
              <a:defRPr sz="1900">
                <a:solidFill>
                  <a:srgbClr val="918E8D"/>
                </a:solidFill>
              </a:defRPr>
            </a:lvl9pPr>
          </a:lstStyle>
          <a:p>
            <a:endParaRPr/>
          </a:p>
        </p:txBody>
      </p:sp>
      <p:sp>
        <p:nvSpPr>
          <p:cNvPr id="90" name="Google Shape;90;p171"/>
          <p:cNvSpPr txBox="1">
            <a:spLocks noGrp="1"/>
          </p:cNvSpPr>
          <p:nvPr>
            <p:ph type="dt" idx="10"/>
          </p:nvPr>
        </p:nvSpPr>
        <p:spPr>
          <a:xfrm>
            <a:off x="609441" y="6356351"/>
            <a:ext cx="2844059" cy="365125"/>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1" name="Google Shape;91;p171"/>
          <p:cNvSpPr txBox="1">
            <a:spLocks noGrp="1"/>
          </p:cNvSpPr>
          <p:nvPr>
            <p:ph type="ftr" idx="11"/>
          </p:nvPr>
        </p:nvSpPr>
        <p:spPr>
          <a:xfrm>
            <a:off x="4164515" y="6356351"/>
            <a:ext cx="3859795" cy="365125"/>
          </a:xfrm>
          <a:prstGeom prst="rect">
            <a:avLst/>
          </a:prstGeom>
          <a:noFill/>
          <a:ln>
            <a:noFill/>
          </a:ln>
        </p:spPr>
        <p:txBody>
          <a:bodyPr spcFirstLastPara="1" wrap="square" lIns="0" tIns="60925" rIns="0"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2" name="Google Shape;92;p171"/>
          <p:cNvSpPr txBox="1">
            <a:spLocks noGrp="1"/>
          </p:cNvSpPr>
          <p:nvPr>
            <p:ph type="sldNum" idx="12"/>
          </p:nvPr>
        </p:nvSpPr>
        <p:spPr>
          <a:xfrm>
            <a:off x="8735325" y="6356351"/>
            <a:ext cx="2844059" cy="365125"/>
          </a:xfrm>
          <a:prstGeom prst="rect">
            <a:avLst/>
          </a:prstGeom>
          <a:noFill/>
          <a:ln>
            <a:noFill/>
          </a:ln>
        </p:spPr>
        <p:txBody>
          <a:bodyPr spcFirstLastPara="1" wrap="square" lIns="0" tIns="60925" rIns="0"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About Us">
    <p:bg>
      <p:bgPr>
        <a:solidFill>
          <a:schemeClr val="accent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C1607FC-4025-4535-B960-C423F1504CE5}"/>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12" name="Group 11">
              <a:extLst>
                <a:ext uri="{FF2B5EF4-FFF2-40B4-BE49-F238E27FC236}">
                  <a16:creationId xmlns:a16="http://schemas.microsoft.com/office/drawing/2014/main" id="{5651BEEC-E6AC-4E4B-9B88-D2F823311FDE}"/>
                </a:ext>
              </a:extLst>
            </p:cNvPr>
            <p:cNvGrpSpPr/>
            <p:nvPr/>
          </p:nvGrpSpPr>
          <p:grpSpPr>
            <a:xfrm>
              <a:off x="354110" y="326571"/>
              <a:ext cx="11480604" cy="109990"/>
              <a:chOff x="354110" y="326571"/>
              <a:chExt cx="11480604" cy="109990"/>
            </a:xfrm>
            <a:grpFill/>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6CC022AE-7DA1-4DBC-B4FA-A550170E3244}"/>
                </a:ext>
              </a:extLst>
            </p:cNvPr>
            <p:cNvGrpSpPr/>
            <p:nvPr/>
          </p:nvGrpSpPr>
          <p:grpSpPr>
            <a:xfrm>
              <a:off x="354110" y="833283"/>
              <a:ext cx="11480604" cy="108822"/>
              <a:chOff x="354110" y="834963"/>
              <a:chExt cx="11480604" cy="108822"/>
            </a:xfrm>
            <a:grpFill/>
          </p:grpSpPr>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86937529-B296-43D8-A41E-AB8B81312F52}"/>
                </a:ext>
              </a:extLst>
            </p:cNvPr>
            <p:cNvGrpSpPr/>
            <p:nvPr/>
          </p:nvGrpSpPr>
          <p:grpSpPr>
            <a:xfrm>
              <a:off x="354110" y="1338827"/>
              <a:ext cx="11480604" cy="109990"/>
              <a:chOff x="354110" y="1342187"/>
              <a:chExt cx="11480604" cy="109990"/>
            </a:xfrm>
            <a:grpFill/>
          </p:grpSpPr>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7F2D639A-C347-4082-9643-F89AF7802C05}"/>
                </a:ext>
              </a:extLst>
            </p:cNvPr>
            <p:cNvGrpSpPr/>
            <p:nvPr/>
          </p:nvGrpSpPr>
          <p:grpSpPr>
            <a:xfrm>
              <a:off x="354110" y="1845539"/>
              <a:ext cx="11480604" cy="109990"/>
              <a:chOff x="354110" y="1850572"/>
              <a:chExt cx="11480604" cy="109990"/>
            </a:xfrm>
            <a:grpFill/>
          </p:grpSpPr>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66A8B488-F73F-46BA-AAC6-FAAE1D26CA95}"/>
                </a:ext>
              </a:extLst>
            </p:cNvPr>
            <p:cNvGrpSpPr/>
            <p:nvPr/>
          </p:nvGrpSpPr>
          <p:grpSpPr>
            <a:xfrm>
              <a:off x="354110" y="2352251"/>
              <a:ext cx="11480604" cy="108822"/>
              <a:chOff x="354110" y="2358964"/>
              <a:chExt cx="11480604" cy="108822"/>
            </a:xfrm>
            <a:grpFill/>
          </p:grpSpPr>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518EF978-EC3B-4512-9384-D9CDBEA6D3B0}"/>
                </a:ext>
              </a:extLst>
            </p:cNvPr>
            <p:cNvGrpSpPr/>
            <p:nvPr/>
          </p:nvGrpSpPr>
          <p:grpSpPr>
            <a:xfrm>
              <a:off x="354110" y="2857795"/>
              <a:ext cx="11480604" cy="109990"/>
              <a:chOff x="354110" y="2866188"/>
              <a:chExt cx="11480604" cy="109990"/>
            </a:xfrm>
            <a:grpFill/>
          </p:grpSpPr>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906BB728-4849-4082-9FF0-0EA3AABEBCF4}"/>
                </a:ext>
              </a:extLst>
            </p:cNvPr>
            <p:cNvGrpSpPr/>
            <p:nvPr/>
          </p:nvGrpSpPr>
          <p:grpSpPr>
            <a:xfrm>
              <a:off x="354110" y="3364507"/>
              <a:ext cx="11480604" cy="109990"/>
              <a:chOff x="354110" y="3364062"/>
              <a:chExt cx="11480604" cy="109990"/>
            </a:xfrm>
            <a:grpFill/>
          </p:grpSpPr>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7">
                <a:extLst>
                  <a:ext uri="{FF2B5EF4-FFF2-40B4-BE49-F238E27FC236}">
                    <a16:creationId xmlns:a16="http://schemas.microsoft.com/office/drawing/2014/main" id="{BDB3BE91-D24B-44FB-A0BE-35ABBB231390}"/>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8">
                <a:extLst>
                  <a:ext uri="{FF2B5EF4-FFF2-40B4-BE49-F238E27FC236}">
                    <a16:creationId xmlns:a16="http://schemas.microsoft.com/office/drawing/2014/main" id="{02BF76EB-C07C-40D8-ABF9-14A0E81337BD}"/>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9">
                <a:extLst>
                  <a:ext uri="{FF2B5EF4-FFF2-40B4-BE49-F238E27FC236}">
                    <a16:creationId xmlns:a16="http://schemas.microsoft.com/office/drawing/2014/main" id="{FC0AC496-1F3F-4359-904E-5527E0BAD729}"/>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0">
                <a:extLst>
                  <a:ext uri="{FF2B5EF4-FFF2-40B4-BE49-F238E27FC236}">
                    <a16:creationId xmlns:a16="http://schemas.microsoft.com/office/drawing/2014/main" id="{67A5809D-4B79-4E2A-8B9D-C29BBE187DEB}"/>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1">
                <a:extLst>
                  <a:ext uri="{FF2B5EF4-FFF2-40B4-BE49-F238E27FC236}">
                    <a16:creationId xmlns:a16="http://schemas.microsoft.com/office/drawing/2014/main" id="{5FA8A205-5CFE-4939-86AC-E0D585AB2216}"/>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2">
                <a:extLst>
                  <a:ext uri="{FF2B5EF4-FFF2-40B4-BE49-F238E27FC236}">
                    <a16:creationId xmlns:a16="http://schemas.microsoft.com/office/drawing/2014/main" id="{553F272B-5533-4FB6-A9F0-875A21EC046E}"/>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3">
                <a:extLst>
                  <a:ext uri="{FF2B5EF4-FFF2-40B4-BE49-F238E27FC236}">
                    <a16:creationId xmlns:a16="http://schemas.microsoft.com/office/drawing/2014/main" id="{187F64CB-DEFF-42C8-A80D-BF5D20C7E7B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14">
                <a:extLst>
                  <a:ext uri="{FF2B5EF4-FFF2-40B4-BE49-F238E27FC236}">
                    <a16:creationId xmlns:a16="http://schemas.microsoft.com/office/drawing/2014/main" id="{D8A81EE6-EC79-451C-8888-B85838267DFF}"/>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15">
                <a:extLst>
                  <a:ext uri="{FF2B5EF4-FFF2-40B4-BE49-F238E27FC236}">
                    <a16:creationId xmlns:a16="http://schemas.microsoft.com/office/drawing/2014/main" id="{2F75E8FE-AE95-4C7F-8BE5-50A035B1B1A2}"/>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16">
                <a:extLst>
                  <a:ext uri="{FF2B5EF4-FFF2-40B4-BE49-F238E27FC236}">
                    <a16:creationId xmlns:a16="http://schemas.microsoft.com/office/drawing/2014/main" id="{521C11C5-735B-4510-A6D4-19E284955808}"/>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17">
                <a:extLst>
                  <a:ext uri="{FF2B5EF4-FFF2-40B4-BE49-F238E27FC236}">
                    <a16:creationId xmlns:a16="http://schemas.microsoft.com/office/drawing/2014/main" id="{DE053974-1CFB-4C67-9102-E4BA82742CCB}"/>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18">
                <a:extLst>
                  <a:ext uri="{FF2B5EF4-FFF2-40B4-BE49-F238E27FC236}">
                    <a16:creationId xmlns:a16="http://schemas.microsoft.com/office/drawing/2014/main" id="{00A33D5E-F49C-4A86-B377-B3598B7EF79A}"/>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19">
                <a:extLst>
                  <a:ext uri="{FF2B5EF4-FFF2-40B4-BE49-F238E27FC236}">
                    <a16:creationId xmlns:a16="http://schemas.microsoft.com/office/drawing/2014/main" id="{7B19912A-F019-49AD-A23F-B9B6F8E59878}"/>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9" name="Group 18">
              <a:extLst>
                <a:ext uri="{FF2B5EF4-FFF2-40B4-BE49-F238E27FC236}">
                  <a16:creationId xmlns:a16="http://schemas.microsoft.com/office/drawing/2014/main" id="{9899924C-8D1C-46B4-9F38-88AD7EA3A211}"/>
                </a:ext>
              </a:extLst>
            </p:cNvPr>
            <p:cNvGrpSpPr/>
            <p:nvPr/>
          </p:nvGrpSpPr>
          <p:grpSpPr>
            <a:xfrm>
              <a:off x="354110" y="3871219"/>
              <a:ext cx="11480604" cy="108822"/>
              <a:chOff x="354110" y="3872454"/>
              <a:chExt cx="11480604" cy="108822"/>
            </a:xfrm>
            <a:grpFill/>
          </p:grpSpPr>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34">
                <a:extLst>
                  <a:ext uri="{FF2B5EF4-FFF2-40B4-BE49-F238E27FC236}">
                    <a16:creationId xmlns:a16="http://schemas.microsoft.com/office/drawing/2014/main" id="{0081421C-B014-4BA9-9B01-C495814F1439}"/>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35">
                <a:extLst>
                  <a:ext uri="{FF2B5EF4-FFF2-40B4-BE49-F238E27FC236}">
                    <a16:creationId xmlns:a16="http://schemas.microsoft.com/office/drawing/2014/main" id="{F2F01CCA-56ED-486D-8B82-39DC92A848EA}"/>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36">
                <a:extLst>
                  <a:ext uri="{FF2B5EF4-FFF2-40B4-BE49-F238E27FC236}">
                    <a16:creationId xmlns:a16="http://schemas.microsoft.com/office/drawing/2014/main" id="{D80D4491-E5C9-4C50-81FD-6FC11F948875}"/>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37">
                <a:extLst>
                  <a:ext uri="{FF2B5EF4-FFF2-40B4-BE49-F238E27FC236}">
                    <a16:creationId xmlns:a16="http://schemas.microsoft.com/office/drawing/2014/main" id="{FEC9B9BF-B893-41BF-B931-31F1750D8996}"/>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38">
                <a:extLst>
                  <a:ext uri="{FF2B5EF4-FFF2-40B4-BE49-F238E27FC236}">
                    <a16:creationId xmlns:a16="http://schemas.microsoft.com/office/drawing/2014/main" id="{3CAD1EA0-31D2-4388-AC66-BE422B61421C}"/>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39">
                <a:extLst>
                  <a:ext uri="{FF2B5EF4-FFF2-40B4-BE49-F238E27FC236}">
                    <a16:creationId xmlns:a16="http://schemas.microsoft.com/office/drawing/2014/main" id="{992B7398-2CE5-4B74-B42B-0E4E9FA210C1}"/>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0">
                <a:extLst>
                  <a:ext uri="{FF2B5EF4-FFF2-40B4-BE49-F238E27FC236}">
                    <a16:creationId xmlns:a16="http://schemas.microsoft.com/office/drawing/2014/main" id="{2AC042C8-974E-43A8-B1AB-D62435FE96D7}"/>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1">
                <a:extLst>
                  <a:ext uri="{FF2B5EF4-FFF2-40B4-BE49-F238E27FC236}">
                    <a16:creationId xmlns:a16="http://schemas.microsoft.com/office/drawing/2014/main" id="{2D6F1AB9-6712-4B85-8932-7F5F1BCFDA32}"/>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2">
                <a:extLst>
                  <a:ext uri="{FF2B5EF4-FFF2-40B4-BE49-F238E27FC236}">
                    <a16:creationId xmlns:a16="http://schemas.microsoft.com/office/drawing/2014/main" id="{80DC2507-35DC-491B-8CB6-90312B184EDE}"/>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3">
                <a:extLst>
                  <a:ext uri="{FF2B5EF4-FFF2-40B4-BE49-F238E27FC236}">
                    <a16:creationId xmlns:a16="http://schemas.microsoft.com/office/drawing/2014/main" id="{778102A0-D658-43A1-846D-9B9E4B9AE14F}"/>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44">
                <a:extLst>
                  <a:ext uri="{FF2B5EF4-FFF2-40B4-BE49-F238E27FC236}">
                    <a16:creationId xmlns:a16="http://schemas.microsoft.com/office/drawing/2014/main" id="{0532E36E-F8F7-4121-80C1-216501C391E8}"/>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45">
                <a:extLst>
                  <a:ext uri="{FF2B5EF4-FFF2-40B4-BE49-F238E27FC236}">
                    <a16:creationId xmlns:a16="http://schemas.microsoft.com/office/drawing/2014/main" id="{EBD0C1A7-E07E-492D-A5B7-899D81C35912}"/>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46">
                <a:extLst>
                  <a:ext uri="{FF2B5EF4-FFF2-40B4-BE49-F238E27FC236}">
                    <a16:creationId xmlns:a16="http://schemas.microsoft.com/office/drawing/2014/main" id="{FF89631E-3434-468A-BE5A-16772FE2F3D2}"/>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0" name="Group 19">
              <a:extLst>
                <a:ext uri="{FF2B5EF4-FFF2-40B4-BE49-F238E27FC236}">
                  <a16:creationId xmlns:a16="http://schemas.microsoft.com/office/drawing/2014/main" id="{8F8A1E95-3088-4CA0-BA17-9F2DBDABF9DB}"/>
                </a:ext>
              </a:extLst>
            </p:cNvPr>
            <p:cNvGrpSpPr/>
            <p:nvPr/>
          </p:nvGrpSpPr>
          <p:grpSpPr>
            <a:xfrm>
              <a:off x="354110" y="4376763"/>
              <a:ext cx="11480604" cy="109990"/>
              <a:chOff x="354110" y="4379678"/>
              <a:chExt cx="11480604" cy="109990"/>
            </a:xfrm>
            <a:grpFill/>
          </p:grpSpPr>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1">
                <a:extLst>
                  <a:ext uri="{FF2B5EF4-FFF2-40B4-BE49-F238E27FC236}">
                    <a16:creationId xmlns:a16="http://schemas.microsoft.com/office/drawing/2014/main" id="{FEA4E4F7-8218-4E7C-9E87-224A643273FF}"/>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2">
                <a:extLst>
                  <a:ext uri="{FF2B5EF4-FFF2-40B4-BE49-F238E27FC236}">
                    <a16:creationId xmlns:a16="http://schemas.microsoft.com/office/drawing/2014/main" id="{A94D8FC5-1EBD-4EE3-98BE-790ADC20DBFF}"/>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3">
                <a:extLst>
                  <a:ext uri="{FF2B5EF4-FFF2-40B4-BE49-F238E27FC236}">
                    <a16:creationId xmlns:a16="http://schemas.microsoft.com/office/drawing/2014/main" id="{30D19DB9-4852-4829-8388-B6807A0BF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64">
                <a:extLst>
                  <a:ext uri="{FF2B5EF4-FFF2-40B4-BE49-F238E27FC236}">
                    <a16:creationId xmlns:a16="http://schemas.microsoft.com/office/drawing/2014/main" id="{084DC439-7F3A-4989-96B7-B29D496E655F}"/>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65">
                <a:extLst>
                  <a:ext uri="{FF2B5EF4-FFF2-40B4-BE49-F238E27FC236}">
                    <a16:creationId xmlns:a16="http://schemas.microsoft.com/office/drawing/2014/main" id="{35EB4226-F03D-4819-A4CC-D42233D58851}"/>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66">
                <a:extLst>
                  <a:ext uri="{FF2B5EF4-FFF2-40B4-BE49-F238E27FC236}">
                    <a16:creationId xmlns:a16="http://schemas.microsoft.com/office/drawing/2014/main" id="{E00FCAAA-AC7E-4B03-AD5E-74ABD976422E}"/>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67">
                <a:extLst>
                  <a:ext uri="{FF2B5EF4-FFF2-40B4-BE49-F238E27FC236}">
                    <a16:creationId xmlns:a16="http://schemas.microsoft.com/office/drawing/2014/main" id="{7D3AA8CA-C2E8-4862-8F87-EFAEFBCFF0CD}"/>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68">
                <a:extLst>
                  <a:ext uri="{FF2B5EF4-FFF2-40B4-BE49-F238E27FC236}">
                    <a16:creationId xmlns:a16="http://schemas.microsoft.com/office/drawing/2014/main" id="{217BE0BD-ECA6-4A6D-9864-90AF19AF3022}"/>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69">
                <a:extLst>
                  <a:ext uri="{FF2B5EF4-FFF2-40B4-BE49-F238E27FC236}">
                    <a16:creationId xmlns:a16="http://schemas.microsoft.com/office/drawing/2014/main" id="{4367775C-E241-437A-90EC-7A4D13D422E0}"/>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0">
                <a:extLst>
                  <a:ext uri="{FF2B5EF4-FFF2-40B4-BE49-F238E27FC236}">
                    <a16:creationId xmlns:a16="http://schemas.microsoft.com/office/drawing/2014/main" id="{45804E6D-FE13-4F7A-A02C-81ED1ACEAFA0}"/>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1">
                <a:extLst>
                  <a:ext uri="{FF2B5EF4-FFF2-40B4-BE49-F238E27FC236}">
                    <a16:creationId xmlns:a16="http://schemas.microsoft.com/office/drawing/2014/main" id="{A09F54AC-51E7-45A0-B639-BFEC5FE67CC8}"/>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2">
                <a:extLst>
                  <a:ext uri="{FF2B5EF4-FFF2-40B4-BE49-F238E27FC236}">
                    <a16:creationId xmlns:a16="http://schemas.microsoft.com/office/drawing/2014/main" id="{CA60C1A9-4AD0-4191-96A2-CC1DD32F6F92}"/>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3">
                <a:extLst>
                  <a:ext uri="{FF2B5EF4-FFF2-40B4-BE49-F238E27FC236}">
                    <a16:creationId xmlns:a16="http://schemas.microsoft.com/office/drawing/2014/main" id="{9A28ED63-9408-4F16-A85E-E76BA9F9AD02}"/>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1" name="Group 20">
              <a:extLst>
                <a:ext uri="{FF2B5EF4-FFF2-40B4-BE49-F238E27FC236}">
                  <a16:creationId xmlns:a16="http://schemas.microsoft.com/office/drawing/2014/main" id="{909F6D0B-FF49-4CC2-90DB-BE84FEA93E9F}"/>
                </a:ext>
              </a:extLst>
            </p:cNvPr>
            <p:cNvGrpSpPr/>
            <p:nvPr/>
          </p:nvGrpSpPr>
          <p:grpSpPr>
            <a:xfrm>
              <a:off x="354110" y="4883475"/>
              <a:ext cx="11480604" cy="109990"/>
              <a:chOff x="354110" y="4888062"/>
              <a:chExt cx="11480604" cy="109990"/>
            </a:xfrm>
            <a:grpFill/>
          </p:grpSpPr>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7">
                <a:extLst>
                  <a:ext uri="{FF2B5EF4-FFF2-40B4-BE49-F238E27FC236}">
                    <a16:creationId xmlns:a16="http://schemas.microsoft.com/office/drawing/2014/main" id="{19A7F840-07E0-4852-B348-40D8EB614858}"/>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8">
                <a:extLst>
                  <a:ext uri="{FF2B5EF4-FFF2-40B4-BE49-F238E27FC236}">
                    <a16:creationId xmlns:a16="http://schemas.microsoft.com/office/drawing/2014/main" id="{F501C6E7-9683-4F5F-ADB4-D120A8CE23AC}"/>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9">
                <a:extLst>
                  <a:ext uri="{FF2B5EF4-FFF2-40B4-BE49-F238E27FC236}">
                    <a16:creationId xmlns:a16="http://schemas.microsoft.com/office/drawing/2014/main" id="{6B0B292A-E263-45E9-8363-AB5BA07DC7ED}"/>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0">
                <a:extLst>
                  <a:ext uri="{FF2B5EF4-FFF2-40B4-BE49-F238E27FC236}">
                    <a16:creationId xmlns:a16="http://schemas.microsoft.com/office/drawing/2014/main" id="{F6D80E9D-A930-4211-B815-FA67CF10A554}"/>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1">
                <a:extLst>
                  <a:ext uri="{FF2B5EF4-FFF2-40B4-BE49-F238E27FC236}">
                    <a16:creationId xmlns:a16="http://schemas.microsoft.com/office/drawing/2014/main" id="{75CB23DF-89C3-4513-88A0-E31FACFB7D19}"/>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2">
                <a:extLst>
                  <a:ext uri="{FF2B5EF4-FFF2-40B4-BE49-F238E27FC236}">
                    <a16:creationId xmlns:a16="http://schemas.microsoft.com/office/drawing/2014/main" id="{792B94F3-12D9-42E8-91C9-DE5D158733B4}"/>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3">
                <a:extLst>
                  <a:ext uri="{FF2B5EF4-FFF2-40B4-BE49-F238E27FC236}">
                    <a16:creationId xmlns:a16="http://schemas.microsoft.com/office/drawing/2014/main" id="{F5C29CE0-8ED9-4F8F-B865-6A66D95AA6F5}"/>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14">
                <a:extLst>
                  <a:ext uri="{FF2B5EF4-FFF2-40B4-BE49-F238E27FC236}">
                    <a16:creationId xmlns:a16="http://schemas.microsoft.com/office/drawing/2014/main" id="{E1288316-CFF0-4D0C-A6EA-50B406EBF659}"/>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15">
                <a:extLst>
                  <a:ext uri="{FF2B5EF4-FFF2-40B4-BE49-F238E27FC236}">
                    <a16:creationId xmlns:a16="http://schemas.microsoft.com/office/drawing/2014/main" id="{4BF70EA3-0A87-40BD-94BF-76AAEC816C87}"/>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16">
                <a:extLst>
                  <a:ext uri="{FF2B5EF4-FFF2-40B4-BE49-F238E27FC236}">
                    <a16:creationId xmlns:a16="http://schemas.microsoft.com/office/drawing/2014/main" id="{8AC49DAE-1800-40B4-908D-DACDDBFF2135}"/>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17">
                <a:extLst>
                  <a:ext uri="{FF2B5EF4-FFF2-40B4-BE49-F238E27FC236}">
                    <a16:creationId xmlns:a16="http://schemas.microsoft.com/office/drawing/2014/main" id="{236BF9F5-A935-4DA3-A4A9-52DD30165B37}"/>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18">
                <a:extLst>
                  <a:ext uri="{FF2B5EF4-FFF2-40B4-BE49-F238E27FC236}">
                    <a16:creationId xmlns:a16="http://schemas.microsoft.com/office/drawing/2014/main" id="{97FE846A-6C60-49BD-8759-77095BC24777}"/>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19">
                <a:extLst>
                  <a:ext uri="{FF2B5EF4-FFF2-40B4-BE49-F238E27FC236}">
                    <a16:creationId xmlns:a16="http://schemas.microsoft.com/office/drawing/2014/main" id="{FA924FA8-FE97-40A1-852B-77A498A7C449}"/>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2" name="Group 21">
              <a:extLst>
                <a:ext uri="{FF2B5EF4-FFF2-40B4-BE49-F238E27FC236}">
                  <a16:creationId xmlns:a16="http://schemas.microsoft.com/office/drawing/2014/main" id="{5E7D7A4E-C314-4987-9657-060E28CAA6A0}"/>
                </a:ext>
              </a:extLst>
            </p:cNvPr>
            <p:cNvGrpSpPr/>
            <p:nvPr/>
          </p:nvGrpSpPr>
          <p:grpSpPr>
            <a:xfrm>
              <a:off x="354110" y="5390187"/>
              <a:ext cx="11480604" cy="108822"/>
              <a:chOff x="354110" y="5396454"/>
              <a:chExt cx="11480604" cy="108822"/>
            </a:xfrm>
            <a:grpFill/>
          </p:grpSpPr>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34">
                <a:extLst>
                  <a:ext uri="{FF2B5EF4-FFF2-40B4-BE49-F238E27FC236}">
                    <a16:creationId xmlns:a16="http://schemas.microsoft.com/office/drawing/2014/main" id="{088CF2A2-82EB-4956-973F-6A38CD7EA059}"/>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35">
                <a:extLst>
                  <a:ext uri="{FF2B5EF4-FFF2-40B4-BE49-F238E27FC236}">
                    <a16:creationId xmlns:a16="http://schemas.microsoft.com/office/drawing/2014/main" id="{C040EEA9-3095-4F30-8483-23F37448C258}"/>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36">
                <a:extLst>
                  <a:ext uri="{FF2B5EF4-FFF2-40B4-BE49-F238E27FC236}">
                    <a16:creationId xmlns:a16="http://schemas.microsoft.com/office/drawing/2014/main" id="{749693CE-451B-4AFB-88A8-C12ED178EA24}"/>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37">
                <a:extLst>
                  <a:ext uri="{FF2B5EF4-FFF2-40B4-BE49-F238E27FC236}">
                    <a16:creationId xmlns:a16="http://schemas.microsoft.com/office/drawing/2014/main" id="{30280489-C791-44E8-963D-1255607CDB5F}"/>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38">
                <a:extLst>
                  <a:ext uri="{FF2B5EF4-FFF2-40B4-BE49-F238E27FC236}">
                    <a16:creationId xmlns:a16="http://schemas.microsoft.com/office/drawing/2014/main" id="{8CC74FC2-413D-4801-AE6D-107C3B112929}"/>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39">
                <a:extLst>
                  <a:ext uri="{FF2B5EF4-FFF2-40B4-BE49-F238E27FC236}">
                    <a16:creationId xmlns:a16="http://schemas.microsoft.com/office/drawing/2014/main" id="{B285A8B1-8801-46CD-91B8-97CE12F3199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0">
                <a:extLst>
                  <a:ext uri="{FF2B5EF4-FFF2-40B4-BE49-F238E27FC236}">
                    <a16:creationId xmlns:a16="http://schemas.microsoft.com/office/drawing/2014/main" id="{2DCB03A8-663D-4DCB-A3A5-59C55ED30496}"/>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1">
                <a:extLst>
                  <a:ext uri="{FF2B5EF4-FFF2-40B4-BE49-F238E27FC236}">
                    <a16:creationId xmlns:a16="http://schemas.microsoft.com/office/drawing/2014/main" id="{5407D7A5-9403-4899-B30F-57F9270DFA23}"/>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2">
                <a:extLst>
                  <a:ext uri="{FF2B5EF4-FFF2-40B4-BE49-F238E27FC236}">
                    <a16:creationId xmlns:a16="http://schemas.microsoft.com/office/drawing/2014/main" id="{A5A712A8-2D9C-4566-93D7-A554219464B6}"/>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3">
                <a:extLst>
                  <a:ext uri="{FF2B5EF4-FFF2-40B4-BE49-F238E27FC236}">
                    <a16:creationId xmlns:a16="http://schemas.microsoft.com/office/drawing/2014/main" id="{4B61ED17-0B4A-42B3-B859-84E6FBD9F9B9}"/>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44">
                <a:extLst>
                  <a:ext uri="{FF2B5EF4-FFF2-40B4-BE49-F238E27FC236}">
                    <a16:creationId xmlns:a16="http://schemas.microsoft.com/office/drawing/2014/main" id="{7FF71609-E043-4DD4-BBED-210943BF31DB}"/>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45">
                <a:extLst>
                  <a:ext uri="{FF2B5EF4-FFF2-40B4-BE49-F238E27FC236}">
                    <a16:creationId xmlns:a16="http://schemas.microsoft.com/office/drawing/2014/main" id="{9107E37E-3623-4410-8CEA-DA33995A6AC6}"/>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46">
                <a:extLst>
                  <a:ext uri="{FF2B5EF4-FFF2-40B4-BE49-F238E27FC236}">
                    <a16:creationId xmlns:a16="http://schemas.microsoft.com/office/drawing/2014/main" id="{B83800E2-BDEE-48AC-9D9F-0B03C123FB62}"/>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3" name="Group 22">
              <a:extLst>
                <a:ext uri="{FF2B5EF4-FFF2-40B4-BE49-F238E27FC236}">
                  <a16:creationId xmlns:a16="http://schemas.microsoft.com/office/drawing/2014/main" id="{8F81BE07-E676-45EB-9AFA-7BF1FBB657A2}"/>
                </a:ext>
              </a:extLst>
            </p:cNvPr>
            <p:cNvGrpSpPr/>
            <p:nvPr/>
          </p:nvGrpSpPr>
          <p:grpSpPr>
            <a:xfrm>
              <a:off x="354110" y="5895731"/>
              <a:ext cx="11480604" cy="109990"/>
              <a:chOff x="354110" y="5903678"/>
              <a:chExt cx="11480604" cy="109990"/>
            </a:xfrm>
            <a:grpFill/>
          </p:grpSpPr>
          <p:sp>
            <p:nvSpPr>
              <p:cNvPr id="51" name="Rectangle 59">
                <a:extLst>
                  <a:ext uri="{FF2B5EF4-FFF2-40B4-BE49-F238E27FC236}">
                    <a16:creationId xmlns:a16="http://schemas.microsoft.com/office/drawing/2014/main" id="{90F41A19-F592-419E-BB70-0A26A5A2C993}"/>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0">
                <a:extLst>
                  <a:ext uri="{FF2B5EF4-FFF2-40B4-BE49-F238E27FC236}">
                    <a16:creationId xmlns:a16="http://schemas.microsoft.com/office/drawing/2014/main" id="{1469FDD4-E3FD-413E-AE75-22EE1F631B63}"/>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1">
                <a:extLst>
                  <a:ext uri="{FF2B5EF4-FFF2-40B4-BE49-F238E27FC236}">
                    <a16:creationId xmlns:a16="http://schemas.microsoft.com/office/drawing/2014/main" id="{FE475E5D-8646-4FC9-BFFB-619E2D0E25ED}"/>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2">
                <a:extLst>
                  <a:ext uri="{FF2B5EF4-FFF2-40B4-BE49-F238E27FC236}">
                    <a16:creationId xmlns:a16="http://schemas.microsoft.com/office/drawing/2014/main" id="{3D36A72E-C554-4C3C-9B1B-6CB10E5F62BE}"/>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3">
                <a:extLst>
                  <a:ext uri="{FF2B5EF4-FFF2-40B4-BE49-F238E27FC236}">
                    <a16:creationId xmlns:a16="http://schemas.microsoft.com/office/drawing/2014/main" id="{7A4E6F93-4FD1-43BD-92BD-564F60D0B6DD}"/>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64">
                <a:extLst>
                  <a:ext uri="{FF2B5EF4-FFF2-40B4-BE49-F238E27FC236}">
                    <a16:creationId xmlns:a16="http://schemas.microsoft.com/office/drawing/2014/main" id="{91390BA3-956A-4FEA-961B-6154DE6FB764}"/>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65">
                <a:extLst>
                  <a:ext uri="{FF2B5EF4-FFF2-40B4-BE49-F238E27FC236}">
                    <a16:creationId xmlns:a16="http://schemas.microsoft.com/office/drawing/2014/main" id="{3BDA4482-76BD-4B95-9A99-C9D97E68F675}"/>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66">
                <a:extLst>
                  <a:ext uri="{FF2B5EF4-FFF2-40B4-BE49-F238E27FC236}">
                    <a16:creationId xmlns:a16="http://schemas.microsoft.com/office/drawing/2014/main" id="{7C89DCF1-7783-4715-A5F6-F69C325A84F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67">
                <a:extLst>
                  <a:ext uri="{FF2B5EF4-FFF2-40B4-BE49-F238E27FC236}">
                    <a16:creationId xmlns:a16="http://schemas.microsoft.com/office/drawing/2014/main" id="{C358A697-8E33-4B4A-8E88-7C19923AD434}"/>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68">
                <a:extLst>
                  <a:ext uri="{FF2B5EF4-FFF2-40B4-BE49-F238E27FC236}">
                    <a16:creationId xmlns:a16="http://schemas.microsoft.com/office/drawing/2014/main" id="{8716A687-A14A-4B91-AB47-EC1722AF30AA}"/>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69">
                <a:extLst>
                  <a:ext uri="{FF2B5EF4-FFF2-40B4-BE49-F238E27FC236}">
                    <a16:creationId xmlns:a16="http://schemas.microsoft.com/office/drawing/2014/main" id="{3597BC4D-A8AB-476D-A463-DDA92D6194C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0">
                <a:extLst>
                  <a:ext uri="{FF2B5EF4-FFF2-40B4-BE49-F238E27FC236}">
                    <a16:creationId xmlns:a16="http://schemas.microsoft.com/office/drawing/2014/main" id="{3D5FE933-374E-4D22-95B5-F8B154CFC294}"/>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1">
                <a:extLst>
                  <a:ext uri="{FF2B5EF4-FFF2-40B4-BE49-F238E27FC236}">
                    <a16:creationId xmlns:a16="http://schemas.microsoft.com/office/drawing/2014/main" id="{4DA4C424-BC57-46B1-8A19-98F4A1F4BC56}"/>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2">
                <a:extLst>
                  <a:ext uri="{FF2B5EF4-FFF2-40B4-BE49-F238E27FC236}">
                    <a16:creationId xmlns:a16="http://schemas.microsoft.com/office/drawing/2014/main" id="{8072EEA5-91EE-47E9-9C82-96966E37CB87}"/>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3">
                <a:extLst>
                  <a:ext uri="{FF2B5EF4-FFF2-40B4-BE49-F238E27FC236}">
                    <a16:creationId xmlns:a16="http://schemas.microsoft.com/office/drawing/2014/main" id="{D2366CD8-B517-40C0-8E52-217CE8F16474}"/>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74">
                <a:extLst>
                  <a:ext uri="{FF2B5EF4-FFF2-40B4-BE49-F238E27FC236}">
                    <a16:creationId xmlns:a16="http://schemas.microsoft.com/office/drawing/2014/main" id="{2739573F-C01A-4A42-BDB4-F8717CD6555C}"/>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75">
                <a:extLst>
                  <a:ext uri="{FF2B5EF4-FFF2-40B4-BE49-F238E27FC236}">
                    <a16:creationId xmlns:a16="http://schemas.microsoft.com/office/drawing/2014/main" id="{94A56444-668B-41B0-8986-65EB2B4A3200}"/>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76">
                <a:extLst>
                  <a:ext uri="{FF2B5EF4-FFF2-40B4-BE49-F238E27FC236}">
                    <a16:creationId xmlns:a16="http://schemas.microsoft.com/office/drawing/2014/main" id="{B2CFF404-368E-4A76-A2CA-471611869B48}"/>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77">
                <a:extLst>
                  <a:ext uri="{FF2B5EF4-FFF2-40B4-BE49-F238E27FC236}">
                    <a16:creationId xmlns:a16="http://schemas.microsoft.com/office/drawing/2014/main" id="{3B1857CC-9DC7-43E3-98B6-0DCBB2DC18B3}"/>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78">
                <a:extLst>
                  <a:ext uri="{FF2B5EF4-FFF2-40B4-BE49-F238E27FC236}">
                    <a16:creationId xmlns:a16="http://schemas.microsoft.com/office/drawing/2014/main" id="{13C3C468-F3E2-4B75-BB66-184F85DD01B0}"/>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 name="Rectangle 79">
                <a:extLst>
                  <a:ext uri="{FF2B5EF4-FFF2-40B4-BE49-F238E27FC236}">
                    <a16:creationId xmlns:a16="http://schemas.microsoft.com/office/drawing/2014/main" id="{1A0E9336-6E7F-4174-BB8B-7B675743AA41}"/>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80">
                <a:extLst>
                  <a:ext uri="{FF2B5EF4-FFF2-40B4-BE49-F238E27FC236}">
                    <a16:creationId xmlns:a16="http://schemas.microsoft.com/office/drawing/2014/main" id="{1AB6293C-8454-4149-8126-EFE23BCE434D}"/>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81">
                <a:extLst>
                  <a:ext uri="{FF2B5EF4-FFF2-40B4-BE49-F238E27FC236}">
                    <a16:creationId xmlns:a16="http://schemas.microsoft.com/office/drawing/2014/main" id="{BAE4953B-46B2-4552-8D6A-C67D4FCB3D6C}"/>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82">
                <a:extLst>
                  <a:ext uri="{FF2B5EF4-FFF2-40B4-BE49-F238E27FC236}">
                    <a16:creationId xmlns:a16="http://schemas.microsoft.com/office/drawing/2014/main" id="{40C5CC0E-449E-4E60-822F-5A4AB69E541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83">
                <a:extLst>
                  <a:ext uri="{FF2B5EF4-FFF2-40B4-BE49-F238E27FC236}">
                    <a16:creationId xmlns:a16="http://schemas.microsoft.com/office/drawing/2014/main" id="{B2688373-3DD7-4956-8759-7CB2AF735B51}"/>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84">
                <a:extLst>
                  <a:ext uri="{FF2B5EF4-FFF2-40B4-BE49-F238E27FC236}">
                    <a16:creationId xmlns:a16="http://schemas.microsoft.com/office/drawing/2014/main" id="{50B8E454-F10F-456B-81ED-301B191CA48D}"/>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4" name="Group 23">
              <a:extLst>
                <a:ext uri="{FF2B5EF4-FFF2-40B4-BE49-F238E27FC236}">
                  <a16:creationId xmlns:a16="http://schemas.microsoft.com/office/drawing/2014/main" id="{960ABA5C-8D36-4AAD-9494-669B8A3E9E86}"/>
                </a:ext>
              </a:extLst>
            </p:cNvPr>
            <p:cNvGrpSpPr/>
            <p:nvPr/>
          </p:nvGrpSpPr>
          <p:grpSpPr>
            <a:xfrm>
              <a:off x="354110" y="6402442"/>
              <a:ext cx="11480604" cy="109990"/>
              <a:chOff x="354110" y="5903678"/>
              <a:chExt cx="11480604" cy="109990"/>
            </a:xfrm>
            <a:grpFill/>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2" name="Date Placeholder 1"/>
          <p:cNvSpPr>
            <a:spLocks noGrp="1"/>
          </p:cNvSpPr>
          <p:nvPr>
            <p:ph type="dt" sz="half" idx="10"/>
          </p:nvPr>
        </p:nvSpPr>
        <p:spPr/>
        <p:txBody>
          <a:bodyPr/>
          <a:lstStyle/>
          <a:p>
            <a:fld id="{425404F2-BE9A-4460-8815-8F645183555F}" type="datetimeFigureOut">
              <a:rPr lang="en-US" smtClean="0"/>
              <a:pPr/>
              <a:t>8/26/2025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lvl1pPr>
              <a:defRPr/>
            </a:lvl1pPr>
          </a:lstStyle>
          <a:p>
            <a:r>
              <a:rPr lang="en-US" dirty="0"/>
              <a:t>www.anubhavtrainings.com</a:t>
            </a:r>
          </a:p>
        </p:txBody>
      </p:sp>
      <p:sp>
        <p:nvSpPr>
          <p:cNvPr id="10" name="Picture Placeholder 9">
            <a:extLst>
              <a:ext uri="{FF2B5EF4-FFF2-40B4-BE49-F238E27FC236}">
                <a16:creationId xmlns:a16="http://schemas.microsoft.com/office/drawing/2014/main" id="{08ACDF83-3992-49FB-93C3-FD7BBB55C915}"/>
              </a:ext>
            </a:extLst>
          </p:cNvPr>
          <p:cNvSpPr>
            <a:spLocks noGrp="1"/>
          </p:cNvSpPr>
          <p:nvPr>
            <p:ph type="pic" sz="quarter" idx="13"/>
          </p:nvPr>
        </p:nvSpPr>
        <p:spPr>
          <a:xfrm>
            <a:off x="4575931" y="607234"/>
            <a:ext cx="6932127" cy="4386230"/>
          </a:xfrm>
          <a:custGeom>
            <a:avLst/>
            <a:gdLst>
              <a:gd name="connsiteX0" fmla="*/ 387523 w 6932127"/>
              <a:gd name="connsiteY0" fmla="*/ 0 h 4386230"/>
              <a:gd name="connsiteX1" fmla="*/ 6544604 w 6932127"/>
              <a:gd name="connsiteY1" fmla="*/ 0 h 4386230"/>
              <a:gd name="connsiteX2" fmla="*/ 6932127 w 6932127"/>
              <a:gd name="connsiteY2" fmla="*/ 387523 h 4386230"/>
              <a:gd name="connsiteX3" fmla="*/ 6932127 w 6932127"/>
              <a:gd name="connsiteY3" fmla="*/ 3998707 h 4386230"/>
              <a:gd name="connsiteX4" fmla="*/ 6544604 w 6932127"/>
              <a:gd name="connsiteY4" fmla="*/ 4386230 h 4386230"/>
              <a:gd name="connsiteX5" fmla="*/ 387523 w 6932127"/>
              <a:gd name="connsiteY5" fmla="*/ 4386230 h 4386230"/>
              <a:gd name="connsiteX6" fmla="*/ 0 w 6932127"/>
              <a:gd name="connsiteY6" fmla="*/ 3998707 h 4386230"/>
              <a:gd name="connsiteX7" fmla="*/ 0 w 6932127"/>
              <a:gd name="connsiteY7" fmla="*/ 387523 h 4386230"/>
              <a:gd name="connsiteX8" fmla="*/ 387523 w 6932127"/>
              <a:gd name="connsiteY8" fmla="*/ 0 h 43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32127" h="4386230">
                <a:moveTo>
                  <a:pt x="387523" y="0"/>
                </a:moveTo>
                <a:lnTo>
                  <a:pt x="6544604" y="0"/>
                </a:lnTo>
                <a:cubicBezTo>
                  <a:pt x="6758627" y="0"/>
                  <a:pt x="6932127" y="173500"/>
                  <a:pt x="6932127" y="387523"/>
                </a:cubicBezTo>
                <a:lnTo>
                  <a:pt x="6932127" y="3998707"/>
                </a:lnTo>
                <a:cubicBezTo>
                  <a:pt x="6932127" y="4212730"/>
                  <a:pt x="6758627" y="4386230"/>
                  <a:pt x="6544604" y="4386230"/>
                </a:cubicBezTo>
                <a:lnTo>
                  <a:pt x="387523" y="4386230"/>
                </a:lnTo>
                <a:cubicBezTo>
                  <a:pt x="173500" y="4386230"/>
                  <a:pt x="0" y="4212730"/>
                  <a:pt x="0" y="3998707"/>
                </a:cubicBezTo>
                <a:lnTo>
                  <a:pt x="0" y="387523"/>
                </a:lnTo>
                <a:cubicBezTo>
                  <a:pt x="0" y="173500"/>
                  <a:pt x="173500" y="0"/>
                  <a:pt x="387523" y="0"/>
                </a:cubicBezTo>
                <a:close/>
              </a:path>
            </a:pathLst>
          </a:custGeom>
          <a:solidFill>
            <a:schemeClr val="accent3"/>
          </a:solidFill>
          <a:effectLst>
            <a:outerShdw blurRad="635000" dist="825500" dir="9600000" algn="tr" rotWithShape="0">
              <a:prstClr val="black">
                <a:alpha val="20000"/>
              </a:prstClr>
            </a:outerShdw>
          </a:effectLst>
        </p:spPr>
        <p:txBody>
          <a:bodyPr wrap="square" anchor="ctr">
            <a:noAutofit/>
          </a:bodyPr>
          <a:lstStyle>
            <a:lvl1pPr marL="0" indent="0" algn="ctr">
              <a:buFontTx/>
              <a:buNone/>
              <a:defRPr>
                <a:solidFill>
                  <a:schemeClr val="bg1"/>
                </a:solidFill>
                <a:latin typeface="+mn-lt"/>
              </a:defRPr>
            </a:lvl1pPr>
          </a:lstStyle>
          <a:p>
            <a:endParaRPr lang="en-IN" dirty="0"/>
          </a:p>
        </p:txBody>
      </p:sp>
    </p:spTree>
    <p:extLst>
      <p:ext uri="{BB962C8B-B14F-4D97-AF65-F5344CB8AC3E}">
        <p14:creationId xmlns:p14="http://schemas.microsoft.com/office/powerpoint/2010/main" val="278282569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What we do?">
    <p:bg>
      <p:bgPr>
        <a:solidFill>
          <a:schemeClr val="accent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C1607FC-4025-4535-B960-C423F1504CE5}"/>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12" name="Group 11">
              <a:extLst>
                <a:ext uri="{FF2B5EF4-FFF2-40B4-BE49-F238E27FC236}">
                  <a16:creationId xmlns:a16="http://schemas.microsoft.com/office/drawing/2014/main" id="{5651BEEC-E6AC-4E4B-9B88-D2F823311FDE}"/>
                </a:ext>
              </a:extLst>
            </p:cNvPr>
            <p:cNvGrpSpPr/>
            <p:nvPr/>
          </p:nvGrpSpPr>
          <p:grpSpPr>
            <a:xfrm>
              <a:off x="354110" y="326571"/>
              <a:ext cx="11480604" cy="109990"/>
              <a:chOff x="354110" y="326571"/>
              <a:chExt cx="11480604" cy="109990"/>
            </a:xfrm>
            <a:grpFill/>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6CC022AE-7DA1-4DBC-B4FA-A550170E3244}"/>
                </a:ext>
              </a:extLst>
            </p:cNvPr>
            <p:cNvGrpSpPr/>
            <p:nvPr/>
          </p:nvGrpSpPr>
          <p:grpSpPr>
            <a:xfrm>
              <a:off x="354110" y="833283"/>
              <a:ext cx="11480604" cy="108822"/>
              <a:chOff x="354110" y="834963"/>
              <a:chExt cx="11480604" cy="108822"/>
            </a:xfrm>
            <a:grpFill/>
          </p:grpSpPr>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86937529-B296-43D8-A41E-AB8B81312F52}"/>
                </a:ext>
              </a:extLst>
            </p:cNvPr>
            <p:cNvGrpSpPr/>
            <p:nvPr/>
          </p:nvGrpSpPr>
          <p:grpSpPr>
            <a:xfrm>
              <a:off x="354110" y="1338827"/>
              <a:ext cx="11480604" cy="109990"/>
              <a:chOff x="354110" y="1342187"/>
              <a:chExt cx="11480604" cy="109990"/>
            </a:xfrm>
            <a:grpFill/>
          </p:grpSpPr>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7F2D639A-C347-4082-9643-F89AF7802C05}"/>
                </a:ext>
              </a:extLst>
            </p:cNvPr>
            <p:cNvGrpSpPr/>
            <p:nvPr/>
          </p:nvGrpSpPr>
          <p:grpSpPr>
            <a:xfrm>
              <a:off x="354110" y="1845539"/>
              <a:ext cx="11480604" cy="109990"/>
              <a:chOff x="354110" y="1850572"/>
              <a:chExt cx="11480604" cy="109990"/>
            </a:xfrm>
            <a:grpFill/>
          </p:grpSpPr>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66A8B488-F73F-46BA-AAC6-FAAE1D26CA95}"/>
                </a:ext>
              </a:extLst>
            </p:cNvPr>
            <p:cNvGrpSpPr/>
            <p:nvPr/>
          </p:nvGrpSpPr>
          <p:grpSpPr>
            <a:xfrm>
              <a:off x="354110" y="2352251"/>
              <a:ext cx="11480604" cy="108822"/>
              <a:chOff x="354110" y="2358964"/>
              <a:chExt cx="11480604" cy="108822"/>
            </a:xfrm>
            <a:grpFill/>
          </p:grpSpPr>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518EF978-EC3B-4512-9384-D9CDBEA6D3B0}"/>
                </a:ext>
              </a:extLst>
            </p:cNvPr>
            <p:cNvGrpSpPr/>
            <p:nvPr/>
          </p:nvGrpSpPr>
          <p:grpSpPr>
            <a:xfrm>
              <a:off x="354110" y="2857795"/>
              <a:ext cx="11480604" cy="109990"/>
              <a:chOff x="354110" y="2866188"/>
              <a:chExt cx="11480604" cy="109990"/>
            </a:xfrm>
            <a:grpFill/>
          </p:grpSpPr>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906BB728-4849-4082-9FF0-0EA3AABEBCF4}"/>
                </a:ext>
              </a:extLst>
            </p:cNvPr>
            <p:cNvGrpSpPr/>
            <p:nvPr/>
          </p:nvGrpSpPr>
          <p:grpSpPr>
            <a:xfrm>
              <a:off x="354110" y="3364507"/>
              <a:ext cx="11480604" cy="109990"/>
              <a:chOff x="354110" y="3364062"/>
              <a:chExt cx="11480604" cy="109990"/>
            </a:xfrm>
            <a:grpFill/>
          </p:grpSpPr>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7">
                <a:extLst>
                  <a:ext uri="{FF2B5EF4-FFF2-40B4-BE49-F238E27FC236}">
                    <a16:creationId xmlns:a16="http://schemas.microsoft.com/office/drawing/2014/main" id="{BDB3BE91-D24B-44FB-A0BE-35ABBB231390}"/>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8">
                <a:extLst>
                  <a:ext uri="{FF2B5EF4-FFF2-40B4-BE49-F238E27FC236}">
                    <a16:creationId xmlns:a16="http://schemas.microsoft.com/office/drawing/2014/main" id="{02BF76EB-C07C-40D8-ABF9-14A0E81337BD}"/>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9">
                <a:extLst>
                  <a:ext uri="{FF2B5EF4-FFF2-40B4-BE49-F238E27FC236}">
                    <a16:creationId xmlns:a16="http://schemas.microsoft.com/office/drawing/2014/main" id="{FC0AC496-1F3F-4359-904E-5527E0BAD729}"/>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0">
                <a:extLst>
                  <a:ext uri="{FF2B5EF4-FFF2-40B4-BE49-F238E27FC236}">
                    <a16:creationId xmlns:a16="http://schemas.microsoft.com/office/drawing/2014/main" id="{67A5809D-4B79-4E2A-8B9D-C29BBE187DEB}"/>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1">
                <a:extLst>
                  <a:ext uri="{FF2B5EF4-FFF2-40B4-BE49-F238E27FC236}">
                    <a16:creationId xmlns:a16="http://schemas.microsoft.com/office/drawing/2014/main" id="{5FA8A205-5CFE-4939-86AC-E0D585AB2216}"/>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2">
                <a:extLst>
                  <a:ext uri="{FF2B5EF4-FFF2-40B4-BE49-F238E27FC236}">
                    <a16:creationId xmlns:a16="http://schemas.microsoft.com/office/drawing/2014/main" id="{553F272B-5533-4FB6-A9F0-875A21EC046E}"/>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3">
                <a:extLst>
                  <a:ext uri="{FF2B5EF4-FFF2-40B4-BE49-F238E27FC236}">
                    <a16:creationId xmlns:a16="http://schemas.microsoft.com/office/drawing/2014/main" id="{187F64CB-DEFF-42C8-A80D-BF5D20C7E7B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14">
                <a:extLst>
                  <a:ext uri="{FF2B5EF4-FFF2-40B4-BE49-F238E27FC236}">
                    <a16:creationId xmlns:a16="http://schemas.microsoft.com/office/drawing/2014/main" id="{D8A81EE6-EC79-451C-8888-B85838267DFF}"/>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15">
                <a:extLst>
                  <a:ext uri="{FF2B5EF4-FFF2-40B4-BE49-F238E27FC236}">
                    <a16:creationId xmlns:a16="http://schemas.microsoft.com/office/drawing/2014/main" id="{2F75E8FE-AE95-4C7F-8BE5-50A035B1B1A2}"/>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16">
                <a:extLst>
                  <a:ext uri="{FF2B5EF4-FFF2-40B4-BE49-F238E27FC236}">
                    <a16:creationId xmlns:a16="http://schemas.microsoft.com/office/drawing/2014/main" id="{521C11C5-735B-4510-A6D4-19E284955808}"/>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17">
                <a:extLst>
                  <a:ext uri="{FF2B5EF4-FFF2-40B4-BE49-F238E27FC236}">
                    <a16:creationId xmlns:a16="http://schemas.microsoft.com/office/drawing/2014/main" id="{DE053974-1CFB-4C67-9102-E4BA82742CCB}"/>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18">
                <a:extLst>
                  <a:ext uri="{FF2B5EF4-FFF2-40B4-BE49-F238E27FC236}">
                    <a16:creationId xmlns:a16="http://schemas.microsoft.com/office/drawing/2014/main" id="{00A33D5E-F49C-4A86-B377-B3598B7EF79A}"/>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19">
                <a:extLst>
                  <a:ext uri="{FF2B5EF4-FFF2-40B4-BE49-F238E27FC236}">
                    <a16:creationId xmlns:a16="http://schemas.microsoft.com/office/drawing/2014/main" id="{7B19912A-F019-49AD-A23F-B9B6F8E59878}"/>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9" name="Group 18">
              <a:extLst>
                <a:ext uri="{FF2B5EF4-FFF2-40B4-BE49-F238E27FC236}">
                  <a16:creationId xmlns:a16="http://schemas.microsoft.com/office/drawing/2014/main" id="{9899924C-8D1C-46B4-9F38-88AD7EA3A211}"/>
                </a:ext>
              </a:extLst>
            </p:cNvPr>
            <p:cNvGrpSpPr/>
            <p:nvPr/>
          </p:nvGrpSpPr>
          <p:grpSpPr>
            <a:xfrm>
              <a:off x="354110" y="3871219"/>
              <a:ext cx="11480604" cy="108822"/>
              <a:chOff x="354110" y="3872454"/>
              <a:chExt cx="11480604" cy="108822"/>
            </a:xfrm>
            <a:grpFill/>
          </p:grpSpPr>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34">
                <a:extLst>
                  <a:ext uri="{FF2B5EF4-FFF2-40B4-BE49-F238E27FC236}">
                    <a16:creationId xmlns:a16="http://schemas.microsoft.com/office/drawing/2014/main" id="{0081421C-B014-4BA9-9B01-C495814F1439}"/>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35">
                <a:extLst>
                  <a:ext uri="{FF2B5EF4-FFF2-40B4-BE49-F238E27FC236}">
                    <a16:creationId xmlns:a16="http://schemas.microsoft.com/office/drawing/2014/main" id="{F2F01CCA-56ED-486D-8B82-39DC92A848EA}"/>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36">
                <a:extLst>
                  <a:ext uri="{FF2B5EF4-FFF2-40B4-BE49-F238E27FC236}">
                    <a16:creationId xmlns:a16="http://schemas.microsoft.com/office/drawing/2014/main" id="{D80D4491-E5C9-4C50-81FD-6FC11F948875}"/>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37">
                <a:extLst>
                  <a:ext uri="{FF2B5EF4-FFF2-40B4-BE49-F238E27FC236}">
                    <a16:creationId xmlns:a16="http://schemas.microsoft.com/office/drawing/2014/main" id="{FEC9B9BF-B893-41BF-B931-31F1750D8996}"/>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38">
                <a:extLst>
                  <a:ext uri="{FF2B5EF4-FFF2-40B4-BE49-F238E27FC236}">
                    <a16:creationId xmlns:a16="http://schemas.microsoft.com/office/drawing/2014/main" id="{3CAD1EA0-31D2-4388-AC66-BE422B61421C}"/>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39">
                <a:extLst>
                  <a:ext uri="{FF2B5EF4-FFF2-40B4-BE49-F238E27FC236}">
                    <a16:creationId xmlns:a16="http://schemas.microsoft.com/office/drawing/2014/main" id="{992B7398-2CE5-4B74-B42B-0E4E9FA210C1}"/>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0">
                <a:extLst>
                  <a:ext uri="{FF2B5EF4-FFF2-40B4-BE49-F238E27FC236}">
                    <a16:creationId xmlns:a16="http://schemas.microsoft.com/office/drawing/2014/main" id="{2AC042C8-974E-43A8-B1AB-D62435FE96D7}"/>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1">
                <a:extLst>
                  <a:ext uri="{FF2B5EF4-FFF2-40B4-BE49-F238E27FC236}">
                    <a16:creationId xmlns:a16="http://schemas.microsoft.com/office/drawing/2014/main" id="{2D6F1AB9-6712-4B85-8932-7F5F1BCFDA32}"/>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2">
                <a:extLst>
                  <a:ext uri="{FF2B5EF4-FFF2-40B4-BE49-F238E27FC236}">
                    <a16:creationId xmlns:a16="http://schemas.microsoft.com/office/drawing/2014/main" id="{80DC2507-35DC-491B-8CB6-90312B184EDE}"/>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3">
                <a:extLst>
                  <a:ext uri="{FF2B5EF4-FFF2-40B4-BE49-F238E27FC236}">
                    <a16:creationId xmlns:a16="http://schemas.microsoft.com/office/drawing/2014/main" id="{778102A0-D658-43A1-846D-9B9E4B9AE14F}"/>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44">
                <a:extLst>
                  <a:ext uri="{FF2B5EF4-FFF2-40B4-BE49-F238E27FC236}">
                    <a16:creationId xmlns:a16="http://schemas.microsoft.com/office/drawing/2014/main" id="{0532E36E-F8F7-4121-80C1-216501C391E8}"/>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45">
                <a:extLst>
                  <a:ext uri="{FF2B5EF4-FFF2-40B4-BE49-F238E27FC236}">
                    <a16:creationId xmlns:a16="http://schemas.microsoft.com/office/drawing/2014/main" id="{EBD0C1A7-E07E-492D-A5B7-899D81C35912}"/>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46">
                <a:extLst>
                  <a:ext uri="{FF2B5EF4-FFF2-40B4-BE49-F238E27FC236}">
                    <a16:creationId xmlns:a16="http://schemas.microsoft.com/office/drawing/2014/main" id="{FF89631E-3434-468A-BE5A-16772FE2F3D2}"/>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0" name="Group 19">
              <a:extLst>
                <a:ext uri="{FF2B5EF4-FFF2-40B4-BE49-F238E27FC236}">
                  <a16:creationId xmlns:a16="http://schemas.microsoft.com/office/drawing/2014/main" id="{8F8A1E95-3088-4CA0-BA17-9F2DBDABF9DB}"/>
                </a:ext>
              </a:extLst>
            </p:cNvPr>
            <p:cNvGrpSpPr/>
            <p:nvPr/>
          </p:nvGrpSpPr>
          <p:grpSpPr>
            <a:xfrm>
              <a:off x="354110" y="4376763"/>
              <a:ext cx="11480604" cy="109990"/>
              <a:chOff x="354110" y="4379678"/>
              <a:chExt cx="11480604" cy="109990"/>
            </a:xfrm>
            <a:grpFill/>
          </p:grpSpPr>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1">
                <a:extLst>
                  <a:ext uri="{FF2B5EF4-FFF2-40B4-BE49-F238E27FC236}">
                    <a16:creationId xmlns:a16="http://schemas.microsoft.com/office/drawing/2014/main" id="{FEA4E4F7-8218-4E7C-9E87-224A643273FF}"/>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2">
                <a:extLst>
                  <a:ext uri="{FF2B5EF4-FFF2-40B4-BE49-F238E27FC236}">
                    <a16:creationId xmlns:a16="http://schemas.microsoft.com/office/drawing/2014/main" id="{A94D8FC5-1EBD-4EE3-98BE-790ADC20DBFF}"/>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3">
                <a:extLst>
                  <a:ext uri="{FF2B5EF4-FFF2-40B4-BE49-F238E27FC236}">
                    <a16:creationId xmlns:a16="http://schemas.microsoft.com/office/drawing/2014/main" id="{30D19DB9-4852-4829-8388-B6807A0BF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64">
                <a:extLst>
                  <a:ext uri="{FF2B5EF4-FFF2-40B4-BE49-F238E27FC236}">
                    <a16:creationId xmlns:a16="http://schemas.microsoft.com/office/drawing/2014/main" id="{084DC439-7F3A-4989-96B7-B29D496E655F}"/>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65">
                <a:extLst>
                  <a:ext uri="{FF2B5EF4-FFF2-40B4-BE49-F238E27FC236}">
                    <a16:creationId xmlns:a16="http://schemas.microsoft.com/office/drawing/2014/main" id="{35EB4226-F03D-4819-A4CC-D42233D58851}"/>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66">
                <a:extLst>
                  <a:ext uri="{FF2B5EF4-FFF2-40B4-BE49-F238E27FC236}">
                    <a16:creationId xmlns:a16="http://schemas.microsoft.com/office/drawing/2014/main" id="{E00FCAAA-AC7E-4B03-AD5E-74ABD976422E}"/>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67">
                <a:extLst>
                  <a:ext uri="{FF2B5EF4-FFF2-40B4-BE49-F238E27FC236}">
                    <a16:creationId xmlns:a16="http://schemas.microsoft.com/office/drawing/2014/main" id="{7D3AA8CA-C2E8-4862-8F87-EFAEFBCFF0CD}"/>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68">
                <a:extLst>
                  <a:ext uri="{FF2B5EF4-FFF2-40B4-BE49-F238E27FC236}">
                    <a16:creationId xmlns:a16="http://schemas.microsoft.com/office/drawing/2014/main" id="{217BE0BD-ECA6-4A6D-9864-90AF19AF3022}"/>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69">
                <a:extLst>
                  <a:ext uri="{FF2B5EF4-FFF2-40B4-BE49-F238E27FC236}">
                    <a16:creationId xmlns:a16="http://schemas.microsoft.com/office/drawing/2014/main" id="{4367775C-E241-437A-90EC-7A4D13D422E0}"/>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0">
                <a:extLst>
                  <a:ext uri="{FF2B5EF4-FFF2-40B4-BE49-F238E27FC236}">
                    <a16:creationId xmlns:a16="http://schemas.microsoft.com/office/drawing/2014/main" id="{45804E6D-FE13-4F7A-A02C-81ED1ACEAFA0}"/>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1">
                <a:extLst>
                  <a:ext uri="{FF2B5EF4-FFF2-40B4-BE49-F238E27FC236}">
                    <a16:creationId xmlns:a16="http://schemas.microsoft.com/office/drawing/2014/main" id="{A09F54AC-51E7-45A0-B639-BFEC5FE67CC8}"/>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2">
                <a:extLst>
                  <a:ext uri="{FF2B5EF4-FFF2-40B4-BE49-F238E27FC236}">
                    <a16:creationId xmlns:a16="http://schemas.microsoft.com/office/drawing/2014/main" id="{CA60C1A9-4AD0-4191-96A2-CC1DD32F6F92}"/>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3">
                <a:extLst>
                  <a:ext uri="{FF2B5EF4-FFF2-40B4-BE49-F238E27FC236}">
                    <a16:creationId xmlns:a16="http://schemas.microsoft.com/office/drawing/2014/main" id="{9A28ED63-9408-4F16-A85E-E76BA9F9AD02}"/>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1" name="Group 20">
              <a:extLst>
                <a:ext uri="{FF2B5EF4-FFF2-40B4-BE49-F238E27FC236}">
                  <a16:creationId xmlns:a16="http://schemas.microsoft.com/office/drawing/2014/main" id="{909F6D0B-FF49-4CC2-90DB-BE84FEA93E9F}"/>
                </a:ext>
              </a:extLst>
            </p:cNvPr>
            <p:cNvGrpSpPr/>
            <p:nvPr/>
          </p:nvGrpSpPr>
          <p:grpSpPr>
            <a:xfrm>
              <a:off x="354110" y="4883475"/>
              <a:ext cx="11480604" cy="109990"/>
              <a:chOff x="354110" y="4888062"/>
              <a:chExt cx="11480604" cy="109990"/>
            </a:xfrm>
            <a:grpFill/>
          </p:grpSpPr>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7">
                <a:extLst>
                  <a:ext uri="{FF2B5EF4-FFF2-40B4-BE49-F238E27FC236}">
                    <a16:creationId xmlns:a16="http://schemas.microsoft.com/office/drawing/2014/main" id="{19A7F840-07E0-4852-B348-40D8EB614858}"/>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8">
                <a:extLst>
                  <a:ext uri="{FF2B5EF4-FFF2-40B4-BE49-F238E27FC236}">
                    <a16:creationId xmlns:a16="http://schemas.microsoft.com/office/drawing/2014/main" id="{F501C6E7-9683-4F5F-ADB4-D120A8CE23AC}"/>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9">
                <a:extLst>
                  <a:ext uri="{FF2B5EF4-FFF2-40B4-BE49-F238E27FC236}">
                    <a16:creationId xmlns:a16="http://schemas.microsoft.com/office/drawing/2014/main" id="{6B0B292A-E263-45E9-8363-AB5BA07DC7ED}"/>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0">
                <a:extLst>
                  <a:ext uri="{FF2B5EF4-FFF2-40B4-BE49-F238E27FC236}">
                    <a16:creationId xmlns:a16="http://schemas.microsoft.com/office/drawing/2014/main" id="{F6D80E9D-A930-4211-B815-FA67CF10A554}"/>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1">
                <a:extLst>
                  <a:ext uri="{FF2B5EF4-FFF2-40B4-BE49-F238E27FC236}">
                    <a16:creationId xmlns:a16="http://schemas.microsoft.com/office/drawing/2014/main" id="{75CB23DF-89C3-4513-88A0-E31FACFB7D19}"/>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2">
                <a:extLst>
                  <a:ext uri="{FF2B5EF4-FFF2-40B4-BE49-F238E27FC236}">
                    <a16:creationId xmlns:a16="http://schemas.microsoft.com/office/drawing/2014/main" id="{792B94F3-12D9-42E8-91C9-DE5D158733B4}"/>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3">
                <a:extLst>
                  <a:ext uri="{FF2B5EF4-FFF2-40B4-BE49-F238E27FC236}">
                    <a16:creationId xmlns:a16="http://schemas.microsoft.com/office/drawing/2014/main" id="{F5C29CE0-8ED9-4F8F-B865-6A66D95AA6F5}"/>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14">
                <a:extLst>
                  <a:ext uri="{FF2B5EF4-FFF2-40B4-BE49-F238E27FC236}">
                    <a16:creationId xmlns:a16="http://schemas.microsoft.com/office/drawing/2014/main" id="{E1288316-CFF0-4D0C-A6EA-50B406EBF659}"/>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15">
                <a:extLst>
                  <a:ext uri="{FF2B5EF4-FFF2-40B4-BE49-F238E27FC236}">
                    <a16:creationId xmlns:a16="http://schemas.microsoft.com/office/drawing/2014/main" id="{4BF70EA3-0A87-40BD-94BF-76AAEC816C87}"/>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16">
                <a:extLst>
                  <a:ext uri="{FF2B5EF4-FFF2-40B4-BE49-F238E27FC236}">
                    <a16:creationId xmlns:a16="http://schemas.microsoft.com/office/drawing/2014/main" id="{8AC49DAE-1800-40B4-908D-DACDDBFF2135}"/>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17">
                <a:extLst>
                  <a:ext uri="{FF2B5EF4-FFF2-40B4-BE49-F238E27FC236}">
                    <a16:creationId xmlns:a16="http://schemas.microsoft.com/office/drawing/2014/main" id="{236BF9F5-A935-4DA3-A4A9-52DD30165B37}"/>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18">
                <a:extLst>
                  <a:ext uri="{FF2B5EF4-FFF2-40B4-BE49-F238E27FC236}">
                    <a16:creationId xmlns:a16="http://schemas.microsoft.com/office/drawing/2014/main" id="{97FE846A-6C60-49BD-8759-77095BC24777}"/>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19">
                <a:extLst>
                  <a:ext uri="{FF2B5EF4-FFF2-40B4-BE49-F238E27FC236}">
                    <a16:creationId xmlns:a16="http://schemas.microsoft.com/office/drawing/2014/main" id="{FA924FA8-FE97-40A1-852B-77A498A7C449}"/>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2" name="Group 21">
              <a:extLst>
                <a:ext uri="{FF2B5EF4-FFF2-40B4-BE49-F238E27FC236}">
                  <a16:creationId xmlns:a16="http://schemas.microsoft.com/office/drawing/2014/main" id="{5E7D7A4E-C314-4987-9657-060E28CAA6A0}"/>
                </a:ext>
              </a:extLst>
            </p:cNvPr>
            <p:cNvGrpSpPr/>
            <p:nvPr/>
          </p:nvGrpSpPr>
          <p:grpSpPr>
            <a:xfrm>
              <a:off x="354110" y="5390187"/>
              <a:ext cx="11480604" cy="108822"/>
              <a:chOff x="354110" y="5396454"/>
              <a:chExt cx="11480604" cy="108822"/>
            </a:xfrm>
            <a:grpFill/>
          </p:grpSpPr>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34">
                <a:extLst>
                  <a:ext uri="{FF2B5EF4-FFF2-40B4-BE49-F238E27FC236}">
                    <a16:creationId xmlns:a16="http://schemas.microsoft.com/office/drawing/2014/main" id="{088CF2A2-82EB-4956-973F-6A38CD7EA059}"/>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35">
                <a:extLst>
                  <a:ext uri="{FF2B5EF4-FFF2-40B4-BE49-F238E27FC236}">
                    <a16:creationId xmlns:a16="http://schemas.microsoft.com/office/drawing/2014/main" id="{C040EEA9-3095-4F30-8483-23F37448C258}"/>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36">
                <a:extLst>
                  <a:ext uri="{FF2B5EF4-FFF2-40B4-BE49-F238E27FC236}">
                    <a16:creationId xmlns:a16="http://schemas.microsoft.com/office/drawing/2014/main" id="{749693CE-451B-4AFB-88A8-C12ED178EA24}"/>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37">
                <a:extLst>
                  <a:ext uri="{FF2B5EF4-FFF2-40B4-BE49-F238E27FC236}">
                    <a16:creationId xmlns:a16="http://schemas.microsoft.com/office/drawing/2014/main" id="{30280489-C791-44E8-963D-1255607CDB5F}"/>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38">
                <a:extLst>
                  <a:ext uri="{FF2B5EF4-FFF2-40B4-BE49-F238E27FC236}">
                    <a16:creationId xmlns:a16="http://schemas.microsoft.com/office/drawing/2014/main" id="{8CC74FC2-413D-4801-AE6D-107C3B112929}"/>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39">
                <a:extLst>
                  <a:ext uri="{FF2B5EF4-FFF2-40B4-BE49-F238E27FC236}">
                    <a16:creationId xmlns:a16="http://schemas.microsoft.com/office/drawing/2014/main" id="{B285A8B1-8801-46CD-91B8-97CE12F3199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0">
                <a:extLst>
                  <a:ext uri="{FF2B5EF4-FFF2-40B4-BE49-F238E27FC236}">
                    <a16:creationId xmlns:a16="http://schemas.microsoft.com/office/drawing/2014/main" id="{2DCB03A8-663D-4DCB-A3A5-59C55ED30496}"/>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1">
                <a:extLst>
                  <a:ext uri="{FF2B5EF4-FFF2-40B4-BE49-F238E27FC236}">
                    <a16:creationId xmlns:a16="http://schemas.microsoft.com/office/drawing/2014/main" id="{5407D7A5-9403-4899-B30F-57F9270DFA23}"/>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2">
                <a:extLst>
                  <a:ext uri="{FF2B5EF4-FFF2-40B4-BE49-F238E27FC236}">
                    <a16:creationId xmlns:a16="http://schemas.microsoft.com/office/drawing/2014/main" id="{A5A712A8-2D9C-4566-93D7-A554219464B6}"/>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3">
                <a:extLst>
                  <a:ext uri="{FF2B5EF4-FFF2-40B4-BE49-F238E27FC236}">
                    <a16:creationId xmlns:a16="http://schemas.microsoft.com/office/drawing/2014/main" id="{4B61ED17-0B4A-42B3-B859-84E6FBD9F9B9}"/>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44">
                <a:extLst>
                  <a:ext uri="{FF2B5EF4-FFF2-40B4-BE49-F238E27FC236}">
                    <a16:creationId xmlns:a16="http://schemas.microsoft.com/office/drawing/2014/main" id="{7FF71609-E043-4DD4-BBED-210943BF31DB}"/>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45">
                <a:extLst>
                  <a:ext uri="{FF2B5EF4-FFF2-40B4-BE49-F238E27FC236}">
                    <a16:creationId xmlns:a16="http://schemas.microsoft.com/office/drawing/2014/main" id="{9107E37E-3623-4410-8CEA-DA33995A6AC6}"/>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46">
                <a:extLst>
                  <a:ext uri="{FF2B5EF4-FFF2-40B4-BE49-F238E27FC236}">
                    <a16:creationId xmlns:a16="http://schemas.microsoft.com/office/drawing/2014/main" id="{B83800E2-BDEE-48AC-9D9F-0B03C123FB62}"/>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3" name="Group 22">
              <a:extLst>
                <a:ext uri="{FF2B5EF4-FFF2-40B4-BE49-F238E27FC236}">
                  <a16:creationId xmlns:a16="http://schemas.microsoft.com/office/drawing/2014/main" id="{8F81BE07-E676-45EB-9AFA-7BF1FBB657A2}"/>
                </a:ext>
              </a:extLst>
            </p:cNvPr>
            <p:cNvGrpSpPr/>
            <p:nvPr/>
          </p:nvGrpSpPr>
          <p:grpSpPr>
            <a:xfrm>
              <a:off x="354110" y="5895731"/>
              <a:ext cx="11480604" cy="109990"/>
              <a:chOff x="354110" y="5903678"/>
              <a:chExt cx="11480604" cy="109990"/>
            </a:xfrm>
            <a:grpFill/>
          </p:grpSpPr>
          <p:sp>
            <p:nvSpPr>
              <p:cNvPr id="51" name="Rectangle 59">
                <a:extLst>
                  <a:ext uri="{FF2B5EF4-FFF2-40B4-BE49-F238E27FC236}">
                    <a16:creationId xmlns:a16="http://schemas.microsoft.com/office/drawing/2014/main" id="{90F41A19-F592-419E-BB70-0A26A5A2C993}"/>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0">
                <a:extLst>
                  <a:ext uri="{FF2B5EF4-FFF2-40B4-BE49-F238E27FC236}">
                    <a16:creationId xmlns:a16="http://schemas.microsoft.com/office/drawing/2014/main" id="{1469FDD4-E3FD-413E-AE75-22EE1F631B63}"/>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1">
                <a:extLst>
                  <a:ext uri="{FF2B5EF4-FFF2-40B4-BE49-F238E27FC236}">
                    <a16:creationId xmlns:a16="http://schemas.microsoft.com/office/drawing/2014/main" id="{FE475E5D-8646-4FC9-BFFB-619E2D0E25ED}"/>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2">
                <a:extLst>
                  <a:ext uri="{FF2B5EF4-FFF2-40B4-BE49-F238E27FC236}">
                    <a16:creationId xmlns:a16="http://schemas.microsoft.com/office/drawing/2014/main" id="{3D36A72E-C554-4C3C-9B1B-6CB10E5F62BE}"/>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3">
                <a:extLst>
                  <a:ext uri="{FF2B5EF4-FFF2-40B4-BE49-F238E27FC236}">
                    <a16:creationId xmlns:a16="http://schemas.microsoft.com/office/drawing/2014/main" id="{7A4E6F93-4FD1-43BD-92BD-564F60D0B6DD}"/>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64">
                <a:extLst>
                  <a:ext uri="{FF2B5EF4-FFF2-40B4-BE49-F238E27FC236}">
                    <a16:creationId xmlns:a16="http://schemas.microsoft.com/office/drawing/2014/main" id="{91390BA3-956A-4FEA-961B-6154DE6FB764}"/>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65">
                <a:extLst>
                  <a:ext uri="{FF2B5EF4-FFF2-40B4-BE49-F238E27FC236}">
                    <a16:creationId xmlns:a16="http://schemas.microsoft.com/office/drawing/2014/main" id="{3BDA4482-76BD-4B95-9A99-C9D97E68F675}"/>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66">
                <a:extLst>
                  <a:ext uri="{FF2B5EF4-FFF2-40B4-BE49-F238E27FC236}">
                    <a16:creationId xmlns:a16="http://schemas.microsoft.com/office/drawing/2014/main" id="{7C89DCF1-7783-4715-A5F6-F69C325A84F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67">
                <a:extLst>
                  <a:ext uri="{FF2B5EF4-FFF2-40B4-BE49-F238E27FC236}">
                    <a16:creationId xmlns:a16="http://schemas.microsoft.com/office/drawing/2014/main" id="{C358A697-8E33-4B4A-8E88-7C19923AD434}"/>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68">
                <a:extLst>
                  <a:ext uri="{FF2B5EF4-FFF2-40B4-BE49-F238E27FC236}">
                    <a16:creationId xmlns:a16="http://schemas.microsoft.com/office/drawing/2014/main" id="{8716A687-A14A-4B91-AB47-EC1722AF30AA}"/>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69">
                <a:extLst>
                  <a:ext uri="{FF2B5EF4-FFF2-40B4-BE49-F238E27FC236}">
                    <a16:creationId xmlns:a16="http://schemas.microsoft.com/office/drawing/2014/main" id="{3597BC4D-A8AB-476D-A463-DDA92D6194C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0">
                <a:extLst>
                  <a:ext uri="{FF2B5EF4-FFF2-40B4-BE49-F238E27FC236}">
                    <a16:creationId xmlns:a16="http://schemas.microsoft.com/office/drawing/2014/main" id="{3D5FE933-374E-4D22-95B5-F8B154CFC294}"/>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1">
                <a:extLst>
                  <a:ext uri="{FF2B5EF4-FFF2-40B4-BE49-F238E27FC236}">
                    <a16:creationId xmlns:a16="http://schemas.microsoft.com/office/drawing/2014/main" id="{4DA4C424-BC57-46B1-8A19-98F4A1F4BC56}"/>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2">
                <a:extLst>
                  <a:ext uri="{FF2B5EF4-FFF2-40B4-BE49-F238E27FC236}">
                    <a16:creationId xmlns:a16="http://schemas.microsoft.com/office/drawing/2014/main" id="{8072EEA5-91EE-47E9-9C82-96966E37CB87}"/>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3">
                <a:extLst>
                  <a:ext uri="{FF2B5EF4-FFF2-40B4-BE49-F238E27FC236}">
                    <a16:creationId xmlns:a16="http://schemas.microsoft.com/office/drawing/2014/main" id="{D2366CD8-B517-40C0-8E52-217CE8F16474}"/>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74">
                <a:extLst>
                  <a:ext uri="{FF2B5EF4-FFF2-40B4-BE49-F238E27FC236}">
                    <a16:creationId xmlns:a16="http://schemas.microsoft.com/office/drawing/2014/main" id="{2739573F-C01A-4A42-BDB4-F8717CD6555C}"/>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75">
                <a:extLst>
                  <a:ext uri="{FF2B5EF4-FFF2-40B4-BE49-F238E27FC236}">
                    <a16:creationId xmlns:a16="http://schemas.microsoft.com/office/drawing/2014/main" id="{94A56444-668B-41B0-8986-65EB2B4A3200}"/>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76">
                <a:extLst>
                  <a:ext uri="{FF2B5EF4-FFF2-40B4-BE49-F238E27FC236}">
                    <a16:creationId xmlns:a16="http://schemas.microsoft.com/office/drawing/2014/main" id="{B2CFF404-368E-4A76-A2CA-471611869B48}"/>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77">
                <a:extLst>
                  <a:ext uri="{FF2B5EF4-FFF2-40B4-BE49-F238E27FC236}">
                    <a16:creationId xmlns:a16="http://schemas.microsoft.com/office/drawing/2014/main" id="{3B1857CC-9DC7-43E3-98B6-0DCBB2DC18B3}"/>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78">
                <a:extLst>
                  <a:ext uri="{FF2B5EF4-FFF2-40B4-BE49-F238E27FC236}">
                    <a16:creationId xmlns:a16="http://schemas.microsoft.com/office/drawing/2014/main" id="{13C3C468-F3E2-4B75-BB66-184F85DD01B0}"/>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 name="Rectangle 79">
                <a:extLst>
                  <a:ext uri="{FF2B5EF4-FFF2-40B4-BE49-F238E27FC236}">
                    <a16:creationId xmlns:a16="http://schemas.microsoft.com/office/drawing/2014/main" id="{1A0E9336-6E7F-4174-BB8B-7B675743AA41}"/>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80">
                <a:extLst>
                  <a:ext uri="{FF2B5EF4-FFF2-40B4-BE49-F238E27FC236}">
                    <a16:creationId xmlns:a16="http://schemas.microsoft.com/office/drawing/2014/main" id="{1AB6293C-8454-4149-8126-EFE23BCE434D}"/>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81">
                <a:extLst>
                  <a:ext uri="{FF2B5EF4-FFF2-40B4-BE49-F238E27FC236}">
                    <a16:creationId xmlns:a16="http://schemas.microsoft.com/office/drawing/2014/main" id="{BAE4953B-46B2-4552-8D6A-C67D4FCB3D6C}"/>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82">
                <a:extLst>
                  <a:ext uri="{FF2B5EF4-FFF2-40B4-BE49-F238E27FC236}">
                    <a16:creationId xmlns:a16="http://schemas.microsoft.com/office/drawing/2014/main" id="{40C5CC0E-449E-4E60-822F-5A4AB69E541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83">
                <a:extLst>
                  <a:ext uri="{FF2B5EF4-FFF2-40B4-BE49-F238E27FC236}">
                    <a16:creationId xmlns:a16="http://schemas.microsoft.com/office/drawing/2014/main" id="{B2688373-3DD7-4956-8759-7CB2AF735B51}"/>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84">
                <a:extLst>
                  <a:ext uri="{FF2B5EF4-FFF2-40B4-BE49-F238E27FC236}">
                    <a16:creationId xmlns:a16="http://schemas.microsoft.com/office/drawing/2014/main" id="{50B8E454-F10F-456B-81ED-301B191CA48D}"/>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4" name="Group 23">
              <a:extLst>
                <a:ext uri="{FF2B5EF4-FFF2-40B4-BE49-F238E27FC236}">
                  <a16:creationId xmlns:a16="http://schemas.microsoft.com/office/drawing/2014/main" id="{960ABA5C-8D36-4AAD-9494-669B8A3E9E86}"/>
                </a:ext>
              </a:extLst>
            </p:cNvPr>
            <p:cNvGrpSpPr/>
            <p:nvPr/>
          </p:nvGrpSpPr>
          <p:grpSpPr>
            <a:xfrm>
              <a:off x="354110" y="6402442"/>
              <a:ext cx="11480604" cy="109990"/>
              <a:chOff x="354110" y="5903678"/>
              <a:chExt cx="11480604" cy="109990"/>
            </a:xfrm>
            <a:grpFill/>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2" name="Date Placeholder 1"/>
          <p:cNvSpPr>
            <a:spLocks noGrp="1"/>
          </p:cNvSpPr>
          <p:nvPr>
            <p:ph type="dt" sz="half" idx="10"/>
          </p:nvPr>
        </p:nvSpPr>
        <p:spPr/>
        <p:txBody>
          <a:bodyPr/>
          <a:lstStyle/>
          <a:p>
            <a:fld id="{425404F2-BE9A-4460-8815-8F645183555F}" type="datetimeFigureOut">
              <a:rPr lang="en-US" smtClean="0"/>
              <a:pPr/>
              <a:t>8/26/2025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r>
              <a:rPr lang="en-US" dirty="0"/>
              <a:t>www.anubhavtrainings.com</a:t>
            </a:r>
          </a:p>
        </p:txBody>
      </p:sp>
      <p:sp>
        <p:nvSpPr>
          <p:cNvPr id="364" name="Picture Placeholder 2">
            <a:extLst>
              <a:ext uri="{FF2B5EF4-FFF2-40B4-BE49-F238E27FC236}">
                <a16:creationId xmlns:a16="http://schemas.microsoft.com/office/drawing/2014/main" id="{251EF59E-16AF-4781-8288-EC19B9762CAE}"/>
              </a:ext>
            </a:extLst>
          </p:cNvPr>
          <p:cNvSpPr>
            <a:spLocks noGrp="1"/>
          </p:cNvSpPr>
          <p:nvPr>
            <p:ph type="pic" sz="quarter" idx="14"/>
          </p:nvPr>
        </p:nvSpPr>
        <p:spPr>
          <a:xfrm>
            <a:off x="-20540" y="-11151"/>
            <a:ext cx="6784876" cy="5685522"/>
          </a:xfrm>
          <a:custGeom>
            <a:avLst/>
            <a:gdLst>
              <a:gd name="connsiteX0" fmla="*/ 0 w 7654699"/>
              <a:gd name="connsiteY0" fmla="*/ 0 h 5678805"/>
              <a:gd name="connsiteX1" fmla="*/ 7654699 w 7654699"/>
              <a:gd name="connsiteY1" fmla="*/ 0 h 5678805"/>
              <a:gd name="connsiteX2" fmla="*/ 7654699 w 7654699"/>
              <a:gd name="connsiteY2" fmla="*/ 0 h 5678805"/>
              <a:gd name="connsiteX3" fmla="*/ 7654699 w 7654699"/>
              <a:gd name="connsiteY3" fmla="*/ 4808982 h 5678805"/>
              <a:gd name="connsiteX4" fmla="*/ 6784876 w 7654699"/>
              <a:gd name="connsiteY4" fmla="*/ 5678805 h 5678805"/>
              <a:gd name="connsiteX5" fmla="*/ 869823 w 7654699"/>
              <a:gd name="connsiteY5" fmla="*/ 5678805 h 5678805"/>
              <a:gd name="connsiteX6" fmla="*/ 0 w 7654699"/>
              <a:gd name="connsiteY6" fmla="*/ 4808982 h 5678805"/>
              <a:gd name="connsiteX7" fmla="*/ 0 w 7654699"/>
              <a:gd name="connsiteY7" fmla="*/ 0 h 5678805"/>
              <a:gd name="connsiteX8" fmla="*/ 0 w 7654699"/>
              <a:gd name="connsiteY8" fmla="*/ 0 h 5678805"/>
              <a:gd name="connsiteX0" fmla="*/ 0 w 7654699"/>
              <a:gd name="connsiteY0" fmla="*/ 6717 h 5685522"/>
              <a:gd name="connsiteX1" fmla="*/ 901515 w 7654699"/>
              <a:gd name="connsiteY1" fmla="*/ 0 h 5685522"/>
              <a:gd name="connsiteX2" fmla="*/ 7654699 w 7654699"/>
              <a:gd name="connsiteY2" fmla="*/ 6717 h 5685522"/>
              <a:gd name="connsiteX3" fmla="*/ 7654699 w 7654699"/>
              <a:gd name="connsiteY3" fmla="*/ 6717 h 5685522"/>
              <a:gd name="connsiteX4" fmla="*/ 7654699 w 7654699"/>
              <a:gd name="connsiteY4" fmla="*/ 4815699 h 5685522"/>
              <a:gd name="connsiteX5" fmla="*/ 6784876 w 7654699"/>
              <a:gd name="connsiteY5" fmla="*/ 5685522 h 5685522"/>
              <a:gd name="connsiteX6" fmla="*/ 869823 w 7654699"/>
              <a:gd name="connsiteY6" fmla="*/ 5685522 h 5685522"/>
              <a:gd name="connsiteX7" fmla="*/ 0 w 7654699"/>
              <a:gd name="connsiteY7" fmla="*/ 4815699 h 5685522"/>
              <a:gd name="connsiteX8" fmla="*/ 0 w 7654699"/>
              <a:gd name="connsiteY8" fmla="*/ 6717 h 5685522"/>
              <a:gd name="connsiteX9" fmla="*/ 0 w 7654699"/>
              <a:gd name="connsiteY9" fmla="*/ 6717 h 5685522"/>
              <a:gd name="connsiteX0" fmla="*/ 0 w 7654699"/>
              <a:gd name="connsiteY0" fmla="*/ 6717 h 5685522"/>
              <a:gd name="connsiteX1" fmla="*/ 901515 w 7654699"/>
              <a:gd name="connsiteY1" fmla="*/ 0 h 5685522"/>
              <a:gd name="connsiteX2" fmla="*/ 7654699 w 7654699"/>
              <a:gd name="connsiteY2" fmla="*/ 6717 h 5685522"/>
              <a:gd name="connsiteX3" fmla="*/ 7654699 w 7654699"/>
              <a:gd name="connsiteY3" fmla="*/ 6717 h 5685522"/>
              <a:gd name="connsiteX4" fmla="*/ 7654699 w 7654699"/>
              <a:gd name="connsiteY4" fmla="*/ 4815699 h 5685522"/>
              <a:gd name="connsiteX5" fmla="*/ 6784876 w 7654699"/>
              <a:gd name="connsiteY5" fmla="*/ 5685522 h 5685522"/>
              <a:gd name="connsiteX6" fmla="*/ 869823 w 7654699"/>
              <a:gd name="connsiteY6" fmla="*/ 5685522 h 5685522"/>
              <a:gd name="connsiteX7" fmla="*/ 0 w 7654699"/>
              <a:gd name="connsiteY7" fmla="*/ 4815699 h 5685522"/>
              <a:gd name="connsiteX8" fmla="*/ 0 w 7654699"/>
              <a:gd name="connsiteY8" fmla="*/ 6717 h 5685522"/>
              <a:gd name="connsiteX0" fmla="*/ 0 w 7654699"/>
              <a:gd name="connsiteY0" fmla="*/ 4815699 h 5685522"/>
              <a:gd name="connsiteX1" fmla="*/ 901515 w 7654699"/>
              <a:gd name="connsiteY1" fmla="*/ 0 h 5685522"/>
              <a:gd name="connsiteX2" fmla="*/ 7654699 w 7654699"/>
              <a:gd name="connsiteY2" fmla="*/ 6717 h 5685522"/>
              <a:gd name="connsiteX3" fmla="*/ 7654699 w 7654699"/>
              <a:gd name="connsiteY3" fmla="*/ 6717 h 5685522"/>
              <a:gd name="connsiteX4" fmla="*/ 7654699 w 7654699"/>
              <a:gd name="connsiteY4" fmla="*/ 4815699 h 5685522"/>
              <a:gd name="connsiteX5" fmla="*/ 6784876 w 7654699"/>
              <a:gd name="connsiteY5" fmla="*/ 5685522 h 5685522"/>
              <a:gd name="connsiteX6" fmla="*/ 869823 w 7654699"/>
              <a:gd name="connsiteY6" fmla="*/ 5685522 h 5685522"/>
              <a:gd name="connsiteX7" fmla="*/ 0 w 7654699"/>
              <a:gd name="connsiteY7" fmla="*/ 4815699 h 5685522"/>
              <a:gd name="connsiteX0" fmla="*/ 776254 w 7561130"/>
              <a:gd name="connsiteY0" fmla="*/ 5685522 h 5685522"/>
              <a:gd name="connsiteX1" fmla="*/ 807946 w 7561130"/>
              <a:gd name="connsiteY1" fmla="*/ 0 h 5685522"/>
              <a:gd name="connsiteX2" fmla="*/ 7561130 w 7561130"/>
              <a:gd name="connsiteY2" fmla="*/ 6717 h 5685522"/>
              <a:gd name="connsiteX3" fmla="*/ 7561130 w 7561130"/>
              <a:gd name="connsiteY3" fmla="*/ 6717 h 5685522"/>
              <a:gd name="connsiteX4" fmla="*/ 7561130 w 7561130"/>
              <a:gd name="connsiteY4" fmla="*/ 4815699 h 5685522"/>
              <a:gd name="connsiteX5" fmla="*/ 6691307 w 7561130"/>
              <a:gd name="connsiteY5" fmla="*/ 5685522 h 5685522"/>
              <a:gd name="connsiteX6" fmla="*/ 776254 w 7561130"/>
              <a:gd name="connsiteY6" fmla="*/ 5685522 h 5685522"/>
              <a:gd name="connsiteX0" fmla="*/ 0 w 6784876"/>
              <a:gd name="connsiteY0" fmla="*/ 5685522 h 5685522"/>
              <a:gd name="connsiteX1" fmla="*/ 31692 w 6784876"/>
              <a:gd name="connsiteY1" fmla="*/ 0 h 5685522"/>
              <a:gd name="connsiteX2" fmla="*/ 6784876 w 6784876"/>
              <a:gd name="connsiteY2" fmla="*/ 6717 h 5685522"/>
              <a:gd name="connsiteX3" fmla="*/ 6784876 w 6784876"/>
              <a:gd name="connsiteY3" fmla="*/ 6717 h 5685522"/>
              <a:gd name="connsiteX4" fmla="*/ 6784876 w 6784876"/>
              <a:gd name="connsiteY4" fmla="*/ 4815699 h 5685522"/>
              <a:gd name="connsiteX5" fmla="*/ 5915053 w 6784876"/>
              <a:gd name="connsiteY5" fmla="*/ 5685522 h 5685522"/>
              <a:gd name="connsiteX6" fmla="*/ 0 w 6784876"/>
              <a:gd name="connsiteY6" fmla="*/ 5685522 h 568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84876" h="5685522">
                <a:moveTo>
                  <a:pt x="0" y="5685522"/>
                </a:moveTo>
                <a:lnTo>
                  <a:pt x="31692" y="0"/>
                </a:lnTo>
                <a:lnTo>
                  <a:pt x="6784876" y="6717"/>
                </a:lnTo>
                <a:lnTo>
                  <a:pt x="6784876" y="6717"/>
                </a:lnTo>
                <a:lnTo>
                  <a:pt x="6784876" y="4815699"/>
                </a:lnTo>
                <a:cubicBezTo>
                  <a:pt x="6784876" y="5296089"/>
                  <a:pt x="6395443" y="5685522"/>
                  <a:pt x="5915053" y="5685522"/>
                </a:cubicBezTo>
                <a:lnTo>
                  <a:pt x="0" y="5685522"/>
                </a:lnTo>
                <a:close/>
              </a:path>
            </a:pathLst>
          </a:custGeom>
          <a:solidFill>
            <a:schemeClr val="accent3"/>
          </a:solidFill>
          <a:effectLst>
            <a:outerShdw blurRad="635000" dist="825500" dir="21540000" algn="l" rotWithShape="0">
              <a:prstClr val="black">
                <a:alpha val="20000"/>
              </a:prstClr>
            </a:outerShdw>
          </a:effectLst>
        </p:spPr>
        <p:txBody>
          <a:bodyPr anchor="ctr">
            <a:normAutofit/>
          </a:bodyPr>
          <a:lstStyle>
            <a:lvl1pPr marL="0" indent="0" algn="ctr">
              <a:buFontTx/>
              <a:buNone/>
              <a:defRPr sz="3200">
                <a:solidFill>
                  <a:schemeClr val="bg1"/>
                </a:solidFill>
              </a:defRPr>
            </a:lvl1pPr>
          </a:lstStyle>
          <a:p>
            <a:endParaRPr lang="en-IN"/>
          </a:p>
        </p:txBody>
      </p:sp>
    </p:spTree>
    <p:extLst>
      <p:ext uri="{BB962C8B-B14F-4D97-AF65-F5344CB8AC3E}">
        <p14:creationId xmlns:p14="http://schemas.microsoft.com/office/powerpoint/2010/main" val="324134753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Our Team">
    <p:bg>
      <p:bgPr>
        <a:solidFill>
          <a:schemeClr val="accent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C1607FC-4025-4535-B960-C423F1504CE5}"/>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12" name="Group 11">
              <a:extLst>
                <a:ext uri="{FF2B5EF4-FFF2-40B4-BE49-F238E27FC236}">
                  <a16:creationId xmlns:a16="http://schemas.microsoft.com/office/drawing/2014/main" id="{5651BEEC-E6AC-4E4B-9B88-D2F823311FDE}"/>
                </a:ext>
              </a:extLst>
            </p:cNvPr>
            <p:cNvGrpSpPr/>
            <p:nvPr/>
          </p:nvGrpSpPr>
          <p:grpSpPr>
            <a:xfrm>
              <a:off x="354110" y="326571"/>
              <a:ext cx="11480604" cy="109990"/>
              <a:chOff x="354110" y="326571"/>
              <a:chExt cx="11480604" cy="109990"/>
            </a:xfrm>
            <a:grpFill/>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6CC022AE-7DA1-4DBC-B4FA-A550170E3244}"/>
                </a:ext>
              </a:extLst>
            </p:cNvPr>
            <p:cNvGrpSpPr/>
            <p:nvPr/>
          </p:nvGrpSpPr>
          <p:grpSpPr>
            <a:xfrm>
              <a:off x="354110" y="833283"/>
              <a:ext cx="11480604" cy="108822"/>
              <a:chOff x="354110" y="834963"/>
              <a:chExt cx="11480604" cy="108822"/>
            </a:xfrm>
            <a:grpFill/>
          </p:grpSpPr>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86937529-B296-43D8-A41E-AB8B81312F52}"/>
                </a:ext>
              </a:extLst>
            </p:cNvPr>
            <p:cNvGrpSpPr/>
            <p:nvPr/>
          </p:nvGrpSpPr>
          <p:grpSpPr>
            <a:xfrm>
              <a:off x="354110" y="1338827"/>
              <a:ext cx="11480604" cy="109990"/>
              <a:chOff x="354110" y="1342187"/>
              <a:chExt cx="11480604" cy="109990"/>
            </a:xfrm>
            <a:grpFill/>
          </p:grpSpPr>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7F2D639A-C347-4082-9643-F89AF7802C05}"/>
                </a:ext>
              </a:extLst>
            </p:cNvPr>
            <p:cNvGrpSpPr/>
            <p:nvPr/>
          </p:nvGrpSpPr>
          <p:grpSpPr>
            <a:xfrm>
              <a:off x="354110" y="1845539"/>
              <a:ext cx="11480604" cy="109990"/>
              <a:chOff x="354110" y="1850572"/>
              <a:chExt cx="11480604" cy="109990"/>
            </a:xfrm>
            <a:grpFill/>
          </p:grpSpPr>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66A8B488-F73F-46BA-AAC6-FAAE1D26CA95}"/>
                </a:ext>
              </a:extLst>
            </p:cNvPr>
            <p:cNvGrpSpPr/>
            <p:nvPr/>
          </p:nvGrpSpPr>
          <p:grpSpPr>
            <a:xfrm>
              <a:off x="354110" y="2352251"/>
              <a:ext cx="11480604" cy="108822"/>
              <a:chOff x="354110" y="2358964"/>
              <a:chExt cx="11480604" cy="108822"/>
            </a:xfrm>
            <a:grpFill/>
          </p:grpSpPr>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518EF978-EC3B-4512-9384-D9CDBEA6D3B0}"/>
                </a:ext>
              </a:extLst>
            </p:cNvPr>
            <p:cNvGrpSpPr/>
            <p:nvPr/>
          </p:nvGrpSpPr>
          <p:grpSpPr>
            <a:xfrm>
              <a:off x="354110" y="2857795"/>
              <a:ext cx="11480604" cy="109990"/>
              <a:chOff x="354110" y="2866188"/>
              <a:chExt cx="11480604" cy="109990"/>
            </a:xfrm>
            <a:grpFill/>
          </p:grpSpPr>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906BB728-4849-4082-9FF0-0EA3AABEBCF4}"/>
                </a:ext>
              </a:extLst>
            </p:cNvPr>
            <p:cNvGrpSpPr/>
            <p:nvPr/>
          </p:nvGrpSpPr>
          <p:grpSpPr>
            <a:xfrm>
              <a:off x="354110" y="3364507"/>
              <a:ext cx="11480604" cy="109990"/>
              <a:chOff x="354110" y="3364062"/>
              <a:chExt cx="11480604" cy="109990"/>
            </a:xfrm>
            <a:grpFill/>
          </p:grpSpPr>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7">
                <a:extLst>
                  <a:ext uri="{FF2B5EF4-FFF2-40B4-BE49-F238E27FC236}">
                    <a16:creationId xmlns:a16="http://schemas.microsoft.com/office/drawing/2014/main" id="{BDB3BE91-D24B-44FB-A0BE-35ABBB231390}"/>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8">
                <a:extLst>
                  <a:ext uri="{FF2B5EF4-FFF2-40B4-BE49-F238E27FC236}">
                    <a16:creationId xmlns:a16="http://schemas.microsoft.com/office/drawing/2014/main" id="{02BF76EB-C07C-40D8-ABF9-14A0E81337BD}"/>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9">
                <a:extLst>
                  <a:ext uri="{FF2B5EF4-FFF2-40B4-BE49-F238E27FC236}">
                    <a16:creationId xmlns:a16="http://schemas.microsoft.com/office/drawing/2014/main" id="{FC0AC496-1F3F-4359-904E-5527E0BAD729}"/>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0">
                <a:extLst>
                  <a:ext uri="{FF2B5EF4-FFF2-40B4-BE49-F238E27FC236}">
                    <a16:creationId xmlns:a16="http://schemas.microsoft.com/office/drawing/2014/main" id="{67A5809D-4B79-4E2A-8B9D-C29BBE187DEB}"/>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1">
                <a:extLst>
                  <a:ext uri="{FF2B5EF4-FFF2-40B4-BE49-F238E27FC236}">
                    <a16:creationId xmlns:a16="http://schemas.microsoft.com/office/drawing/2014/main" id="{5FA8A205-5CFE-4939-86AC-E0D585AB2216}"/>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2">
                <a:extLst>
                  <a:ext uri="{FF2B5EF4-FFF2-40B4-BE49-F238E27FC236}">
                    <a16:creationId xmlns:a16="http://schemas.microsoft.com/office/drawing/2014/main" id="{553F272B-5533-4FB6-A9F0-875A21EC046E}"/>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3">
                <a:extLst>
                  <a:ext uri="{FF2B5EF4-FFF2-40B4-BE49-F238E27FC236}">
                    <a16:creationId xmlns:a16="http://schemas.microsoft.com/office/drawing/2014/main" id="{187F64CB-DEFF-42C8-A80D-BF5D20C7E7B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14">
                <a:extLst>
                  <a:ext uri="{FF2B5EF4-FFF2-40B4-BE49-F238E27FC236}">
                    <a16:creationId xmlns:a16="http://schemas.microsoft.com/office/drawing/2014/main" id="{D8A81EE6-EC79-451C-8888-B85838267DFF}"/>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15">
                <a:extLst>
                  <a:ext uri="{FF2B5EF4-FFF2-40B4-BE49-F238E27FC236}">
                    <a16:creationId xmlns:a16="http://schemas.microsoft.com/office/drawing/2014/main" id="{2F75E8FE-AE95-4C7F-8BE5-50A035B1B1A2}"/>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16">
                <a:extLst>
                  <a:ext uri="{FF2B5EF4-FFF2-40B4-BE49-F238E27FC236}">
                    <a16:creationId xmlns:a16="http://schemas.microsoft.com/office/drawing/2014/main" id="{521C11C5-735B-4510-A6D4-19E284955808}"/>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17">
                <a:extLst>
                  <a:ext uri="{FF2B5EF4-FFF2-40B4-BE49-F238E27FC236}">
                    <a16:creationId xmlns:a16="http://schemas.microsoft.com/office/drawing/2014/main" id="{DE053974-1CFB-4C67-9102-E4BA82742CCB}"/>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18">
                <a:extLst>
                  <a:ext uri="{FF2B5EF4-FFF2-40B4-BE49-F238E27FC236}">
                    <a16:creationId xmlns:a16="http://schemas.microsoft.com/office/drawing/2014/main" id="{00A33D5E-F49C-4A86-B377-B3598B7EF79A}"/>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19">
                <a:extLst>
                  <a:ext uri="{FF2B5EF4-FFF2-40B4-BE49-F238E27FC236}">
                    <a16:creationId xmlns:a16="http://schemas.microsoft.com/office/drawing/2014/main" id="{7B19912A-F019-49AD-A23F-B9B6F8E59878}"/>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9" name="Group 18">
              <a:extLst>
                <a:ext uri="{FF2B5EF4-FFF2-40B4-BE49-F238E27FC236}">
                  <a16:creationId xmlns:a16="http://schemas.microsoft.com/office/drawing/2014/main" id="{9899924C-8D1C-46B4-9F38-88AD7EA3A211}"/>
                </a:ext>
              </a:extLst>
            </p:cNvPr>
            <p:cNvGrpSpPr/>
            <p:nvPr/>
          </p:nvGrpSpPr>
          <p:grpSpPr>
            <a:xfrm>
              <a:off x="354110" y="3871219"/>
              <a:ext cx="11480604" cy="108822"/>
              <a:chOff x="354110" y="3872454"/>
              <a:chExt cx="11480604" cy="108822"/>
            </a:xfrm>
            <a:grpFill/>
          </p:grpSpPr>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34">
                <a:extLst>
                  <a:ext uri="{FF2B5EF4-FFF2-40B4-BE49-F238E27FC236}">
                    <a16:creationId xmlns:a16="http://schemas.microsoft.com/office/drawing/2014/main" id="{0081421C-B014-4BA9-9B01-C495814F1439}"/>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35">
                <a:extLst>
                  <a:ext uri="{FF2B5EF4-FFF2-40B4-BE49-F238E27FC236}">
                    <a16:creationId xmlns:a16="http://schemas.microsoft.com/office/drawing/2014/main" id="{F2F01CCA-56ED-486D-8B82-39DC92A848EA}"/>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36">
                <a:extLst>
                  <a:ext uri="{FF2B5EF4-FFF2-40B4-BE49-F238E27FC236}">
                    <a16:creationId xmlns:a16="http://schemas.microsoft.com/office/drawing/2014/main" id="{D80D4491-E5C9-4C50-81FD-6FC11F948875}"/>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37">
                <a:extLst>
                  <a:ext uri="{FF2B5EF4-FFF2-40B4-BE49-F238E27FC236}">
                    <a16:creationId xmlns:a16="http://schemas.microsoft.com/office/drawing/2014/main" id="{FEC9B9BF-B893-41BF-B931-31F1750D8996}"/>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38">
                <a:extLst>
                  <a:ext uri="{FF2B5EF4-FFF2-40B4-BE49-F238E27FC236}">
                    <a16:creationId xmlns:a16="http://schemas.microsoft.com/office/drawing/2014/main" id="{3CAD1EA0-31D2-4388-AC66-BE422B61421C}"/>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39">
                <a:extLst>
                  <a:ext uri="{FF2B5EF4-FFF2-40B4-BE49-F238E27FC236}">
                    <a16:creationId xmlns:a16="http://schemas.microsoft.com/office/drawing/2014/main" id="{992B7398-2CE5-4B74-B42B-0E4E9FA210C1}"/>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0">
                <a:extLst>
                  <a:ext uri="{FF2B5EF4-FFF2-40B4-BE49-F238E27FC236}">
                    <a16:creationId xmlns:a16="http://schemas.microsoft.com/office/drawing/2014/main" id="{2AC042C8-974E-43A8-B1AB-D62435FE96D7}"/>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1">
                <a:extLst>
                  <a:ext uri="{FF2B5EF4-FFF2-40B4-BE49-F238E27FC236}">
                    <a16:creationId xmlns:a16="http://schemas.microsoft.com/office/drawing/2014/main" id="{2D6F1AB9-6712-4B85-8932-7F5F1BCFDA32}"/>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2">
                <a:extLst>
                  <a:ext uri="{FF2B5EF4-FFF2-40B4-BE49-F238E27FC236}">
                    <a16:creationId xmlns:a16="http://schemas.microsoft.com/office/drawing/2014/main" id="{80DC2507-35DC-491B-8CB6-90312B184EDE}"/>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3">
                <a:extLst>
                  <a:ext uri="{FF2B5EF4-FFF2-40B4-BE49-F238E27FC236}">
                    <a16:creationId xmlns:a16="http://schemas.microsoft.com/office/drawing/2014/main" id="{778102A0-D658-43A1-846D-9B9E4B9AE14F}"/>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44">
                <a:extLst>
                  <a:ext uri="{FF2B5EF4-FFF2-40B4-BE49-F238E27FC236}">
                    <a16:creationId xmlns:a16="http://schemas.microsoft.com/office/drawing/2014/main" id="{0532E36E-F8F7-4121-80C1-216501C391E8}"/>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45">
                <a:extLst>
                  <a:ext uri="{FF2B5EF4-FFF2-40B4-BE49-F238E27FC236}">
                    <a16:creationId xmlns:a16="http://schemas.microsoft.com/office/drawing/2014/main" id="{EBD0C1A7-E07E-492D-A5B7-899D81C35912}"/>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46">
                <a:extLst>
                  <a:ext uri="{FF2B5EF4-FFF2-40B4-BE49-F238E27FC236}">
                    <a16:creationId xmlns:a16="http://schemas.microsoft.com/office/drawing/2014/main" id="{FF89631E-3434-468A-BE5A-16772FE2F3D2}"/>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0" name="Group 19">
              <a:extLst>
                <a:ext uri="{FF2B5EF4-FFF2-40B4-BE49-F238E27FC236}">
                  <a16:creationId xmlns:a16="http://schemas.microsoft.com/office/drawing/2014/main" id="{8F8A1E95-3088-4CA0-BA17-9F2DBDABF9DB}"/>
                </a:ext>
              </a:extLst>
            </p:cNvPr>
            <p:cNvGrpSpPr/>
            <p:nvPr/>
          </p:nvGrpSpPr>
          <p:grpSpPr>
            <a:xfrm>
              <a:off x="354110" y="4376763"/>
              <a:ext cx="11480604" cy="109990"/>
              <a:chOff x="354110" y="4379678"/>
              <a:chExt cx="11480604" cy="109990"/>
            </a:xfrm>
            <a:grpFill/>
          </p:grpSpPr>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1">
                <a:extLst>
                  <a:ext uri="{FF2B5EF4-FFF2-40B4-BE49-F238E27FC236}">
                    <a16:creationId xmlns:a16="http://schemas.microsoft.com/office/drawing/2014/main" id="{FEA4E4F7-8218-4E7C-9E87-224A643273FF}"/>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2">
                <a:extLst>
                  <a:ext uri="{FF2B5EF4-FFF2-40B4-BE49-F238E27FC236}">
                    <a16:creationId xmlns:a16="http://schemas.microsoft.com/office/drawing/2014/main" id="{A94D8FC5-1EBD-4EE3-98BE-790ADC20DBFF}"/>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3">
                <a:extLst>
                  <a:ext uri="{FF2B5EF4-FFF2-40B4-BE49-F238E27FC236}">
                    <a16:creationId xmlns:a16="http://schemas.microsoft.com/office/drawing/2014/main" id="{30D19DB9-4852-4829-8388-B6807A0BF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64">
                <a:extLst>
                  <a:ext uri="{FF2B5EF4-FFF2-40B4-BE49-F238E27FC236}">
                    <a16:creationId xmlns:a16="http://schemas.microsoft.com/office/drawing/2014/main" id="{084DC439-7F3A-4989-96B7-B29D496E655F}"/>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65">
                <a:extLst>
                  <a:ext uri="{FF2B5EF4-FFF2-40B4-BE49-F238E27FC236}">
                    <a16:creationId xmlns:a16="http://schemas.microsoft.com/office/drawing/2014/main" id="{35EB4226-F03D-4819-A4CC-D42233D58851}"/>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66">
                <a:extLst>
                  <a:ext uri="{FF2B5EF4-FFF2-40B4-BE49-F238E27FC236}">
                    <a16:creationId xmlns:a16="http://schemas.microsoft.com/office/drawing/2014/main" id="{E00FCAAA-AC7E-4B03-AD5E-74ABD976422E}"/>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67">
                <a:extLst>
                  <a:ext uri="{FF2B5EF4-FFF2-40B4-BE49-F238E27FC236}">
                    <a16:creationId xmlns:a16="http://schemas.microsoft.com/office/drawing/2014/main" id="{7D3AA8CA-C2E8-4862-8F87-EFAEFBCFF0CD}"/>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68">
                <a:extLst>
                  <a:ext uri="{FF2B5EF4-FFF2-40B4-BE49-F238E27FC236}">
                    <a16:creationId xmlns:a16="http://schemas.microsoft.com/office/drawing/2014/main" id="{217BE0BD-ECA6-4A6D-9864-90AF19AF3022}"/>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69">
                <a:extLst>
                  <a:ext uri="{FF2B5EF4-FFF2-40B4-BE49-F238E27FC236}">
                    <a16:creationId xmlns:a16="http://schemas.microsoft.com/office/drawing/2014/main" id="{4367775C-E241-437A-90EC-7A4D13D422E0}"/>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0">
                <a:extLst>
                  <a:ext uri="{FF2B5EF4-FFF2-40B4-BE49-F238E27FC236}">
                    <a16:creationId xmlns:a16="http://schemas.microsoft.com/office/drawing/2014/main" id="{45804E6D-FE13-4F7A-A02C-81ED1ACEAFA0}"/>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1">
                <a:extLst>
                  <a:ext uri="{FF2B5EF4-FFF2-40B4-BE49-F238E27FC236}">
                    <a16:creationId xmlns:a16="http://schemas.microsoft.com/office/drawing/2014/main" id="{A09F54AC-51E7-45A0-B639-BFEC5FE67CC8}"/>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2">
                <a:extLst>
                  <a:ext uri="{FF2B5EF4-FFF2-40B4-BE49-F238E27FC236}">
                    <a16:creationId xmlns:a16="http://schemas.microsoft.com/office/drawing/2014/main" id="{CA60C1A9-4AD0-4191-96A2-CC1DD32F6F92}"/>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3">
                <a:extLst>
                  <a:ext uri="{FF2B5EF4-FFF2-40B4-BE49-F238E27FC236}">
                    <a16:creationId xmlns:a16="http://schemas.microsoft.com/office/drawing/2014/main" id="{9A28ED63-9408-4F16-A85E-E76BA9F9AD02}"/>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1" name="Group 20">
              <a:extLst>
                <a:ext uri="{FF2B5EF4-FFF2-40B4-BE49-F238E27FC236}">
                  <a16:creationId xmlns:a16="http://schemas.microsoft.com/office/drawing/2014/main" id="{909F6D0B-FF49-4CC2-90DB-BE84FEA93E9F}"/>
                </a:ext>
              </a:extLst>
            </p:cNvPr>
            <p:cNvGrpSpPr/>
            <p:nvPr/>
          </p:nvGrpSpPr>
          <p:grpSpPr>
            <a:xfrm>
              <a:off x="354110" y="4883475"/>
              <a:ext cx="11480604" cy="109990"/>
              <a:chOff x="354110" y="4888062"/>
              <a:chExt cx="11480604" cy="109990"/>
            </a:xfrm>
            <a:grpFill/>
          </p:grpSpPr>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7">
                <a:extLst>
                  <a:ext uri="{FF2B5EF4-FFF2-40B4-BE49-F238E27FC236}">
                    <a16:creationId xmlns:a16="http://schemas.microsoft.com/office/drawing/2014/main" id="{19A7F840-07E0-4852-B348-40D8EB614858}"/>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8">
                <a:extLst>
                  <a:ext uri="{FF2B5EF4-FFF2-40B4-BE49-F238E27FC236}">
                    <a16:creationId xmlns:a16="http://schemas.microsoft.com/office/drawing/2014/main" id="{F501C6E7-9683-4F5F-ADB4-D120A8CE23AC}"/>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9">
                <a:extLst>
                  <a:ext uri="{FF2B5EF4-FFF2-40B4-BE49-F238E27FC236}">
                    <a16:creationId xmlns:a16="http://schemas.microsoft.com/office/drawing/2014/main" id="{6B0B292A-E263-45E9-8363-AB5BA07DC7ED}"/>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0">
                <a:extLst>
                  <a:ext uri="{FF2B5EF4-FFF2-40B4-BE49-F238E27FC236}">
                    <a16:creationId xmlns:a16="http://schemas.microsoft.com/office/drawing/2014/main" id="{F6D80E9D-A930-4211-B815-FA67CF10A554}"/>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1">
                <a:extLst>
                  <a:ext uri="{FF2B5EF4-FFF2-40B4-BE49-F238E27FC236}">
                    <a16:creationId xmlns:a16="http://schemas.microsoft.com/office/drawing/2014/main" id="{75CB23DF-89C3-4513-88A0-E31FACFB7D19}"/>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2">
                <a:extLst>
                  <a:ext uri="{FF2B5EF4-FFF2-40B4-BE49-F238E27FC236}">
                    <a16:creationId xmlns:a16="http://schemas.microsoft.com/office/drawing/2014/main" id="{792B94F3-12D9-42E8-91C9-DE5D158733B4}"/>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3">
                <a:extLst>
                  <a:ext uri="{FF2B5EF4-FFF2-40B4-BE49-F238E27FC236}">
                    <a16:creationId xmlns:a16="http://schemas.microsoft.com/office/drawing/2014/main" id="{F5C29CE0-8ED9-4F8F-B865-6A66D95AA6F5}"/>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14">
                <a:extLst>
                  <a:ext uri="{FF2B5EF4-FFF2-40B4-BE49-F238E27FC236}">
                    <a16:creationId xmlns:a16="http://schemas.microsoft.com/office/drawing/2014/main" id="{E1288316-CFF0-4D0C-A6EA-50B406EBF659}"/>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15">
                <a:extLst>
                  <a:ext uri="{FF2B5EF4-FFF2-40B4-BE49-F238E27FC236}">
                    <a16:creationId xmlns:a16="http://schemas.microsoft.com/office/drawing/2014/main" id="{4BF70EA3-0A87-40BD-94BF-76AAEC816C87}"/>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16">
                <a:extLst>
                  <a:ext uri="{FF2B5EF4-FFF2-40B4-BE49-F238E27FC236}">
                    <a16:creationId xmlns:a16="http://schemas.microsoft.com/office/drawing/2014/main" id="{8AC49DAE-1800-40B4-908D-DACDDBFF2135}"/>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17">
                <a:extLst>
                  <a:ext uri="{FF2B5EF4-FFF2-40B4-BE49-F238E27FC236}">
                    <a16:creationId xmlns:a16="http://schemas.microsoft.com/office/drawing/2014/main" id="{236BF9F5-A935-4DA3-A4A9-52DD30165B37}"/>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18">
                <a:extLst>
                  <a:ext uri="{FF2B5EF4-FFF2-40B4-BE49-F238E27FC236}">
                    <a16:creationId xmlns:a16="http://schemas.microsoft.com/office/drawing/2014/main" id="{97FE846A-6C60-49BD-8759-77095BC24777}"/>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19">
                <a:extLst>
                  <a:ext uri="{FF2B5EF4-FFF2-40B4-BE49-F238E27FC236}">
                    <a16:creationId xmlns:a16="http://schemas.microsoft.com/office/drawing/2014/main" id="{FA924FA8-FE97-40A1-852B-77A498A7C449}"/>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2" name="Group 21">
              <a:extLst>
                <a:ext uri="{FF2B5EF4-FFF2-40B4-BE49-F238E27FC236}">
                  <a16:creationId xmlns:a16="http://schemas.microsoft.com/office/drawing/2014/main" id="{5E7D7A4E-C314-4987-9657-060E28CAA6A0}"/>
                </a:ext>
              </a:extLst>
            </p:cNvPr>
            <p:cNvGrpSpPr/>
            <p:nvPr/>
          </p:nvGrpSpPr>
          <p:grpSpPr>
            <a:xfrm>
              <a:off x="354110" y="5390187"/>
              <a:ext cx="11480604" cy="108822"/>
              <a:chOff x="354110" y="5396454"/>
              <a:chExt cx="11480604" cy="108822"/>
            </a:xfrm>
            <a:grpFill/>
          </p:grpSpPr>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34">
                <a:extLst>
                  <a:ext uri="{FF2B5EF4-FFF2-40B4-BE49-F238E27FC236}">
                    <a16:creationId xmlns:a16="http://schemas.microsoft.com/office/drawing/2014/main" id="{088CF2A2-82EB-4956-973F-6A38CD7EA059}"/>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35">
                <a:extLst>
                  <a:ext uri="{FF2B5EF4-FFF2-40B4-BE49-F238E27FC236}">
                    <a16:creationId xmlns:a16="http://schemas.microsoft.com/office/drawing/2014/main" id="{C040EEA9-3095-4F30-8483-23F37448C258}"/>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36">
                <a:extLst>
                  <a:ext uri="{FF2B5EF4-FFF2-40B4-BE49-F238E27FC236}">
                    <a16:creationId xmlns:a16="http://schemas.microsoft.com/office/drawing/2014/main" id="{749693CE-451B-4AFB-88A8-C12ED178EA24}"/>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37">
                <a:extLst>
                  <a:ext uri="{FF2B5EF4-FFF2-40B4-BE49-F238E27FC236}">
                    <a16:creationId xmlns:a16="http://schemas.microsoft.com/office/drawing/2014/main" id="{30280489-C791-44E8-963D-1255607CDB5F}"/>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38">
                <a:extLst>
                  <a:ext uri="{FF2B5EF4-FFF2-40B4-BE49-F238E27FC236}">
                    <a16:creationId xmlns:a16="http://schemas.microsoft.com/office/drawing/2014/main" id="{8CC74FC2-413D-4801-AE6D-107C3B112929}"/>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39">
                <a:extLst>
                  <a:ext uri="{FF2B5EF4-FFF2-40B4-BE49-F238E27FC236}">
                    <a16:creationId xmlns:a16="http://schemas.microsoft.com/office/drawing/2014/main" id="{B285A8B1-8801-46CD-91B8-97CE12F3199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0">
                <a:extLst>
                  <a:ext uri="{FF2B5EF4-FFF2-40B4-BE49-F238E27FC236}">
                    <a16:creationId xmlns:a16="http://schemas.microsoft.com/office/drawing/2014/main" id="{2DCB03A8-663D-4DCB-A3A5-59C55ED30496}"/>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1">
                <a:extLst>
                  <a:ext uri="{FF2B5EF4-FFF2-40B4-BE49-F238E27FC236}">
                    <a16:creationId xmlns:a16="http://schemas.microsoft.com/office/drawing/2014/main" id="{5407D7A5-9403-4899-B30F-57F9270DFA23}"/>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2">
                <a:extLst>
                  <a:ext uri="{FF2B5EF4-FFF2-40B4-BE49-F238E27FC236}">
                    <a16:creationId xmlns:a16="http://schemas.microsoft.com/office/drawing/2014/main" id="{A5A712A8-2D9C-4566-93D7-A554219464B6}"/>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3">
                <a:extLst>
                  <a:ext uri="{FF2B5EF4-FFF2-40B4-BE49-F238E27FC236}">
                    <a16:creationId xmlns:a16="http://schemas.microsoft.com/office/drawing/2014/main" id="{4B61ED17-0B4A-42B3-B859-84E6FBD9F9B9}"/>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44">
                <a:extLst>
                  <a:ext uri="{FF2B5EF4-FFF2-40B4-BE49-F238E27FC236}">
                    <a16:creationId xmlns:a16="http://schemas.microsoft.com/office/drawing/2014/main" id="{7FF71609-E043-4DD4-BBED-210943BF31DB}"/>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45">
                <a:extLst>
                  <a:ext uri="{FF2B5EF4-FFF2-40B4-BE49-F238E27FC236}">
                    <a16:creationId xmlns:a16="http://schemas.microsoft.com/office/drawing/2014/main" id="{9107E37E-3623-4410-8CEA-DA33995A6AC6}"/>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46">
                <a:extLst>
                  <a:ext uri="{FF2B5EF4-FFF2-40B4-BE49-F238E27FC236}">
                    <a16:creationId xmlns:a16="http://schemas.microsoft.com/office/drawing/2014/main" id="{B83800E2-BDEE-48AC-9D9F-0B03C123FB62}"/>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3" name="Group 22">
              <a:extLst>
                <a:ext uri="{FF2B5EF4-FFF2-40B4-BE49-F238E27FC236}">
                  <a16:creationId xmlns:a16="http://schemas.microsoft.com/office/drawing/2014/main" id="{8F81BE07-E676-45EB-9AFA-7BF1FBB657A2}"/>
                </a:ext>
              </a:extLst>
            </p:cNvPr>
            <p:cNvGrpSpPr/>
            <p:nvPr/>
          </p:nvGrpSpPr>
          <p:grpSpPr>
            <a:xfrm>
              <a:off x="354110" y="5895731"/>
              <a:ext cx="11480604" cy="109990"/>
              <a:chOff x="354110" y="5903678"/>
              <a:chExt cx="11480604" cy="109990"/>
            </a:xfrm>
            <a:grpFill/>
          </p:grpSpPr>
          <p:sp>
            <p:nvSpPr>
              <p:cNvPr id="51" name="Rectangle 59">
                <a:extLst>
                  <a:ext uri="{FF2B5EF4-FFF2-40B4-BE49-F238E27FC236}">
                    <a16:creationId xmlns:a16="http://schemas.microsoft.com/office/drawing/2014/main" id="{90F41A19-F592-419E-BB70-0A26A5A2C993}"/>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0">
                <a:extLst>
                  <a:ext uri="{FF2B5EF4-FFF2-40B4-BE49-F238E27FC236}">
                    <a16:creationId xmlns:a16="http://schemas.microsoft.com/office/drawing/2014/main" id="{1469FDD4-E3FD-413E-AE75-22EE1F631B63}"/>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1">
                <a:extLst>
                  <a:ext uri="{FF2B5EF4-FFF2-40B4-BE49-F238E27FC236}">
                    <a16:creationId xmlns:a16="http://schemas.microsoft.com/office/drawing/2014/main" id="{FE475E5D-8646-4FC9-BFFB-619E2D0E25ED}"/>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2">
                <a:extLst>
                  <a:ext uri="{FF2B5EF4-FFF2-40B4-BE49-F238E27FC236}">
                    <a16:creationId xmlns:a16="http://schemas.microsoft.com/office/drawing/2014/main" id="{3D36A72E-C554-4C3C-9B1B-6CB10E5F62BE}"/>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3">
                <a:extLst>
                  <a:ext uri="{FF2B5EF4-FFF2-40B4-BE49-F238E27FC236}">
                    <a16:creationId xmlns:a16="http://schemas.microsoft.com/office/drawing/2014/main" id="{7A4E6F93-4FD1-43BD-92BD-564F60D0B6DD}"/>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64">
                <a:extLst>
                  <a:ext uri="{FF2B5EF4-FFF2-40B4-BE49-F238E27FC236}">
                    <a16:creationId xmlns:a16="http://schemas.microsoft.com/office/drawing/2014/main" id="{91390BA3-956A-4FEA-961B-6154DE6FB764}"/>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65">
                <a:extLst>
                  <a:ext uri="{FF2B5EF4-FFF2-40B4-BE49-F238E27FC236}">
                    <a16:creationId xmlns:a16="http://schemas.microsoft.com/office/drawing/2014/main" id="{3BDA4482-76BD-4B95-9A99-C9D97E68F675}"/>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66">
                <a:extLst>
                  <a:ext uri="{FF2B5EF4-FFF2-40B4-BE49-F238E27FC236}">
                    <a16:creationId xmlns:a16="http://schemas.microsoft.com/office/drawing/2014/main" id="{7C89DCF1-7783-4715-A5F6-F69C325A84F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67">
                <a:extLst>
                  <a:ext uri="{FF2B5EF4-FFF2-40B4-BE49-F238E27FC236}">
                    <a16:creationId xmlns:a16="http://schemas.microsoft.com/office/drawing/2014/main" id="{C358A697-8E33-4B4A-8E88-7C19923AD434}"/>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68">
                <a:extLst>
                  <a:ext uri="{FF2B5EF4-FFF2-40B4-BE49-F238E27FC236}">
                    <a16:creationId xmlns:a16="http://schemas.microsoft.com/office/drawing/2014/main" id="{8716A687-A14A-4B91-AB47-EC1722AF30AA}"/>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69">
                <a:extLst>
                  <a:ext uri="{FF2B5EF4-FFF2-40B4-BE49-F238E27FC236}">
                    <a16:creationId xmlns:a16="http://schemas.microsoft.com/office/drawing/2014/main" id="{3597BC4D-A8AB-476D-A463-DDA92D6194C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0">
                <a:extLst>
                  <a:ext uri="{FF2B5EF4-FFF2-40B4-BE49-F238E27FC236}">
                    <a16:creationId xmlns:a16="http://schemas.microsoft.com/office/drawing/2014/main" id="{3D5FE933-374E-4D22-95B5-F8B154CFC294}"/>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1">
                <a:extLst>
                  <a:ext uri="{FF2B5EF4-FFF2-40B4-BE49-F238E27FC236}">
                    <a16:creationId xmlns:a16="http://schemas.microsoft.com/office/drawing/2014/main" id="{4DA4C424-BC57-46B1-8A19-98F4A1F4BC56}"/>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2">
                <a:extLst>
                  <a:ext uri="{FF2B5EF4-FFF2-40B4-BE49-F238E27FC236}">
                    <a16:creationId xmlns:a16="http://schemas.microsoft.com/office/drawing/2014/main" id="{8072EEA5-91EE-47E9-9C82-96966E37CB87}"/>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3">
                <a:extLst>
                  <a:ext uri="{FF2B5EF4-FFF2-40B4-BE49-F238E27FC236}">
                    <a16:creationId xmlns:a16="http://schemas.microsoft.com/office/drawing/2014/main" id="{D2366CD8-B517-40C0-8E52-217CE8F16474}"/>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74">
                <a:extLst>
                  <a:ext uri="{FF2B5EF4-FFF2-40B4-BE49-F238E27FC236}">
                    <a16:creationId xmlns:a16="http://schemas.microsoft.com/office/drawing/2014/main" id="{2739573F-C01A-4A42-BDB4-F8717CD6555C}"/>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75">
                <a:extLst>
                  <a:ext uri="{FF2B5EF4-FFF2-40B4-BE49-F238E27FC236}">
                    <a16:creationId xmlns:a16="http://schemas.microsoft.com/office/drawing/2014/main" id="{94A56444-668B-41B0-8986-65EB2B4A3200}"/>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76">
                <a:extLst>
                  <a:ext uri="{FF2B5EF4-FFF2-40B4-BE49-F238E27FC236}">
                    <a16:creationId xmlns:a16="http://schemas.microsoft.com/office/drawing/2014/main" id="{B2CFF404-368E-4A76-A2CA-471611869B48}"/>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77">
                <a:extLst>
                  <a:ext uri="{FF2B5EF4-FFF2-40B4-BE49-F238E27FC236}">
                    <a16:creationId xmlns:a16="http://schemas.microsoft.com/office/drawing/2014/main" id="{3B1857CC-9DC7-43E3-98B6-0DCBB2DC18B3}"/>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78">
                <a:extLst>
                  <a:ext uri="{FF2B5EF4-FFF2-40B4-BE49-F238E27FC236}">
                    <a16:creationId xmlns:a16="http://schemas.microsoft.com/office/drawing/2014/main" id="{13C3C468-F3E2-4B75-BB66-184F85DD01B0}"/>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 name="Rectangle 79">
                <a:extLst>
                  <a:ext uri="{FF2B5EF4-FFF2-40B4-BE49-F238E27FC236}">
                    <a16:creationId xmlns:a16="http://schemas.microsoft.com/office/drawing/2014/main" id="{1A0E9336-6E7F-4174-BB8B-7B675743AA41}"/>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80">
                <a:extLst>
                  <a:ext uri="{FF2B5EF4-FFF2-40B4-BE49-F238E27FC236}">
                    <a16:creationId xmlns:a16="http://schemas.microsoft.com/office/drawing/2014/main" id="{1AB6293C-8454-4149-8126-EFE23BCE434D}"/>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81">
                <a:extLst>
                  <a:ext uri="{FF2B5EF4-FFF2-40B4-BE49-F238E27FC236}">
                    <a16:creationId xmlns:a16="http://schemas.microsoft.com/office/drawing/2014/main" id="{BAE4953B-46B2-4552-8D6A-C67D4FCB3D6C}"/>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82">
                <a:extLst>
                  <a:ext uri="{FF2B5EF4-FFF2-40B4-BE49-F238E27FC236}">
                    <a16:creationId xmlns:a16="http://schemas.microsoft.com/office/drawing/2014/main" id="{40C5CC0E-449E-4E60-822F-5A4AB69E541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83">
                <a:extLst>
                  <a:ext uri="{FF2B5EF4-FFF2-40B4-BE49-F238E27FC236}">
                    <a16:creationId xmlns:a16="http://schemas.microsoft.com/office/drawing/2014/main" id="{B2688373-3DD7-4956-8759-7CB2AF735B51}"/>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84">
                <a:extLst>
                  <a:ext uri="{FF2B5EF4-FFF2-40B4-BE49-F238E27FC236}">
                    <a16:creationId xmlns:a16="http://schemas.microsoft.com/office/drawing/2014/main" id="{50B8E454-F10F-456B-81ED-301B191CA48D}"/>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4" name="Group 23">
              <a:extLst>
                <a:ext uri="{FF2B5EF4-FFF2-40B4-BE49-F238E27FC236}">
                  <a16:creationId xmlns:a16="http://schemas.microsoft.com/office/drawing/2014/main" id="{960ABA5C-8D36-4AAD-9494-669B8A3E9E86}"/>
                </a:ext>
              </a:extLst>
            </p:cNvPr>
            <p:cNvGrpSpPr/>
            <p:nvPr/>
          </p:nvGrpSpPr>
          <p:grpSpPr>
            <a:xfrm>
              <a:off x="354110" y="6402442"/>
              <a:ext cx="11480604" cy="109990"/>
              <a:chOff x="354110" y="5903678"/>
              <a:chExt cx="11480604" cy="109990"/>
            </a:xfrm>
            <a:grpFill/>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2" name="Date Placeholder 1"/>
          <p:cNvSpPr>
            <a:spLocks noGrp="1"/>
          </p:cNvSpPr>
          <p:nvPr>
            <p:ph type="dt" sz="half" idx="10"/>
          </p:nvPr>
        </p:nvSpPr>
        <p:spPr/>
        <p:txBody>
          <a:bodyPr/>
          <a:lstStyle/>
          <a:p>
            <a:fld id="{425404F2-BE9A-4460-8815-8F645183555F}" type="datetimeFigureOut">
              <a:rPr lang="en-US" smtClean="0"/>
              <a:pPr/>
              <a:t>8/26/2025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r>
              <a:rPr lang="en-US" dirty="0"/>
              <a:t>www.anubhavtrainings.com</a:t>
            </a:r>
          </a:p>
          <a:p>
            <a:endParaRPr lang="en-US" dirty="0"/>
          </a:p>
        </p:txBody>
      </p:sp>
      <p:sp>
        <p:nvSpPr>
          <p:cNvPr id="363" name="Picture Placeholder 13">
            <a:extLst>
              <a:ext uri="{FF2B5EF4-FFF2-40B4-BE49-F238E27FC236}">
                <a16:creationId xmlns:a16="http://schemas.microsoft.com/office/drawing/2014/main" id="{AF7BEAA2-6D2C-4224-A195-391044C69E59}"/>
              </a:ext>
            </a:extLst>
          </p:cNvPr>
          <p:cNvSpPr>
            <a:spLocks noGrp="1"/>
          </p:cNvSpPr>
          <p:nvPr>
            <p:ph type="pic" sz="quarter" idx="13"/>
          </p:nvPr>
        </p:nvSpPr>
        <p:spPr>
          <a:xfrm>
            <a:off x="3286125" y="2297680"/>
            <a:ext cx="1728788" cy="1728787"/>
          </a:xfrm>
          <a:prstGeom prst="ellipse">
            <a:avLst/>
          </a:prstGeom>
          <a:solidFill>
            <a:schemeClr val="bg1">
              <a:lumMod val="95000"/>
            </a:schemeClr>
          </a:solidFill>
        </p:spPr>
        <p:txBody>
          <a:bodyPr anchor="ctr">
            <a:normAutofit/>
          </a:bodyPr>
          <a:lstStyle>
            <a:lvl1pPr marL="0" indent="0" algn="ctr">
              <a:buFontTx/>
              <a:buNone/>
              <a:defRPr sz="2000">
                <a:solidFill>
                  <a:schemeClr val="tx1">
                    <a:lumMod val="75000"/>
                    <a:lumOff val="25000"/>
                  </a:schemeClr>
                </a:solidFill>
              </a:defRPr>
            </a:lvl1pPr>
          </a:lstStyle>
          <a:p>
            <a:endParaRPr lang="en-IN"/>
          </a:p>
        </p:txBody>
      </p:sp>
      <p:sp>
        <p:nvSpPr>
          <p:cNvPr id="365" name="Picture Placeholder 13">
            <a:extLst>
              <a:ext uri="{FF2B5EF4-FFF2-40B4-BE49-F238E27FC236}">
                <a16:creationId xmlns:a16="http://schemas.microsoft.com/office/drawing/2014/main" id="{23BFF80F-B426-466E-B0BF-CF7C190E492D}"/>
              </a:ext>
            </a:extLst>
          </p:cNvPr>
          <p:cNvSpPr>
            <a:spLocks noGrp="1"/>
          </p:cNvSpPr>
          <p:nvPr>
            <p:ph type="pic" sz="quarter" idx="14"/>
          </p:nvPr>
        </p:nvSpPr>
        <p:spPr>
          <a:xfrm>
            <a:off x="6312310" y="1412776"/>
            <a:ext cx="1681778" cy="1681777"/>
          </a:xfrm>
          <a:prstGeom prst="ellipse">
            <a:avLst/>
          </a:prstGeom>
          <a:solidFill>
            <a:schemeClr val="bg1">
              <a:lumMod val="95000"/>
            </a:schemeClr>
          </a:solidFill>
          <a:ln>
            <a:noFill/>
          </a:ln>
        </p:spPr>
        <p:txBody>
          <a:bodyPr anchor="ctr">
            <a:normAutofit/>
          </a:bodyPr>
          <a:lstStyle>
            <a:lvl1pPr marL="0" indent="0" algn="ctr">
              <a:buFontTx/>
              <a:buNone/>
              <a:defRPr sz="2000">
                <a:solidFill>
                  <a:schemeClr val="tx1">
                    <a:lumMod val="75000"/>
                    <a:lumOff val="25000"/>
                  </a:schemeClr>
                </a:solidFill>
              </a:defRPr>
            </a:lvl1pPr>
          </a:lstStyle>
          <a:p>
            <a:endParaRPr lang="en-IN"/>
          </a:p>
        </p:txBody>
      </p:sp>
      <p:sp>
        <p:nvSpPr>
          <p:cNvPr id="366" name="Picture Placeholder 13">
            <a:extLst>
              <a:ext uri="{FF2B5EF4-FFF2-40B4-BE49-F238E27FC236}">
                <a16:creationId xmlns:a16="http://schemas.microsoft.com/office/drawing/2014/main" id="{41BD29D0-2556-4715-91D8-E02770D6F826}"/>
              </a:ext>
            </a:extLst>
          </p:cNvPr>
          <p:cNvSpPr>
            <a:spLocks noGrp="1"/>
          </p:cNvSpPr>
          <p:nvPr>
            <p:ph type="pic" sz="quarter" idx="15"/>
          </p:nvPr>
        </p:nvSpPr>
        <p:spPr>
          <a:xfrm>
            <a:off x="7622663" y="3342563"/>
            <a:ext cx="1302826" cy="1302824"/>
          </a:xfrm>
          <a:prstGeom prst="ellipse">
            <a:avLst/>
          </a:prstGeom>
          <a:solidFill>
            <a:schemeClr val="bg1">
              <a:lumMod val="95000"/>
            </a:schemeClr>
          </a:solidFill>
          <a:ln>
            <a:noFill/>
          </a:ln>
        </p:spPr>
        <p:txBody>
          <a:bodyPr anchor="ctr">
            <a:normAutofit/>
          </a:bodyPr>
          <a:lstStyle>
            <a:lvl1pPr marL="0" indent="0" algn="ctr">
              <a:buFontTx/>
              <a:buNone/>
              <a:defRPr sz="2000">
                <a:solidFill>
                  <a:schemeClr val="tx1">
                    <a:lumMod val="75000"/>
                    <a:lumOff val="25000"/>
                  </a:schemeClr>
                </a:solidFill>
              </a:defRPr>
            </a:lvl1pPr>
          </a:lstStyle>
          <a:p>
            <a:endParaRPr lang="en-IN"/>
          </a:p>
        </p:txBody>
      </p:sp>
      <p:sp>
        <p:nvSpPr>
          <p:cNvPr id="367" name="Picture Placeholder 13">
            <a:extLst>
              <a:ext uri="{FF2B5EF4-FFF2-40B4-BE49-F238E27FC236}">
                <a16:creationId xmlns:a16="http://schemas.microsoft.com/office/drawing/2014/main" id="{4B3928D8-3106-4129-84DA-31AD6A29256F}"/>
              </a:ext>
            </a:extLst>
          </p:cNvPr>
          <p:cNvSpPr>
            <a:spLocks noGrp="1"/>
          </p:cNvSpPr>
          <p:nvPr>
            <p:ph type="pic" sz="quarter" idx="16"/>
          </p:nvPr>
        </p:nvSpPr>
        <p:spPr>
          <a:xfrm>
            <a:off x="5103405" y="3537009"/>
            <a:ext cx="2012950" cy="2012946"/>
          </a:xfrm>
          <a:prstGeom prst="ellipse">
            <a:avLst/>
          </a:prstGeom>
          <a:solidFill>
            <a:schemeClr val="bg1">
              <a:lumMod val="95000"/>
            </a:schemeClr>
          </a:solidFill>
          <a:ln>
            <a:noFill/>
          </a:ln>
        </p:spPr>
        <p:txBody>
          <a:bodyPr anchor="ctr">
            <a:normAutofit/>
          </a:bodyPr>
          <a:lstStyle>
            <a:lvl1pPr marL="0" indent="0" algn="ctr">
              <a:buFontTx/>
              <a:buNone/>
              <a:defRPr sz="2000">
                <a:solidFill>
                  <a:schemeClr val="tx1">
                    <a:lumMod val="75000"/>
                    <a:lumOff val="25000"/>
                  </a:schemeClr>
                </a:solidFill>
              </a:defRPr>
            </a:lvl1pPr>
          </a:lstStyle>
          <a:p>
            <a:endParaRPr lang="en-IN"/>
          </a:p>
        </p:txBody>
      </p:sp>
      <p:sp>
        <p:nvSpPr>
          <p:cNvPr id="380" name="Title 1">
            <a:extLst>
              <a:ext uri="{FF2B5EF4-FFF2-40B4-BE49-F238E27FC236}">
                <a16:creationId xmlns:a16="http://schemas.microsoft.com/office/drawing/2014/main" id="{FEE9D826-2462-4D57-A5DD-57BFA6D51B66}"/>
              </a:ext>
            </a:extLst>
          </p:cNvPr>
          <p:cNvSpPr>
            <a:spLocks noGrp="1"/>
          </p:cNvSpPr>
          <p:nvPr>
            <p:ph type="title"/>
          </p:nvPr>
        </p:nvSpPr>
        <p:spPr>
          <a:xfrm>
            <a:off x="609441" y="274639"/>
            <a:ext cx="10969943" cy="711081"/>
          </a:xfrm>
        </p:spPr>
        <p:txBody>
          <a:bodyPr>
            <a:noAutofit/>
          </a:bodyPr>
          <a:lstStyle>
            <a:lvl1pPr algn="ctr">
              <a:defRPr sz="36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9266656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esktop Mockup">
    <p:bg>
      <p:bgPr>
        <a:solidFill>
          <a:schemeClr val="accent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C1607FC-4025-4535-B960-C423F1504CE5}"/>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12" name="Group 11">
              <a:extLst>
                <a:ext uri="{FF2B5EF4-FFF2-40B4-BE49-F238E27FC236}">
                  <a16:creationId xmlns:a16="http://schemas.microsoft.com/office/drawing/2014/main" id="{5651BEEC-E6AC-4E4B-9B88-D2F823311FDE}"/>
                </a:ext>
              </a:extLst>
            </p:cNvPr>
            <p:cNvGrpSpPr/>
            <p:nvPr/>
          </p:nvGrpSpPr>
          <p:grpSpPr>
            <a:xfrm>
              <a:off x="354110" y="326571"/>
              <a:ext cx="11480604" cy="109990"/>
              <a:chOff x="354110" y="326571"/>
              <a:chExt cx="11480604" cy="109990"/>
            </a:xfrm>
            <a:grpFill/>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6CC022AE-7DA1-4DBC-B4FA-A550170E3244}"/>
                </a:ext>
              </a:extLst>
            </p:cNvPr>
            <p:cNvGrpSpPr/>
            <p:nvPr/>
          </p:nvGrpSpPr>
          <p:grpSpPr>
            <a:xfrm>
              <a:off x="354110" y="833283"/>
              <a:ext cx="11480604" cy="108822"/>
              <a:chOff x="354110" y="834963"/>
              <a:chExt cx="11480604" cy="108822"/>
            </a:xfrm>
            <a:grpFill/>
          </p:grpSpPr>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86937529-B296-43D8-A41E-AB8B81312F52}"/>
                </a:ext>
              </a:extLst>
            </p:cNvPr>
            <p:cNvGrpSpPr/>
            <p:nvPr/>
          </p:nvGrpSpPr>
          <p:grpSpPr>
            <a:xfrm>
              <a:off x="354110" y="1338827"/>
              <a:ext cx="11480604" cy="109990"/>
              <a:chOff x="354110" y="1342187"/>
              <a:chExt cx="11480604" cy="109990"/>
            </a:xfrm>
            <a:grpFill/>
          </p:grpSpPr>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7F2D639A-C347-4082-9643-F89AF7802C05}"/>
                </a:ext>
              </a:extLst>
            </p:cNvPr>
            <p:cNvGrpSpPr/>
            <p:nvPr/>
          </p:nvGrpSpPr>
          <p:grpSpPr>
            <a:xfrm>
              <a:off x="354110" y="1845539"/>
              <a:ext cx="11480604" cy="109990"/>
              <a:chOff x="354110" y="1850572"/>
              <a:chExt cx="11480604" cy="109990"/>
            </a:xfrm>
            <a:grpFill/>
          </p:grpSpPr>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66A8B488-F73F-46BA-AAC6-FAAE1D26CA95}"/>
                </a:ext>
              </a:extLst>
            </p:cNvPr>
            <p:cNvGrpSpPr/>
            <p:nvPr/>
          </p:nvGrpSpPr>
          <p:grpSpPr>
            <a:xfrm>
              <a:off x="354110" y="2352251"/>
              <a:ext cx="11480604" cy="108822"/>
              <a:chOff x="354110" y="2358964"/>
              <a:chExt cx="11480604" cy="108822"/>
            </a:xfrm>
            <a:grpFill/>
          </p:grpSpPr>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518EF978-EC3B-4512-9384-D9CDBEA6D3B0}"/>
                </a:ext>
              </a:extLst>
            </p:cNvPr>
            <p:cNvGrpSpPr/>
            <p:nvPr/>
          </p:nvGrpSpPr>
          <p:grpSpPr>
            <a:xfrm>
              <a:off x="354110" y="2857795"/>
              <a:ext cx="11480604" cy="109990"/>
              <a:chOff x="354110" y="2866188"/>
              <a:chExt cx="11480604" cy="109990"/>
            </a:xfrm>
            <a:grpFill/>
          </p:grpSpPr>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906BB728-4849-4082-9FF0-0EA3AABEBCF4}"/>
                </a:ext>
              </a:extLst>
            </p:cNvPr>
            <p:cNvGrpSpPr/>
            <p:nvPr/>
          </p:nvGrpSpPr>
          <p:grpSpPr>
            <a:xfrm>
              <a:off x="354110" y="3364507"/>
              <a:ext cx="11480604" cy="109990"/>
              <a:chOff x="354110" y="3364062"/>
              <a:chExt cx="11480604" cy="109990"/>
            </a:xfrm>
            <a:grpFill/>
          </p:grpSpPr>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7">
                <a:extLst>
                  <a:ext uri="{FF2B5EF4-FFF2-40B4-BE49-F238E27FC236}">
                    <a16:creationId xmlns:a16="http://schemas.microsoft.com/office/drawing/2014/main" id="{BDB3BE91-D24B-44FB-A0BE-35ABBB231390}"/>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8">
                <a:extLst>
                  <a:ext uri="{FF2B5EF4-FFF2-40B4-BE49-F238E27FC236}">
                    <a16:creationId xmlns:a16="http://schemas.microsoft.com/office/drawing/2014/main" id="{02BF76EB-C07C-40D8-ABF9-14A0E81337BD}"/>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9">
                <a:extLst>
                  <a:ext uri="{FF2B5EF4-FFF2-40B4-BE49-F238E27FC236}">
                    <a16:creationId xmlns:a16="http://schemas.microsoft.com/office/drawing/2014/main" id="{FC0AC496-1F3F-4359-904E-5527E0BAD729}"/>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0">
                <a:extLst>
                  <a:ext uri="{FF2B5EF4-FFF2-40B4-BE49-F238E27FC236}">
                    <a16:creationId xmlns:a16="http://schemas.microsoft.com/office/drawing/2014/main" id="{67A5809D-4B79-4E2A-8B9D-C29BBE187DEB}"/>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1">
                <a:extLst>
                  <a:ext uri="{FF2B5EF4-FFF2-40B4-BE49-F238E27FC236}">
                    <a16:creationId xmlns:a16="http://schemas.microsoft.com/office/drawing/2014/main" id="{5FA8A205-5CFE-4939-86AC-E0D585AB2216}"/>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2">
                <a:extLst>
                  <a:ext uri="{FF2B5EF4-FFF2-40B4-BE49-F238E27FC236}">
                    <a16:creationId xmlns:a16="http://schemas.microsoft.com/office/drawing/2014/main" id="{553F272B-5533-4FB6-A9F0-875A21EC046E}"/>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3">
                <a:extLst>
                  <a:ext uri="{FF2B5EF4-FFF2-40B4-BE49-F238E27FC236}">
                    <a16:creationId xmlns:a16="http://schemas.microsoft.com/office/drawing/2014/main" id="{187F64CB-DEFF-42C8-A80D-BF5D20C7E7B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14">
                <a:extLst>
                  <a:ext uri="{FF2B5EF4-FFF2-40B4-BE49-F238E27FC236}">
                    <a16:creationId xmlns:a16="http://schemas.microsoft.com/office/drawing/2014/main" id="{D8A81EE6-EC79-451C-8888-B85838267DFF}"/>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15">
                <a:extLst>
                  <a:ext uri="{FF2B5EF4-FFF2-40B4-BE49-F238E27FC236}">
                    <a16:creationId xmlns:a16="http://schemas.microsoft.com/office/drawing/2014/main" id="{2F75E8FE-AE95-4C7F-8BE5-50A035B1B1A2}"/>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16">
                <a:extLst>
                  <a:ext uri="{FF2B5EF4-FFF2-40B4-BE49-F238E27FC236}">
                    <a16:creationId xmlns:a16="http://schemas.microsoft.com/office/drawing/2014/main" id="{521C11C5-735B-4510-A6D4-19E284955808}"/>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17">
                <a:extLst>
                  <a:ext uri="{FF2B5EF4-FFF2-40B4-BE49-F238E27FC236}">
                    <a16:creationId xmlns:a16="http://schemas.microsoft.com/office/drawing/2014/main" id="{DE053974-1CFB-4C67-9102-E4BA82742CCB}"/>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18">
                <a:extLst>
                  <a:ext uri="{FF2B5EF4-FFF2-40B4-BE49-F238E27FC236}">
                    <a16:creationId xmlns:a16="http://schemas.microsoft.com/office/drawing/2014/main" id="{00A33D5E-F49C-4A86-B377-B3598B7EF79A}"/>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19">
                <a:extLst>
                  <a:ext uri="{FF2B5EF4-FFF2-40B4-BE49-F238E27FC236}">
                    <a16:creationId xmlns:a16="http://schemas.microsoft.com/office/drawing/2014/main" id="{7B19912A-F019-49AD-A23F-B9B6F8E59878}"/>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9" name="Group 18">
              <a:extLst>
                <a:ext uri="{FF2B5EF4-FFF2-40B4-BE49-F238E27FC236}">
                  <a16:creationId xmlns:a16="http://schemas.microsoft.com/office/drawing/2014/main" id="{9899924C-8D1C-46B4-9F38-88AD7EA3A211}"/>
                </a:ext>
              </a:extLst>
            </p:cNvPr>
            <p:cNvGrpSpPr/>
            <p:nvPr/>
          </p:nvGrpSpPr>
          <p:grpSpPr>
            <a:xfrm>
              <a:off x="354110" y="3871219"/>
              <a:ext cx="11480604" cy="108822"/>
              <a:chOff x="354110" y="3872454"/>
              <a:chExt cx="11480604" cy="108822"/>
            </a:xfrm>
            <a:grpFill/>
          </p:grpSpPr>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34">
                <a:extLst>
                  <a:ext uri="{FF2B5EF4-FFF2-40B4-BE49-F238E27FC236}">
                    <a16:creationId xmlns:a16="http://schemas.microsoft.com/office/drawing/2014/main" id="{0081421C-B014-4BA9-9B01-C495814F1439}"/>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35">
                <a:extLst>
                  <a:ext uri="{FF2B5EF4-FFF2-40B4-BE49-F238E27FC236}">
                    <a16:creationId xmlns:a16="http://schemas.microsoft.com/office/drawing/2014/main" id="{F2F01CCA-56ED-486D-8B82-39DC92A848EA}"/>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36">
                <a:extLst>
                  <a:ext uri="{FF2B5EF4-FFF2-40B4-BE49-F238E27FC236}">
                    <a16:creationId xmlns:a16="http://schemas.microsoft.com/office/drawing/2014/main" id="{D80D4491-E5C9-4C50-81FD-6FC11F948875}"/>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37">
                <a:extLst>
                  <a:ext uri="{FF2B5EF4-FFF2-40B4-BE49-F238E27FC236}">
                    <a16:creationId xmlns:a16="http://schemas.microsoft.com/office/drawing/2014/main" id="{FEC9B9BF-B893-41BF-B931-31F1750D8996}"/>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38">
                <a:extLst>
                  <a:ext uri="{FF2B5EF4-FFF2-40B4-BE49-F238E27FC236}">
                    <a16:creationId xmlns:a16="http://schemas.microsoft.com/office/drawing/2014/main" id="{3CAD1EA0-31D2-4388-AC66-BE422B61421C}"/>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39">
                <a:extLst>
                  <a:ext uri="{FF2B5EF4-FFF2-40B4-BE49-F238E27FC236}">
                    <a16:creationId xmlns:a16="http://schemas.microsoft.com/office/drawing/2014/main" id="{992B7398-2CE5-4B74-B42B-0E4E9FA210C1}"/>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0">
                <a:extLst>
                  <a:ext uri="{FF2B5EF4-FFF2-40B4-BE49-F238E27FC236}">
                    <a16:creationId xmlns:a16="http://schemas.microsoft.com/office/drawing/2014/main" id="{2AC042C8-974E-43A8-B1AB-D62435FE96D7}"/>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1">
                <a:extLst>
                  <a:ext uri="{FF2B5EF4-FFF2-40B4-BE49-F238E27FC236}">
                    <a16:creationId xmlns:a16="http://schemas.microsoft.com/office/drawing/2014/main" id="{2D6F1AB9-6712-4B85-8932-7F5F1BCFDA32}"/>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2">
                <a:extLst>
                  <a:ext uri="{FF2B5EF4-FFF2-40B4-BE49-F238E27FC236}">
                    <a16:creationId xmlns:a16="http://schemas.microsoft.com/office/drawing/2014/main" id="{80DC2507-35DC-491B-8CB6-90312B184EDE}"/>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3">
                <a:extLst>
                  <a:ext uri="{FF2B5EF4-FFF2-40B4-BE49-F238E27FC236}">
                    <a16:creationId xmlns:a16="http://schemas.microsoft.com/office/drawing/2014/main" id="{778102A0-D658-43A1-846D-9B9E4B9AE14F}"/>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44">
                <a:extLst>
                  <a:ext uri="{FF2B5EF4-FFF2-40B4-BE49-F238E27FC236}">
                    <a16:creationId xmlns:a16="http://schemas.microsoft.com/office/drawing/2014/main" id="{0532E36E-F8F7-4121-80C1-216501C391E8}"/>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45">
                <a:extLst>
                  <a:ext uri="{FF2B5EF4-FFF2-40B4-BE49-F238E27FC236}">
                    <a16:creationId xmlns:a16="http://schemas.microsoft.com/office/drawing/2014/main" id="{EBD0C1A7-E07E-492D-A5B7-899D81C35912}"/>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46">
                <a:extLst>
                  <a:ext uri="{FF2B5EF4-FFF2-40B4-BE49-F238E27FC236}">
                    <a16:creationId xmlns:a16="http://schemas.microsoft.com/office/drawing/2014/main" id="{FF89631E-3434-468A-BE5A-16772FE2F3D2}"/>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0" name="Group 19">
              <a:extLst>
                <a:ext uri="{FF2B5EF4-FFF2-40B4-BE49-F238E27FC236}">
                  <a16:creationId xmlns:a16="http://schemas.microsoft.com/office/drawing/2014/main" id="{8F8A1E95-3088-4CA0-BA17-9F2DBDABF9DB}"/>
                </a:ext>
              </a:extLst>
            </p:cNvPr>
            <p:cNvGrpSpPr/>
            <p:nvPr/>
          </p:nvGrpSpPr>
          <p:grpSpPr>
            <a:xfrm>
              <a:off x="354110" y="4376763"/>
              <a:ext cx="11480604" cy="109990"/>
              <a:chOff x="354110" y="4379678"/>
              <a:chExt cx="11480604" cy="109990"/>
            </a:xfrm>
            <a:grpFill/>
          </p:grpSpPr>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1">
                <a:extLst>
                  <a:ext uri="{FF2B5EF4-FFF2-40B4-BE49-F238E27FC236}">
                    <a16:creationId xmlns:a16="http://schemas.microsoft.com/office/drawing/2014/main" id="{FEA4E4F7-8218-4E7C-9E87-224A643273FF}"/>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2">
                <a:extLst>
                  <a:ext uri="{FF2B5EF4-FFF2-40B4-BE49-F238E27FC236}">
                    <a16:creationId xmlns:a16="http://schemas.microsoft.com/office/drawing/2014/main" id="{A94D8FC5-1EBD-4EE3-98BE-790ADC20DBFF}"/>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3">
                <a:extLst>
                  <a:ext uri="{FF2B5EF4-FFF2-40B4-BE49-F238E27FC236}">
                    <a16:creationId xmlns:a16="http://schemas.microsoft.com/office/drawing/2014/main" id="{30D19DB9-4852-4829-8388-B6807A0BF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64">
                <a:extLst>
                  <a:ext uri="{FF2B5EF4-FFF2-40B4-BE49-F238E27FC236}">
                    <a16:creationId xmlns:a16="http://schemas.microsoft.com/office/drawing/2014/main" id="{084DC439-7F3A-4989-96B7-B29D496E655F}"/>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65">
                <a:extLst>
                  <a:ext uri="{FF2B5EF4-FFF2-40B4-BE49-F238E27FC236}">
                    <a16:creationId xmlns:a16="http://schemas.microsoft.com/office/drawing/2014/main" id="{35EB4226-F03D-4819-A4CC-D42233D58851}"/>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66">
                <a:extLst>
                  <a:ext uri="{FF2B5EF4-FFF2-40B4-BE49-F238E27FC236}">
                    <a16:creationId xmlns:a16="http://schemas.microsoft.com/office/drawing/2014/main" id="{E00FCAAA-AC7E-4B03-AD5E-74ABD976422E}"/>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67">
                <a:extLst>
                  <a:ext uri="{FF2B5EF4-FFF2-40B4-BE49-F238E27FC236}">
                    <a16:creationId xmlns:a16="http://schemas.microsoft.com/office/drawing/2014/main" id="{7D3AA8CA-C2E8-4862-8F87-EFAEFBCFF0CD}"/>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68">
                <a:extLst>
                  <a:ext uri="{FF2B5EF4-FFF2-40B4-BE49-F238E27FC236}">
                    <a16:creationId xmlns:a16="http://schemas.microsoft.com/office/drawing/2014/main" id="{217BE0BD-ECA6-4A6D-9864-90AF19AF3022}"/>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69">
                <a:extLst>
                  <a:ext uri="{FF2B5EF4-FFF2-40B4-BE49-F238E27FC236}">
                    <a16:creationId xmlns:a16="http://schemas.microsoft.com/office/drawing/2014/main" id="{4367775C-E241-437A-90EC-7A4D13D422E0}"/>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0">
                <a:extLst>
                  <a:ext uri="{FF2B5EF4-FFF2-40B4-BE49-F238E27FC236}">
                    <a16:creationId xmlns:a16="http://schemas.microsoft.com/office/drawing/2014/main" id="{45804E6D-FE13-4F7A-A02C-81ED1ACEAFA0}"/>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1">
                <a:extLst>
                  <a:ext uri="{FF2B5EF4-FFF2-40B4-BE49-F238E27FC236}">
                    <a16:creationId xmlns:a16="http://schemas.microsoft.com/office/drawing/2014/main" id="{A09F54AC-51E7-45A0-B639-BFEC5FE67CC8}"/>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2">
                <a:extLst>
                  <a:ext uri="{FF2B5EF4-FFF2-40B4-BE49-F238E27FC236}">
                    <a16:creationId xmlns:a16="http://schemas.microsoft.com/office/drawing/2014/main" id="{CA60C1A9-4AD0-4191-96A2-CC1DD32F6F92}"/>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3">
                <a:extLst>
                  <a:ext uri="{FF2B5EF4-FFF2-40B4-BE49-F238E27FC236}">
                    <a16:creationId xmlns:a16="http://schemas.microsoft.com/office/drawing/2014/main" id="{9A28ED63-9408-4F16-A85E-E76BA9F9AD02}"/>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1" name="Group 20">
              <a:extLst>
                <a:ext uri="{FF2B5EF4-FFF2-40B4-BE49-F238E27FC236}">
                  <a16:creationId xmlns:a16="http://schemas.microsoft.com/office/drawing/2014/main" id="{909F6D0B-FF49-4CC2-90DB-BE84FEA93E9F}"/>
                </a:ext>
              </a:extLst>
            </p:cNvPr>
            <p:cNvGrpSpPr/>
            <p:nvPr/>
          </p:nvGrpSpPr>
          <p:grpSpPr>
            <a:xfrm>
              <a:off x="354110" y="4883475"/>
              <a:ext cx="11480604" cy="109990"/>
              <a:chOff x="354110" y="4888062"/>
              <a:chExt cx="11480604" cy="109990"/>
            </a:xfrm>
            <a:grpFill/>
          </p:grpSpPr>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7">
                <a:extLst>
                  <a:ext uri="{FF2B5EF4-FFF2-40B4-BE49-F238E27FC236}">
                    <a16:creationId xmlns:a16="http://schemas.microsoft.com/office/drawing/2014/main" id="{19A7F840-07E0-4852-B348-40D8EB614858}"/>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8">
                <a:extLst>
                  <a:ext uri="{FF2B5EF4-FFF2-40B4-BE49-F238E27FC236}">
                    <a16:creationId xmlns:a16="http://schemas.microsoft.com/office/drawing/2014/main" id="{F501C6E7-9683-4F5F-ADB4-D120A8CE23AC}"/>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9">
                <a:extLst>
                  <a:ext uri="{FF2B5EF4-FFF2-40B4-BE49-F238E27FC236}">
                    <a16:creationId xmlns:a16="http://schemas.microsoft.com/office/drawing/2014/main" id="{6B0B292A-E263-45E9-8363-AB5BA07DC7ED}"/>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0">
                <a:extLst>
                  <a:ext uri="{FF2B5EF4-FFF2-40B4-BE49-F238E27FC236}">
                    <a16:creationId xmlns:a16="http://schemas.microsoft.com/office/drawing/2014/main" id="{F6D80E9D-A930-4211-B815-FA67CF10A554}"/>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1">
                <a:extLst>
                  <a:ext uri="{FF2B5EF4-FFF2-40B4-BE49-F238E27FC236}">
                    <a16:creationId xmlns:a16="http://schemas.microsoft.com/office/drawing/2014/main" id="{75CB23DF-89C3-4513-88A0-E31FACFB7D19}"/>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2">
                <a:extLst>
                  <a:ext uri="{FF2B5EF4-FFF2-40B4-BE49-F238E27FC236}">
                    <a16:creationId xmlns:a16="http://schemas.microsoft.com/office/drawing/2014/main" id="{792B94F3-12D9-42E8-91C9-DE5D158733B4}"/>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3">
                <a:extLst>
                  <a:ext uri="{FF2B5EF4-FFF2-40B4-BE49-F238E27FC236}">
                    <a16:creationId xmlns:a16="http://schemas.microsoft.com/office/drawing/2014/main" id="{F5C29CE0-8ED9-4F8F-B865-6A66D95AA6F5}"/>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14">
                <a:extLst>
                  <a:ext uri="{FF2B5EF4-FFF2-40B4-BE49-F238E27FC236}">
                    <a16:creationId xmlns:a16="http://schemas.microsoft.com/office/drawing/2014/main" id="{E1288316-CFF0-4D0C-A6EA-50B406EBF659}"/>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15">
                <a:extLst>
                  <a:ext uri="{FF2B5EF4-FFF2-40B4-BE49-F238E27FC236}">
                    <a16:creationId xmlns:a16="http://schemas.microsoft.com/office/drawing/2014/main" id="{4BF70EA3-0A87-40BD-94BF-76AAEC816C87}"/>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16">
                <a:extLst>
                  <a:ext uri="{FF2B5EF4-FFF2-40B4-BE49-F238E27FC236}">
                    <a16:creationId xmlns:a16="http://schemas.microsoft.com/office/drawing/2014/main" id="{8AC49DAE-1800-40B4-908D-DACDDBFF2135}"/>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17">
                <a:extLst>
                  <a:ext uri="{FF2B5EF4-FFF2-40B4-BE49-F238E27FC236}">
                    <a16:creationId xmlns:a16="http://schemas.microsoft.com/office/drawing/2014/main" id="{236BF9F5-A935-4DA3-A4A9-52DD30165B37}"/>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18">
                <a:extLst>
                  <a:ext uri="{FF2B5EF4-FFF2-40B4-BE49-F238E27FC236}">
                    <a16:creationId xmlns:a16="http://schemas.microsoft.com/office/drawing/2014/main" id="{97FE846A-6C60-49BD-8759-77095BC24777}"/>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19">
                <a:extLst>
                  <a:ext uri="{FF2B5EF4-FFF2-40B4-BE49-F238E27FC236}">
                    <a16:creationId xmlns:a16="http://schemas.microsoft.com/office/drawing/2014/main" id="{FA924FA8-FE97-40A1-852B-77A498A7C449}"/>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2" name="Group 21">
              <a:extLst>
                <a:ext uri="{FF2B5EF4-FFF2-40B4-BE49-F238E27FC236}">
                  <a16:creationId xmlns:a16="http://schemas.microsoft.com/office/drawing/2014/main" id="{5E7D7A4E-C314-4987-9657-060E28CAA6A0}"/>
                </a:ext>
              </a:extLst>
            </p:cNvPr>
            <p:cNvGrpSpPr/>
            <p:nvPr/>
          </p:nvGrpSpPr>
          <p:grpSpPr>
            <a:xfrm>
              <a:off x="354110" y="5390187"/>
              <a:ext cx="11480604" cy="108822"/>
              <a:chOff x="354110" y="5396454"/>
              <a:chExt cx="11480604" cy="108822"/>
            </a:xfrm>
            <a:grpFill/>
          </p:grpSpPr>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34">
                <a:extLst>
                  <a:ext uri="{FF2B5EF4-FFF2-40B4-BE49-F238E27FC236}">
                    <a16:creationId xmlns:a16="http://schemas.microsoft.com/office/drawing/2014/main" id="{088CF2A2-82EB-4956-973F-6A38CD7EA059}"/>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35">
                <a:extLst>
                  <a:ext uri="{FF2B5EF4-FFF2-40B4-BE49-F238E27FC236}">
                    <a16:creationId xmlns:a16="http://schemas.microsoft.com/office/drawing/2014/main" id="{C040EEA9-3095-4F30-8483-23F37448C258}"/>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36">
                <a:extLst>
                  <a:ext uri="{FF2B5EF4-FFF2-40B4-BE49-F238E27FC236}">
                    <a16:creationId xmlns:a16="http://schemas.microsoft.com/office/drawing/2014/main" id="{749693CE-451B-4AFB-88A8-C12ED178EA24}"/>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37">
                <a:extLst>
                  <a:ext uri="{FF2B5EF4-FFF2-40B4-BE49-F238E27FC236}">
                    <a16:creationId xmlns:a16="http://schemas.microsoft.com/office/drawing/2014/main" id="{30280489-C791-44E8-963D-1255607CDB5F}"/>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38">
                <a:extLst>
                  <a:ext uri="{FF2B5EF4-FFF2-40B4-BE49-F238E27FC236}">
                    <a16:creationId xmlns:a16="http://schemas.microsoft.com/office/drawing/2014/main" id="{8CC74FC2-413D-4801-AE6D-107C3B112929}"/>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39">
                <a:extLst>
                  <a:ext uri="{FF2B5EF4-FFF2-40B4-BE49-F238E27FC236}">
                    <a16:creationId xmlns:a16="http://schemas.microsoft.com/office/drawing/2014/main" id="{B285A8B1-8801-46CD-91B8-97CE12F3199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0">
                <a:extLst>
                  <a:ext uri="{FF2B5EF4-FFF2-40B4-BE49-F238E27FC236}">
                    <a16:creationId xmlns:a16="http://schemas.microsoft.com/office/drawing/2014/main" id="{2DCB03A8-663D-4DCB-A3A5-59C55ED30496}"/>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1">
                <a:extLst>
                  <a:ext uri="{FF2B5EF4-FFF2-40B4-BE49-F238E27FC236}">
                    <a16:creationId xmlns:a16="http://schemas.microsoft.com/office/drawing/2014/main" id="{5407D7A5-9403-4899-B30F-57F9270DFA23}"/>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2">
                <a:extLst>
                  <a:ext uri="{FF2B5EF4-FFF2-40B4-BE49-F238E27FC236}">
                    <a16:creationId xmlns:a16="http://schemas.microsoft.com/office/drawing/2014/main" id="{A5A712A8-2D9C-4566-93D7-A554219464B6}"/>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3">
                <a:extLst>
                  <a:ext uri="{FF2B5EF4-FFF2-40B4-BE49-F238E27FC236}">
                    <a16:creationId xmlns:a16="http://schemas.microsoft.com/office/drawing/2014/main" id="{4B61ED17-0B4A-42B3-B859-84E6FBD9F9B9}"/>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44">
                <a:extLst>
                  <a:ext uri="{FF2B5EF4-FFF2-40B4-BE49-F238E27FC236}">
                    <a16:creationId xmlns:a16="http://schemas.microsoft.com/office/drawing/2014/main" id="{7FF71609-E043-4DD4-BBED-210943BF31DB}"/>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45">
                <a:extLst>
                  <a:ext uri="{FF2B5EF4-FFF2-40B4-BE49-F238E27FC236}">
                    <a16:creationId xmlns:a16="http://schemas.microsoft.com/office/drawing/2014/main" id="{9107E37E-3623-4410-8CEA-DA33995A6AC6}"/>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46">
                <a:extLst>
                  <a:ext uri="{FF2B5EF4-FFF2-40B4-BE49-F238E27FC236}">
                    <a16:creationId xmlns:a16="http://schemas.microsoft.com/office/drawing/2014/main" id="{B83800E2-BDEE-48AC-9D9F-0B03C123FB62}"/>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3" name="Group 22">
              <a:extLst>
                <a:ext uri="{FF2B5EF4-FFF2-40B4-BE49-F238E27FC236}">
                  <a16:creationId xmlns:a16="http://schemas.microsoft.com/office/drawing/2014/main" id="{8F81BE07-E676-45EB-9AFA-7BF1FBB657A2}"/>
                </a:ext>
              </a:extLst>
            </p:cNvPr>
            <p:cNvGrpSpPr/>
            <p:nvPr/>
          </p:nvGrpSpPr>
          <p:grpSpPr>
            <a:xfrm>
              <a:off x="354110" y="5895731"/>
              <a:ext cx="11480604" cy="109990"/>
              <a:chOff x="354110" y="5903678"/>
              <a:chExt cx="11480604" cy="109990"/>
            </a:xfrm>
            <a:grpFill/>
          </p:grpSpPr>
          <p:sp>
            <p:nvSpPr>
              <p:cNvPr id="51" name="Rectangle 59">
                <a:extLst>
                  <a:ext uri="{FF2B5EF4-FFF2-40B4-BE49-F238E27FC236}">
                    <a16:creationId xmlns:a16="http://schemas.microsoft.com/office/drawing/2014/main" id="{90F41A19-F592-419E-BB70-0A26A5A2C993}"/>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0">
                <a:extLst>
                  <a:ext uri="{FF2B5EF4-FFF2-40B4-BE49-F238E27FC236}">
                    <a16:creationId xmlns:a16="http://schemas.microsoft.com/office/drawing/2014/main" id="{1469FDD4-E3FD-413E-AE75-22EE1F631B63}"/>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1">
                <a:extLst>
                  <a:ext uri="{FF2B5EF4-FFF2-40B4-BE49-F238E27FC236}">
                    <a16:creationId xmlns:a16="http://schemas.microsoft.com/office/drawing/2014/main" id="{FE475E5D-8646-4FC9-BFFB-619E2D0E25ED}"/>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2">
                <a:extLst>
                  <a:ext uri="{FF2B5EF4-FFF2-40B4-BE49-F238E27FC236}">
                    <a16:creationId xmlns:a16="http://schemas.microsoft.com/office/drawing/2014/main" id="{3D36A72E-C554-4C3C-9B1B-6CB10E5F62BE}"/>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3">
                <a:extLst>
                  <a:ext uri="{FF2B5EF4-FFF2-40B4-BE49-F238E27FC236}">
                    <a16:creationId xmlns:a16="http://schemas.microsoft.com/office/drawing/2014/main" id="{7A4E6F93-4FD1-43BD-92BD-564F60D0B6DD}"/>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64">
                <a:extLst>
                  <a:ext uri="{FF2B5EF4-FFF2-40B4-BE49-F238E27FC236}">
                    <a16:creationId xmlns:a16="http://schemas.microsoft.com/office/drawing/2014/main" id="{91390BA3-956A-4FEA-961B-6154DE6FB764}"/>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65">
                <a:extLst>
                  <a:ext uri="{FF2B5EF4-FFF2-40B4-BE49-F238E27FC236}">
                    <a16:creationId xmlns:a16="http://schemas.microsoft.com/office/drawing/2014/main" id="{3BDA4482-76BD-4B95-9A99-C9D97E68F675}"/>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66">
                <a:extLst>
                  <a:ext uri="{FF2B5EF4-FFF2-40B4-BE49-F238E27FC236}">
                    <a16:creationId xmlns:a16="http://schemas.microsoft.com/office/drawing/2014/main" id="{7C89DCF1-7783-4715-A5F6-F69C325A84F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67">
                <a:extLst>
                  <a:ext uri="{FF2B5EF4-FFF2-40B4-BE49-F238E27FC236}">
                    <a16:creationId xmlns:a16="http://schemas.microsoft.com/office/drawing/2014/main" id="{C358A697-8E33-4B4A-8E88-7C19923AD434}"/>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68">
                <a:extLst>
                  <a:ext uri="{FF2B5EF4-FFF2-40B4-BE49-F238E27FC236}">
                    <a16:creationId xmlns:a16="http://schemas.microsoft.com/office/drawing/2014/main" id="{8716A687-A14A-4B91-AB47-EC1722AF30AA}"/>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69">
                <a:extLst>
                  <a:ext uri="{FF2B5EF4-FFF2-40B4-BE49-F238E27FC236}">
                    <a16:creationId xmlns:a16="http://schemas.microsoft.com/office/drawing/2014/main" id="{3597BC4D-A8AB-476D-A463-DDA92D6194C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0">
                <a:extLst>
                  <a:ext uri="{FF2B5EF4-FFF2-40B4-BE49-F238E27FC236}">
                    <a16:creationId xmlns:a16="http://schemas.microsoft.com/office/drawing/2014/main" id="{3D5FE933-374E-4D22-95B5-F8B154CFC294}"/>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1">
                <a:extLst>
                  <a:ext uri="{FF2B5EF4-FFF2-40B4-BE49-F238E27FC236}">
                    <a16:creationId xmlns:a16="http://schemas.microsoft.com/office/drawing/2014/main" id="{4DA4C424-BC57-46B1-8A19-98F4A1F4BC56}"/>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2">
                <a:extLst>
                  <a:ext uri="{FF2B5EF4-FFF2-40B4-BE49-F238E27FC236}">
                    <a16:creationId xmlns:a16="http://schemas.microsoft.com/office/drawing/2014/main" id="{8072EEA5-91EE-47E9-9C82-96966E37CB87}"/>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3">
                <a:extLst>
                  <a:ext uri="{FF2B5EF4-FFF2-40B4-BE49-F238E27FC236}">
                    <a16:creationId xmlns:a16="http://schemas.microsoft.com/office/drawing/2014/main" id="{D2366CD8-B517-40C0-8E52-217CE8F16474}"/>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74">
                <a:extLst>
                  <a:ext uri="{FF2B5EF4-FFF2-40B4-BE49-F238E27FC236}">
                    <a16:creationId xmlns:a16="http://schemas.microsoft.com/office/drawing/2014/main" id="{2739573F-C01A-4A42-BDB4-F8717CD6555C}"/>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75">
                <a:extLst>
                  <a:ext uri="{FF2B5EF4-FFF2-40B4-BE49-F238E27FC236}">
                    <a16:creationId xmlns:a16="http://schemas.microsoft.com/office/drawing/2014/main" id="{94A56444-668B-41B0-8986-65EB2B4A3200}"/>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76">
                <a:extLst>
                  <a:ext uri="{FF2B5EF4-FFF2-40B4-BE49-F238E27FC236}">
                    <a16:creationId xmlns:a16="http://schemas.microsoft.com/office/drawing/2014/main" id="{B2CFF404-368E-4A76-A2CA-471611869B48}"/>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77">
                <a:extLst>
                  <a:ext uri="{FF2B5EF4-FFF2-40B4-BE49-F238E27FC236}">
                    <a16:creationId xmlns:a16="http://schemas.microsoft.com/office/drawing/2014/main" id="{3B1857CC-9DC7-43E3-98B6-0DCBB2DC18B3}"/>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78">
                <a:extLst>
                  <a:ext uri="{FF2B5EF4-FFF2-40B4-BE49-F238E27FC236}">
                    <a16:creationId xmlns:a16="http://schemas.microsoft.com/office/drawing/2014/main" id="{13C3C468-F3E2-4B75-BB66-184F85DD01B0}"/>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 name="Rectangle 79">
                <a:extLst>
                  <a:ext uri="{FF2B5EF4-FFF2-40B4-BE49-F238E27FC236}">
                    <a16:creationId xmlns:a16="http://schemas.microsoft.com/office/drawing/2014/main" id="{1A0E9336-6E7F-4174-BB8B-7B675743AA41}"/>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80">
                <a:extLst>
                  <a:ext uri="{FF2B5EF4-FFF2-40B4-BE49-F238E27FC236}">
                    <a16:creationId xmlns:a16="http://schemas.microsoft.com/office/drawing/2014/main" id="{1AB6293C-8454-4149-8126-EFE23BCE434D}"/>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81">
                <a:extLst>
                  <a:ext uri="{FF2B5EF4-FFF2-40B4-BE49-F238E27FC236}">
                    <a16:creationId xmlns:a16="http://schemas.microsoft.com/office/drawing/2014/main" id="{BAE4953B-46B2-4552-8D6A-C67D4FCB3D6C}"/>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82">
                <a:extLst>
                  <a:ext uri="{FF2B5EF4-FFF2-40B4-BE49-F238E27FC236}">
                    <a16:creationId xmlns:a16="http://schemas.microsoft.com/office/drawing/2014/main" id="{40C5CC0E-449E-4E60-822F-5A4AB69E541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83">
                <a:extLst>
                  <a:ext uri="{FF2B5EF4-FFF2-40B4-BE49-F238E27FC236}">
                    <a16:creationId xmlns:a16="http://schemas.microsoft.com/office/drawing/2014/main" id="{B2688373-3DD7-4956-8759-7CB2AF735B51}"/>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84">
                <a:extLst>
                  <a:ext uri="{FF2B5EF4-FFF2-40B4-BE49-F238E27FC236}">
                    <a16:creationId xmlns:a16="http://schemas.microsoft.com/office/drawing/2014/main" id="{50B8E454-F10F-456B-81ED-301B191CA48D}"/>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4" name="Group 23">
              <a:extLst>
                <a:ext uri="{FF2B5EF4-FFF2-40B4-BE49-F238E27FC236}">
                  <a16:creationId xmlns:a16="http://schemas.microsoft.com/office/drawing/2014/main" id="{960ABA5C-8D36-4AAD-9494-669B8A3E9E86}"/>
                </a:ext>
              </a:extLst>
            </p:cNvPr>
            <p:cNvGrpSpPr/>
            <p:nvPr/>
          </p:nvGrpSpPr>
          <p:grpSpPr>
            <a:xfrm>
              <a:off x="354110" y="6402442"/>
              <a:ext cx="11480604" cy="109990"/>
              <a:chOff x="354110" y="5903678"/>
              <a:chExt cx="11480604" cy="109990"/>
            </a:xfrm>
            <a:grpFill/>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2" name="Date Placeholder 1"/>
          <p:cNvSpPr>
            <a:spLocks noGrp="1"/>
          </p:cNvSpPr>
          <p:nvPr>
            <p:ph type="dt" sz="half" idx="10"/>
          </p:nvPr>
        </p:nvSpPr>
        <p:spPr/>
        <p:txBody>
          <a:bodyPr/>
          <a:lstStyle/>
          <a:p>
            <a:fld id="{425404F2-BE9A-4460-8815-8F645183555F}" type="datetimeFigureOut">
              <a:rPr lang="en-US" smtClean="0"/>
              <a:pPr/>
              <a:t>8/26/2025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
        <p:nvSpPr>
          <p:cNvPr id="381" name="Freeform: Shape 380">
            <a:extLst>
              <a:ext uri="{FF2B5EF4-FFF2-40B4-BE49-F238E27FC236}">
                <a16:creationId xmlns:a16="http://schemas.microsoft.com/office/drawing/2014/main" id="{AE984D29-61FE-4C99-9687-A51CC7822CA6}"/>
              </a:ext>
            </a:extLst>
          </p:cNvPr>
          <p:cNvSpPr/>
          <p:nvPr userDrawn="1"/>
        </p:nvSpPr>
        <p:spPr>
          <a:xfrm>
            <a:off x="5662364" y="1569860"/>
            <a:ext cx="6526461" cy="5288141"/>
          </a:xfrm>
          <a:custGeom>
            <a:avLst/>
            <a:gdLst>
              <a:gd name="connsiteX0" fmla="*/ 393743 w 6526461"/>
              <a:gd name="connsiteY0" fmla="*/ 0 h 5288141"/>
              <a:gd name="connsiteX1" fmla="*/ 6526461 w 6526461"/>
              <a:gd name="connsiteY1" fmla="*/ 0 h 5288141"/>
              <a:gd name="connsiteX2" fmla="*/ 6526461 w 6526461"/>
              <a:gd name="connsiteY2" fmla="*/ 5288141 h 5288141"/>
              <a:gd name="connsiteX3" fmla="*/ 0 w 6526461"/>
              <a:gd name="connsiteY3" fmla="*/ 5288141 h 5288141"/>
              <a:gd name="connsiteX4" fmla="*/ 0 w 6526461"/>
              <a:gd name="connsiteY4" fmla="*/ 393743 h 5288141"/>
              <a:gd name="connsiteX5" fmla="*/ 393743 w 6526461"/>
              <a:gd name="connsiteY5" fmla="*/ 0 h 5288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26461" h="5288141">
                <a:moveTo>
                  <a:pt x="393743" y="0"/>
                </a:moveTo>
                <a:lnTo>
                  <a:pt x="6526461" y="0"/>
                </a:lnTo>
                <a:lnTo>
                  <a:pt x="6526461" y="5288141"/>
                </a:lnTo>
                <a:lnTo>
                  <a:pt x="0" y="5288141"/>
                </a:lnTo>
                <a:lnTo>
                  <a:pt x="0" y="393743"/>
                </a:lnTo>
                <a:cubicBezTo>
                  <a:pt x="0" y="176285"/>
                  <a:pt x="176285" y="0"/>
                  <a:pt x="393743" y="0"/>
                </a:cubicBezTo>
                <a:close/>
              </a:path>
            </a:pathLst>
          </a:custGeom>
          <a:solidFill>
            <a:schemeClr val="bg1"/>
          </a:solidFill>
          <a:ln>
            <a:noFill/>
          </a:ln>
          <a:effectLst>
            <a:outerShdw blurRad="635000" dist="825500" dir="96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2" name="Picture Placeholder 381">
            <a:extLst>
              <a:ext uri="{FF2B5EF4-FFF2-40B4-BE49-F238E27FC236}">
                <a16:creationId xmlns:a16="http://schemas.microsoft.com/office/drawing/2014/main" id="{8F59953D-8D34-4876-B098-4D1DAD1918E4}"/>
              </a:ext>
            </a:extLst>
          </p:cNvPr>
          <p:cNvSpPr>
            <a:spLocks noGrp="1"/>
          </p:cNvSpPr>
          <p:nvPr>
            <p:ph type="pic" sz="quarter" idx="13"/>
          </p:nvPr>
        </p:nvSpPr>
        <p:spPr>
          <a:xfrm>
            <a:off x="6266549" y="2111829"/>
            <a:ext cx="5922276" cy="4746172"/>
          </a:xfrm>
          <a:custGeom>
            <a:avLst/>
            <a:gdLst>
              <a:gd name="connsiteX0" fmla="*/ 0 w 5922276"/>
              <a:gd name="connsiteY0" fmla="*/ 0 h 4746172"/>
              <a:gd name="connsiteX1" fmla="*/ 5922276 w 5922276"/>
              <a:gd name="connsiteY1" fmla="*/ 0 h 4746172"/>
              <a:gd name="connsiteX2" fmla="*/ 5922276 w 5922276"/>
              <a:gd name="connsiteY2" fmla="*/ 4746172 h 4746172"/>
              <a:gd name="connsiteX3" fmla="*/ 0 w 5922276"/>
              <a:gd name="connsiteY3" fmla="*/ 4746172 h 4746172"/>
            </a:gdLst>
            <a:ahLst/>
            <a:cxnLst>
              <a:cxn ang="0">
                <a:pos x="connsiteX0" y="connsiteY0"/>
              </a:cxn>
              <a:cxn ang="0">
                <a:pos x="connsiteX1" y="connsiteY1"/>
              </a:cxn>
              <a:cxn ang="0">
                <a:pos x="connsiteX2" y="connsiteY2"/>
              </a:cxn>
              <a:cxn ang="0">
                <a:pos x="connsiteX3" y="connsiteY3"/>
              </a:cxn>
            </a:cxnLst>
            <a:rect l="l" t="t" r="r" b="b"/>
            <a:pathLst>
              <a:path w="5922276" h="4746172">
                <a:moveTo>
                  <a:pt x="0" y="0"/>
                </a:moveTo>
                <a:lnTo>
                  <a:pt x="5922276" y="0"/>
                </a:lnTo>
                <a:lnTo>
                  <a:pt x="5922276" y="4746172"/>
                </a:lnTo>
                <a:lnTo>
                  <a:pt x="0" y="4746172"/>
                </a:lnTo>
                <a:close/>
              </a:path>
            </a:pathLst>
          </a:custGeom>
          <a:solidFill>
            <a:schemeClr val="accent3"/>
          </a:solidFill>
        </p:spPr>
        <p:txBody>
          <a:bodyPr wrap="square" anchor="ctr">
            <a:noAutofit/>
          </a:bodyPr>
          <a:lstStyle>
            <a:lvl1pPr marL="0" indent="0" algn="ctr">
              <a:buNone/>
              <a:defRPr>
                <a:solidFill>
                  <a:schemeClr val="bg1"/>
                </a:solidFill>
              </a:defRPr>
            </a:lvl1pPr>
          </a:lstStyle>
          <a:p>
            <a:endParaRPr lang="en-IN"/>
          </a:p>
        </p:txBody>
      </p:sp>
    </p:spTree>
    <p:extLst>
      <p:ext uri="{BB962C8B-B14F-4D97-AF65-F5344CB8AC3E}">
        <p14:creationId xmlns:p14="http://schemas.microsoft.com/office/powerpoint/2010/main" val="319141609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What we do?">
    <p:bg>
      <p:bgPr>
        <a:solidFill>
          <a:schemeClr val="accent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C1607FC-4025-4535-B960-C423F1504CE5}"/>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12" name="Group 11">
              <a:extLst>
                <a:ext uri="{FF2B5EF4-FFF2-40B4-BE49-F238E27FC236}">
                  <a16:creationId xmlns:a16="http://schemas.microsoft.com/office/drawing/2014/main" id="{5651BEEC-E6AC-4E4B-9B88-D2F823311FDE}"/>
                </a:ext>
              </a:extLst>
            </p:cNvPr>
            <p:cNvGrpSpPr/>
            <p:nvPr/>
          </p:nvGrpSpPr>
          <p:grpSpPr>
            <a:xfrm>
              <a:off x="354110" y="326571"/>
              <a:ext cx="11480604" cy="109990"/>
              <a:chOff x="354110" y="326571"/>
              <a:chExt cx="11480604" cy="109990"/>
            </a:xfrm>
            <a:grpFill/>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6CC022AE-7DA1-4DBC-B4FA-A550170E3244}"/>
                </a:ext>
              </a:extLst>
            </p:cNvPr>
            <p:cNvGrpSpPr/>
            <p:nvPr/>
          </p:nvGrpSpPr>
          <p:grpSpPr>
            <a:xfrm>
              <a:off x="354110" y="833283"/>
              <a:ext cx="11480604" cy="108822"/>
              <a:chOff x="354110" y="834963"/>
              <a:chExt cx="11480604" cy="108822"/>
            </a:xfrm>
            <a:grpFill/>
          </p:grpSpPr>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86937529-B296-43D8-A41E-AB8B81312F52}"/>
                </a:ext>
              </a:extLst>
            </p:cNvPr>
            <p:cNvGrpSpPr/>
            <p:nvPr/>
          </p:nvGrpSpPr>
          <p:grpSpPr>
            <a:xfrm>
              <a:off x="354110" y="1338827"/>
              <a:ext cx="11480604" cy="109990"/>
              <a:chOff x="354110" y="1342187"/>
              <a:chExt cx="11480604" cy="109990"/>
            </a:xfrm>
            <a:grpFill/>
          </p:grpSpPr>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7F2D639A-C347-4082-9643-F89AF7802C05}"/>
                </a:ext>
              </a:extLst>
            </p:cNvPr>
            <p:cNvGrpSpPr/>
            <p:nvPr/>
          </p:nvGrpSpPr>
          <p:grpSpPr>
            <a:xfrm>
              <a:off x="354110" y="1845539"/>
              <a:ext cx="11480604" cy="109990"/>
              <a:chOff x="354110" y="1850572"/>
              <a:chExt cx="11480604" cy="109990"/>
            </a:xfrm>
            <a:grpFill/>
          </p:grpSpPr>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66A8B488-F73F-46BA-AAC6-FAAE1D26CA95}"/>
                </a:ext>
              </a:extLst>
            </p:cNvPr>
            <p:cNvGrpSpPr/>
            <p:nvPr/>
          </p:nvGrpSpPr>
          <p:grpSpPr>
            <a:xfrm>
              <a:off x="354110" y="2352251"/>
              <a:ext cx="11480604" cy="108822"/>
              <a:chOff x="354110" y="2358964"/>
              <a:chExt cx="11480604" cy="108822"/>
            </a:xfrm>
            <a:grpFill/>
          </p:grpSpPr>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518EF978-EC3B-4512-9384-D9CDBEA6D3B0}"/>
                </a:ext>
              </a:extLst>
            </p:cNvPr>
            <p:cNvGrpSpPr/>
            <p:nvPr/>
          </p:nvGrpSpPr>
          <p:grpSpPr>
            <a:xfrm>
              <a:off x="354110" y="2857795"/>
              <a:ext cx="11480604" cy="109990"/>
              <a:chOff x="354110" y="2866188"/>
              <a:chExt cx="11480604" cy="109990"/>
            </a:xfrm>
            <a:grpFill/>
          </p:grpSpPr>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906BB728-4849-4082-9FF0-0EA3AABEBCF4}"/>
                </a:ext>
              </a:extLst>
            </p:cNvPr>
            <p:cNvGrpSpPr/>
            <p:nvPr/>
          </p:nvGrpSpPr>
          <p:grpSpPr>
            <a:xfrm>
              <a:off x="354110" y="3364507"/>
              <a:ext cx="11480604" cy="109990"/>
              <a:chOff x="354110" y="3364062"/>
              <a:chExt cx="11480604" cy="109990"/>
            </a:xfrm>
            <a:grpFill/>
          </p:grpSpPr>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7">
                <a:extLst>
                  <a:ext uri="{FF2B5EF4-FFF2-40B4-BE49-F238E27FC236}">
                    <a16:creationId xmlns:a16="http://schemas.microsoft.com/office/drawing/2014/main" id="{BDB3BE91-D24B-44FB-A0BE-35ABBB231390}"/>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8">
                <a:extLst>
                  <a:ext uri="{FF2B5EF4-FFF2-40B4-BE49-F238E27FC236}">
                    <a16:creationId xmlns:a16="http://schemas.microsoft.com/office/drawing/2014/main" id="{02BF76EB-C07C-40D8-ABF9-14A0E81337BD}"/>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9">
                <a:extLst>
                  <a:ext uri="{FF2B5EF4-FFF2-40B4-BE49-F238E27FC236}">
                    <a16:creationId xmlns:a16="http://schemas.microsoft.com/office/drawing/2014/main" id="{FC0AC496-1F3F-4359-904E-5527E0BAD729}"/>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0">
                <a:extLst>
                  <a:ext uri="{FF2B5EF4-FFF2-40B4-BE49-F238E27FC236}">
                    <a16:creationId xmlns:a16="http://schemas.microsoft.com/office/drawing/2014/main" id="{67A5809D-4B79-4E2A-8B9D-C29BBE187DEB}"/>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1">
                <a:extLst>
                  <a:ext uri="{FF2B5EF4-FFF2-40B4-BE49-F238E27FC236}">
                    <a16:creationId xmlns:a16="http://schemas.microsoft.com/office/drawing/2014/main" id="{5FA8A205-5CFE-4939-86AC-E0D585AB2216}"/>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2">
                <a:extLst>
                  <a:ext uri="{FF2B5EF4-FFF2-40B4-BE49-F238E27FC236}">
                    <a16:creationId xmlns:a16="http://schemas.microsoft.com/office/drawing/2014/main" id="{553F272B-5533-4FB6-A9F0-875A21EC046E}"/>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3">
                <a:extLst>
                  <a:ext uri="{FF2B5EF4-FFF2-40B4-BE49-F238E27FC236}">
                    <a16:creationId xmlns:a16="http://schemas.microsoft.com/office/drawing/2014/main" id="{187F64CB-DEFF-42C8-A80D-BF5D20C7E7B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14">
                <a:extLst>
                  <a:ext uri="{FF2B5EF4-FFF2-40B4-BE49-F238E27FC236}">
                    <a16:creationId xmlns:a16="http://schemas.microsoft.com/office/drawing/2014/main" id="{D8A81EE6-EC79-451C-8888-B85838267DFF}"/>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15">
                <a:extLst>
                  <a:ext uri="{FF2B5EF4-FFF2-40B4-BE49-F238E27FC236}">
                    <a16:creationId xmlns:a16="http://schemas.microsoft.com/office/drawing/2014/main" id="{2F75E8FE-AE95-4C7F-8BE5-50A035B1B1A2}"/>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16">
                <a:extLst>
                  <a:ext uri="{FF2B5EF4-FFF2-40B4-BE49-F238E27FC236}">
                    <a16:creationId xmlns:a16="http://schemas.microsoft.com/office/drawing/2014/main" id="{521C11C5-735B-4510-A6D4-19E284955808}"/>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17">
                <a:extLst>
                  <a:ext uri="{FF2B5EF4-FFF2-40B4-BE49-F238E27FC236}">
                    <a16:creationId xmlns:a16="http://schemas.microsoft.com/office/drawing/2014/main" id="{DE053974-1CFB-4C67-9102-E4BA82742CCB}"/>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18">
                <a:extLst>
                  <a:ext uri="{FF2B5EF4-FFF2-40B4-BE49-F238E27FC236}">
                    <a16:creationId xmlns:a16="http://schemas.microsoft.com/office/drawing/2014/main" id="{00A33D5E-F49C-4A86-B377-B3598B7EF79A}"/>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19">
                <a:extLst>
                  <a:ext uri="{FF2B5EF4-FFF2-40B4-BE49-F238E27FC236}">
                    <a16:creationId xmlns:a16="http://schemas.microsoft.com/office/drawing/2014/main" id="{7B19912A-F019-49AD-A23F-B9B6F8E59878}"/>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9" name="Group 18">
              <a:extLst>
                <a:ext uri="{FF2B5EF4-FFF2-40B4-BE49-F238E27FC236}">
                  <a16:creationId xmlns:a16="http://schemas.microsoft.com/office/drawing/2014/main" id="{9899924C-8D1C-46B4-9F38-88AD7EA3A211}"/>
                </a:ext>
              </a:extLst>
            </p:cNvPr>
            <p:cNvGrpSpPr/>
            <p:nvPr/>
          </p:nvGrpSpPr>
          <p:grpSpPr>
            <a:xfrm>
              <a:off x="354110" y="3871219"/>
              <a:ext cx="11480604" cy="108822"/>
              <a:chOff x="354110" y="3872454"/>
              <a:chExt cx="11480604" cy="108822"/>
            </a:xfrm>
            <a:grpFill/>
          </p:grpSpPr>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34">
                <a:extLst>
                  <a:ext uri="{FF2B5EF4-FFF2-40B4-BE49-F238E27FC236}">
                    <a16:creationId xmlns:a16="http://schemas.microsoft.com/office/drawing/2014/main" id="{0081421C-B014-4BA9-9B01-C495814F1439}"/>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35">
                <a:extLst>
                  <a:ext uri="{FF2B5EF4-FFF2-40B4-BE49-F238E27FC236}">
                    <a16:creationId xmlns:a16="http://schemas.microsoft.com/office/drawing/2014/main" id="{F2F01CCA-56ED-486D-8B82-39DC92A848EA}"/>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36">
                <a:extLst>
                  <a:ext uri="{FF2B5EF4-FFF2-40B4-BE49-F238E27FC236}">
                    <a16:creationId xmlns:a16="http://schemas.microsoft.com/office/drawing/2014/main" id="{D80D4491-E5C9-4C50-81FD-6FC11F948875}"/>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37">
                <a:extLst>
                  <a:ext uri="{FF2B5EF4-FFF2-40B4-BE49-F238E27FC236}">
                    <a16:creationId xmlns:a16="http://schemas.microsoft.com/office/drawing/2014/main" id="{FEC9B9BF-B893-41BF-B931-31F1750D8996}"/>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38">
                <a:extLst>
                  <a:ext uri="{FF2B5EF4-FFF2-40B4-BE49-F238E27FC236}">
                    <a16:creationId xmlns:a16="http://schemas.microsoft.com/office/drawing/2014/main" id="{3CAD1EA0-31D2-4388-AC66-BE422B61421C}"/>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39">
                <a:extLst>
                  <a:ext uri="{FF2B5EF4-FFF2-40B4-BE49-F238E27FC236}">
                    <a16:creationId xmlns:a16="http://schemas.microsoft.com/office/drawing/2014/main" id="{992B7398-2CE5-4B74-B42B-0E4E9FA210C1}"/>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0">
                <a:extLst>
                  <a:ext uri="{FF2B5EF4-FFF2-40B4-BE49-F238E27FC236}">
                    <a16:creationId xmlns:a16="http://schemas.microsoft.com/office/drawing/2014/main" id="{2AC042C8-974E-43A8-B1AB-D62435FE96D7}"/>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1">
                <a:extLst>
                  <a:ext uri="{FF2B5EF4-FFF2-40B4-BE49-F238E27FC236}">
                    <a16:creationId xmlns:a16="http://schemas.microsoft.com/office/drawing/2014/main" id="{2D6F1AB9-6712-4B85-8932-7F5F1BCFDA32}"/>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2">
                <a:extLst>
                  <a:ext uri="{FF2B5EF4-FFF2-40B4-BE49-F238E27FC236}">
                    <a16:creationId xmlns:a16="http://schemas.microsoft.com/office/drawing/2014/main" id="{80DC2507-35DC-491B-8CB6-90312B184EDE}"/>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3">
                <a:extLst>
                  <a:ext uri="{FF2B5EF4-FFF2-40B4-BE49-F238E27FC236}">
                    <a16:creationId xmlns:a16="http://schemas.microsoft.com/office/drawing/2014/main" id="{778102A0-D658-43A1-846D-9B9E4B9AE14F}"/>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44">
                <a:extLst>
                  <a:ext uri="{FF2B5EF4-FFF2-40B4-BE49-F238E27FC236}">
                    <a16:creationId xmlns:a16="http://schemas.microsoft.com/office/drawing/2014/main" id="{0532E36E-F8F7-4121-80C1-216501C391E8}"/>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45">
                <a:extLst>
                  <a:ext uri="{FF2B5EF4-FFF2-40B4-BE49-F238E27FC236}">
                    <a16:creationId xmlns:a16="http://schemas.microsoft.com/office/drawing/2014/main" id="{EBD0C1A7-E07E-492D-A5B7-899D81C35912}"/>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46">
                <a:extLst>
                  <a:ext uri="{FF2B5EF4-FFF2-40B4-BE49-F238E27FC236}">
                    <a16:creationId xmlns:a16="http://schemas.microsoft.com/office/drawing/2014/main" id="{FF89631E-3434-468A-BE5A-16772FE2F3D2}"/>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0" name="Group 19">
              <a:extLst>
                <a:ext uri="{FF2B5EF4-FFF2-40B4-BE49-F238E27FC236}">
                  <a16:creationId xmlns:a16="http://schemas.microsoft.com/office/drawing/2014/main" id="{8F8A1E95-3088-4CA0-BA17-9F2DBDABF9DB}"/>
                </a:ext>
              </a:extLst>
            </p:cNvPr>
            <p:cNvGrpSpPr/>
            <p:nvPr/>
          </p:nvGrpSpPr>
          <p:grpSpPr>
            <a:xfrm>
              <a:off x="354110" y="4376763"/>
              <a:ext cx="11480604" cy="109990"/>
              <a:chOff x="354110" y="4379678"/>
              <a:chExt cx="11480604" cy="109990"/>
            </a:xfrm>
            <a:grpFill/>
          </p:grpSpPr>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1">
                <a:extLst>
                  <a:ext uri="{FF2B5EF4-FFF2-40B4-BE49-F238E27FC236}">
                    <a16:creationId xmlns:a16="http://schemas.microsoft.com/office/drawing/2014/main" id="{FEA4E4F7-8218-4E7C-9E87-224A643273FF}"/>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2">
                <a:extLst>
                  <a:ext uri="{FF2B5EF4-FFF2-40B4-BE49-F238E27FC236}">
                    <a16:creationId xmlns:a16="http://schemas.microsoft.com/office/drawing/2014/main" id="{A94D8FC5-1EBD-4EE3-98BE-790ADC20DBFF}"/>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3">
                <a:extLst>
                  <a:ext uri="{FF2B5EF4-FFF2-40B4-BE49-F238E27FC236}">
                    <a16:creationId xmlns:a16="http://schemas.microsoft.com/office/drawing/2014/main" id="{30D19DB9-4852-4829-8388-B6807A0BF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64">
                <a:extLst>
                  <a:ext uri="{FF2B5EF4-FFF2-40B4-BE49-F238E27FC236}">
                    <a16:creationId xmlns:a16="http://schemas.microsoft.com/office/drawing/2014/main" id="{084DC439-7F3A-4989-96B7-B29D496E655F}"/>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65">
                <a:extLst>
                  <a:ext uri="{FF2B5EF4-FFF2-40B4-BE49-F238E27FC236}">
                    <a16:creationId xmlns:a16="http://schemas.microsoft.com/office/drawing/2014/main" id="{35EB4226-F03D-4819-A4CC-D42233D58851}"/>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66">
                <a:extLst>
                  <a:ext uri="{FF2B5EF4-FFF2-40B4-BE49-F238E27FC236}">
                    <a16:creationId xmlns:a16="http://schemas.microsoft.com/office/drawing/2014/main" id="{E00FCAAA-AC7E-4B03-AD5E-74ABD976422E}"/>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67">
                <a:extLst>
                  <a:ext uri="{FF2B5EF4-FFF2-40B4-BE49-F238E27FC236}">
                    <a16:creationId xmlns:a16="http://schemas.microsoft.com/office/drawing/2014/main" id="{7D3AA8CA-C2E8-4862-8F87-EFAEFBCFF0CD}"/>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68">
                <a:extLst>
                  <a:ext uri="{FF2B5EF4-FFF2-40B4-BE49-F238E27FC236}">
                    <a16:creationId xmlns:a16="http://schemas.microsoft.com/office/drawing/2014/main" id="{217BE0BD-ECA6-4A6D-9864-90AF19AF3022}"/>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69">
                <a:extLst>
                  <a:ext uri="{FF2B5EF4-FFF2-40B4-BE49-F238E27FC236}">
                    <a16:creationId xmlns:a16="http://schemas.microsoft.com/office/drawing/2014/main" id="{4367775C-E241-437A-90EC-7A4D13D422E0}"/>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0">
                <a:extLst>
                  <a:ext uri="{FF2B5EF4-FFF2-40B4-BE49-F238E27FC236}">
                    <a16:creationId xmlns:a16="http://schemas.microsoft.com/office/drawing/2014/main" id="{45804E6D-FE13-4F7A-A02C-81ED1ACEAFA0}"/>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1">
                <a:extLst>
                  <a:ext uri="{FF2B5EF4-FFF2-40B4-BE49-F238E27FC236}">
                    <a16:creationId xmlns:a16="http://schemas.microsoft.com/office/drawing/2014/main" id="{A09F54AC-51E7-45A0-B639-BFEC5FE67CC8}"/>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2">
                <a:extLst>
                  <a:ext uri="{FF2B5EF4-FFF2-40B4-BE49-F238E27FC236}">
                    <a16:creationId xmlns:a16="http://schemas.microsoft.com/office/drawing/2014/main" id="{CA60C1A9-4AD0-4191-96A2-CC1DD32F6F92}"/>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3">
                <a:extLst>
                  <a:ext uri="{FF2B5EF4-FFF2-40B4-BE49-F238E27FC236}">
                    <a16:creationId xmlns:a16="http://schemas.microsoft.com/office/drawing/2014/main" id="{9A28ED63-9408-4F16-A85E-E76BA9F9AD02}"/>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1" name="Group 20">
              <a:extLst>
                <a:ext uri="{FF2B5EF4-FFF2-40B4-BE49-F238E27FC236}">
                  <a16:creationId xmlns:a16="http://schemas.microsoft.com/office/drawing/2014/main" id="{909F6D0B-FF49-4CC2-90DB-BE84FEA93E9F}"/>
                </a:ext>
              </a:extLst>
            </p:cNvPr>
            <p:cNvGrpSpPr/>
            <p:nvPr/>
          </p:nvGrpSpPr>
          <p:grpSpPr>
            <a:xfrm>
              <a:off x="354110" y="4883475"/>
              <a:ext cx="11480604" cy="109990"/>
              <a:chOff x="354110" y="4888062"/>
              <a:chExt cx="11480604" cy="109990"/>
            </a:xfrm>
            <a:grpFill/>
          </p:grpSpPr>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7">
                <a:extLst>
                  <a:ext uri="{FF2B5EF4-FFF2-40B4-BE49-F238E27FC236}">
                    <a16:creationId xmlns:a16="http://schemas.microsoft.com/office/drawing/2014/main" id="{19A7F840-07E0-4852-B348-40D8EB614858}"/>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8">
                <a:extLst>
                  <a:ext uri="{FF2B5EF4-FFF2-40B4-BE49-F238E27FC236}">
                    <a16:creationId xmlns:a16="http://schemas.microsoft.com/office/drawing/2014/main" id="{F501C6E7-9683-4F5F-ADB4-D120A8CE23AC}"/>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9">
                <a:extLst>
                  <a:ext uri="{FF2B5EF4-FFF2-40B4-BE49-F238E27FC236}">
                    <a16:creationId xmlns:a16="http://schemas.microsoft.com/office/drawing/2014/main" id="{6B0B292A-E263-45E9-8363-AB5BA07DC7ED}"/>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0">
                <a:extLst>
                  <a:ext uri="{FF2B5EF4-FFF2-40B4-BE49-F238E27FC236}">
                    <a16:creationId xmlns:a16="http://schemas.microsoft.com/office/drawing/2014/main" id="{F6D80E9D-A930-4211-B815-FA67CF10A554}"/>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1">
                <a:extLst>
                  <a:ext uri="{FF2B5EF4-FFF2-40B4-BE49-F238E27FC236}">
                    <a16:creationId xmlns:a16="http://schemas.microsoft.com/office/drawing/2014/main" id="{75CB23DF-89C3-4513-88A0-E31FACFB7D19}"/>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2">
                <a:extLst>
                  <a:ext uri="{FF2B5EF4-FFF2-40B4-BE49-F238E27FC236}">
                    <a16:creationId xmlns:a16="http://schemas.microsoft.com/office/drawing/2014/main" id="{792B94F3-12D9-42E8-91C9-DE5D158733B4}"/>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3">
                <a:extLst>
                  <a:ext uri="{FF2B5EF4-FFF2-40B4-BE49-F238E27FC236}">
                    <a16:creationId xmlns:a16="http://schemas.microsoft.com/office/drawing/2014/main" id="{F5C29CE0-8ED9-4F8F-B865-6A66D95AA6F5}"/>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14">
                <a:extLst>
                  <a:ext uri="{FF2B5EF4-FFF2-40B4-BE49-F238E27FC236}">
                    <a16:creationId xmlns:a16="http://schemas.microsoft.com/office/drawing/2014/main" id="{E1288316-CFF0-4D0C-A6EA-50B406EBF659}"/>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15">
                <a:extLst>
                  <a:ext uri="{FF2B5EF4-FFF2-40B4-BE49-F238E27FC236}">
                    <a16:creationId xmlns:a16="http://schemas.microsoft.com/office/drawing/2014/main" id="{4BF70EA3-0A87-40BD-94BF-76AAEC816C87}"/>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16">
                <a:extLst>
                  <a:ext uri="{FF2B5EF4-FFF2-40B4-BE49-F238E27FC236}">
                    <a16:creationId xmlns:a16="http://schemas.microsoft.com/office/drawing/2014/main" id="{8AC49DAE-1800-40B4-908D-DACDDBFF2135}"/>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17">
                <a:extLst>
                  <a:ext uri="{FF2B5EF4-FFF2-40B4-BE49-F238E27FC236}">
                    <a16:creationId xmlns:a16="http://schemas.microsoft.com/office/drawing/2014/main" id="{236BF9F5-A935-4DA3-A4A9-52DD30165B37}"/>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18">
                <a:extLst>
                  <a:ext uri="{FF2B5EF4-FFF2-40B4-BE49-F238E27FC236}">
                    <a16:creationId xmlns:a16="http://schemas.microsoft.com/office/drawing/2014/main" id="{97FE846A-6C60-49BD-8759-77095BC24777}"/>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19">
                <a:extLst>
                  <a:ext uri="{FF2B5EF4-FFF2-40B4-BE49-F238E27FC236}">
                    <a16:creationId xmlns:a16="http://schemas.microsoft.com/office/drawing/2014/main" id="{FA924FA8-FE97-40A1-852B-77A498A7C449}"/>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2" name="Group 21">
              <a:extLst>
                <a:ext uri="{FF2B5EF4-FFF2-40B4-BE49-F238E27FC236}">
                  <a16:creationId xmlns:a16="http://schemas.microsoft.com/office/drawing/2014/main" id="{5E7D7A4E-C314-4987-9657-060E28CAA6A0}"/>
                </a:ext>
              </a:extLst>
            </p:cNvPr>
            <p:cNvGrpSpPr/>
            <p:nvPr/>
          </p:nvGrpSpPr>
          <p:grpSpPr>
            <a:xfrm>
              <a:off x="354110" y="5390187"/>
              <a:ext cx="11480604" cy="108822"/>
              <a:chOff x="354110" y="5396454"/>
              <a:chExt cx="11480604" cy="108822"/>
            </a:xfrm>
            <a:grpFill/>
          </p:grpSpPr>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34">
                <a:extLst>
                  <a:ext uri="{FF2B5EF4-FFF2-40B4-BE49-F238E27FC236}">
                    <a16:creationId xmlns:a16="http://schemas.microsoft.com/office/drawing/2014/main" id="{088CF2A2-82EB-4956-973F-6A38CD7EA059}"/>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35">
                <a:extLst>
                  <a:ext uri="{FF2B5EF4-FFF2-40B4-BE49-F238E27FC236}">
                    <a16:creationId xmlns:a16="http://schemas.microsoft.com/office/drawing/2014/main" id="{C040EEA9-3095-4F30-8483-23F37448C258}"/>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36">
                <a:extLst>
                  <a:ext uri="{FF2B5EF4-FFF2-40B4-BE49-F238E27FC236}">
                    <a16:creationId xmlns:a16="http://schemas.microsoft.com/office/drawing/2014/main" id="{749693CE-451B-4AFB-88A8-C12ED178EA24}"/>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37">
                <a:extLst>
                  <a:ext uri="{FF2B5EF4-FFF2-40B4-BE49-F238E27FC236}">
                    <a16:creationId xmlns:a16="http://schemas.microsoft.com/office/drawing/2014/main" id="{30280489-C791-44E8-963D-1255607CDB5F}"/>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38">
                <a:extLst>
                  <a:ext uri="{FF2B5EF4-FFF2-40B4-BE49-F238E27FC236}">
                    <a16:creationId xmlns:a16="http://schemas.microsoft.com/office/drawing/2014/main" id="{8CC74FC2-413D-4801-AE6D-107C3B112929}"/>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39">
                <a:extLst>
                  <a:ext uri="{FF2B5EF4-FFF2-40B4-BE49-F238E27FC236}">
                    <a16:creationId xmlns:a16="http://schemas.microsoft.com/office/drawing/2014/main" id="{B285A8B1-8801-46CD-91B8-97CE12F3199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0">
                <a:extLst>
                  <a:ext uri="{FF2B5EF4-FFF2-40B4-BE49-F238E27FC236}">
                    <a16:creationId xmlns:a16="http://schemas.microsoft.com/office/drawing/2014/main" id="{2DCB03A8-663D-4DCB-A3A5-59C55ED30496}"/>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1">
                <a:extLst>
                  <a:ext uri="{FF2B5EF4-FFF2-40B4-BE49-F238E27FC236}">
                    <a16:creationId xmlns:a16="http://schemas.microsoft.com/office/drawing/2014/main" id="{5407D7A5-9403-4899-B30F-57F9270DFA23}"/>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2">
                <a:extLst>
                  <a:ext uri="{FF2B5EF4-FFF2-40B4-BE49-F238E27FC236}">
                    <a16:creationId xmlns:a16="http://schemas.microsoft.com/office/drawing/2014/main" id="{A5A712A8-2D9C-4566-93D7-A554219464B6}"/>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3">
                <a:extLst>
                  <a:ext uri="{FF2B5EF4-FFF2-40B4-BE49-F238E27FC236}">
                    <a16:creationId xmlns:a16="http://schemas.microsoft.com/office/drawing/2014/main" id="{4B61ED17-0B4A-42B3-B859-84E6FBD9F9B9}"/>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44">
                <a:extLst>
                  <a:ext uri="{FF2B5EF4-FFF2-40B4-BE49-F238E27FC236}">
                    <a16:creationId xmlns:a16="http://schemas.microsoft.com/office/drawing/2014/main" id="{7FF71609-E043-4DD4-BBED-210943BF31DB}"/>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45">
                <a:extLst>
                  <a:ext uri="{FF2B5EF4-FFF2-40B4-BE49-F238E27FC236}">
                    <a16:creationId xmlns:a16="http://schemas.microsoft.com/office/drawing/2014/main" id="{9107E37E-3623-4410-8CEA-DA33995A6AC6}"/>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46">
                <a:extLst>
                  <a:ext uri="{FF2B5EF4-FFF2-40B4-BE49-F238E27FC236}">
                    <a16:creationId xmlns:a16="http://schemas.microsoft.com/office/drawing/2014/main" id="{B83800E2-BDEE-48AC-9D9F-0B03C123FB62}"/>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3" name="Group 22">
              <a:extLst>
                <a:ext uri="{FF2B5EF4-FFF2-40B4-BE49-F238E27FC236}">
                  <a16:creationId xmlns:a16="http://schemas.microsoft.com/office/drawing/2014/main" id="{8F81BE07-E676-45EB-9AFA-7BF1FBB657A2}"/>
                </a:ext>
              </a:extLst>
            </p:cNvPr>
            <p:cNvGrpSpPr/>
            <p:nvPr/>
          </p:nvGrpSpPr>
          <p:grpSpPr>
            <a:xfrm>
              <a:off x="354110" y="5895731"/>
              <a:ext cx="11480604" cy="109990"/>
              <a:chOff x="354110" y="5903678"/>
              <a:chExt cx="11480604" cy="109990"/>
            </a:xfrm>
            <a:grpFill/>
          </p:grpSpPr>
          <p:sp>
            <p:nvSpPr>
              <p:cNvPr id="51" name="Rectangle 59">
                <a:extLst>
                  <a:ext uri="{FF2B5EF4-FFF2-40B4-BE49-F238E27FC236}">
                    <a16:creationId xmlns:a16="http://schemas.microsoft.com/office/drawing/2014/main" id="{90F41A19-F592-419E-BB70-0A26A5A2C993}"/>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0">
                <a:extLst>
                  <a:ext uri="{FF2B5EF4-FFF2-40B4-BE49-F238E27FC236}">
                    <a16:creationId xmlns:a16="http://schemas.microsoft.com/office/drawing/2014/main" id="{1469FDD4-E3FD-413E-AE75-22EE1F631B63}"/>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1">
                <a:extLst>
                  <a:ext uri="{FF2B5EF4-FFF2-40B4-BE49-F238E27FC236}">
                    <a16:creationId xmlns:a16="http://schemas.microsoft.com/office/drawing/2014/main" id="{FE475E5D-8646-4FC9-BFFB-619E2D0E25ED}"/>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2">
                <a:extLst>
                  <a:ext uri="{FF2B5EF4-FFF2-40B4-BE49-F238E27FC236}">
                    <a16:creationId xmlns:a16="http://schemas.microsoft.com/office/drawing/2014/main" id="{3D36A72E-C554-4C3C-9B1B-6CB10E5F62BE}"/>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3">
                <a:extLst>
                  <a:ext uri="{FF2B5EF4-FFF2-40B4-BE49-F238E27FC236}">
                    <a16:creationId xmlns:a16="http://schemas.microsoft.com/office/drawing/2014/main" id="{7A4E6F93-4FD1-43BD-92BD-564F60D0B6DD}"/>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64">
                <a:extLst>
                  <a:ext uri="{FF2B5EF4-FFF2-40B4-BE49-F238E27FC236}">
                    <a16:creationId xmlns:a16="http://schemas.microsoft.com/office/drawing/2014/main" id="{91390BA3-956A-4FEA-961B-6154DE6FB764}"/>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65">
                <a:extLst>
                  <a:ext uri="{FF2B5EF4-FFF2-40B4-BE49-F238E27FC236}">
                    <a16:creationId xmlns:a16="http://schemas.microsoft.com/office/drawing/2014/main" id="{3BDA4482-76BD-4B95-9A99-C9D97E68F675}"/>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66">
                <a:extLst>
                  <a:ext uri="{FF2B5EF4-FFF2-40B4-BE49-F238E27FC236}">
                    <a16:creationId xmlns:a16="http://schemas.microsoft.com/office/drawing/2014/main" id="{7C89DCF1-7783-4715-A5F6-F69C325A84F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67">
                <a:extLst>
                  <a:ext uri="{FF2B5EF4-FFF2-40B4-BE49-F238E27FC236}">
                    <a16:creationId xmlns:a16="http://schemas.microsoft.com/office/drawing/2014/main" id="{C358A697-8E33-4B4A-8E88-7C19923AD434}"/>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68">
                <a:extLst>
                  <a:ext uri="{FF2B5EF4-FFF2-40B4-BE49-F238E27FC236}">
                    <a16:creationId xmlns:a16="http://schemas.microsoft.com/office/drawing/2014/main" id="{8716A687-A14A-4B91-AB47-EC1722AF30AA}"/>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69">
                <a:extLst>
                  <a:ext uri="{FF2B5EF4-FFF2-40B4-BE49-F238E27FC236}">
                    <a16:creationId xmlns:a16="http://schemas.microsoft.com/office/drawing/2014/main" id="{3597BC4D-A8AB-476D-A463-DDA92D6194C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0">
                <a:extLst>
                  <a:ext uri="{FF2B5EF4-FFF2-40B4-BE49-F238E27FC236}">
                    <a16:creationId xmlns:a16="http://schemas.microsoft.com/office/drawing/2014/main" id="{3D5FE933-374E-4D22-95B5-F8B154CFC294}"/>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1">
                <a:extLst>
                  <a:ext uri="{FF2B5EF4-FFF2-40B4-BE49-F238E27FC236}">
                    <a16:creationId xmlns:a16="http://schemas.microsoft.com/office/drawing/2014/main" id="{4DA4C424-BC57-46B1-8A19-98F4A1F4BC56}"/>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2">
                <a:extLst>
                  <a:ext uri="{FF2B5EF4-FFF2-40B4-BE49-F238E27FC236}">
                    <a16:creationId xmlns:a16="http://schemas.microsoft.com/office/drawing/2014/main" id="{8072EEA5-91EE-47E9-9C82-96966E37CB87}"/>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3">
                <a:extLst>
                  <a:ext uri="{FF2B5EF4-FFF2-40B4-BE49-F238E27FC236}">
                    <a16:creationId xmlns:a16="http://schemas.microsoft.com/office/drawing/2014/main" id="{D2366CD8-B517-40C0-8E52-217CE8F16474}"/>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74">
                <a:extLst>
                  <a:ext uri="{FF2B5EF4-FFF2-40B4-BE49-F238E27FC236}">
                    <a16:creationId xmlns:a16="http://schemas.microsoft.com/office/drawing/2014/main" id="{2739573F-C01A-4A42-BDB4-F8717CD6555C}"/>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75">
                <a:extLst>
                  <a:ext uri="{FF2B5EF4-FFF2-40B4-BE49-F238E27FC236}">
                    <a16:creationId xmlns:a16="http://schemas.microsoft.com/office/drawing/2014/main" id="{94A56444-668B-41B0-8986-65EB2B4A3200}"/>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76">
                <a:extLst>
                  <a:ext uri="{FF2B5EF4-FFF2-40B4-BE49-F238E27FC236}">
                    <a16:creationId xmlns:a16="http://schemas.microsoft.com/office/drawing/2014/main" id="{B2CFF404-368E-4A76-A2CA-471611869B48}"/>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77">
                <a:extLst>
                  <a:ext uri="{FF2B5EF4-FFF2-40B4-BE49-F238E27FC236}">
                    <a16:creationId xmlns:a16="http://schemas.microsoft.com/office/drawing/2014/main" id="{3B1857CC-9DC7-43E3-98B6-0DCBB2DC18B3}"/>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78">
                <a:extLst>
                  <a:ext uri="{FF2B5EF4-FFF2-40B4-BE49-F238E27FC236}">
                    <a16:creationId xmlns:a16="http://schemas.microsoft.com/office/drawing/2014/main" id="{13C3C468-F3E2-4B75-BB66-184F85DD01B0}"/>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 name="Rectangle 79">
                <a:extLst>
                  <a:ext uri="{FF2B5EF4-FFF2-40B4-BE49-F238E27FC236}">
                    <a16:creationId xmlns:a16="http://schemas.microsoft.com/office/drawing/2014/main" id="{1A0E9336-6E7F-4174-BB8B-7B675743AA41}"/>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80">
                <a:extLst>
                  <a:ext uri="{FF2B5EF4-FFF2-40B4-BE49-F238E27FC236}">
                    <a16:creationId xmlns:a16="http://schemas.microsoft.com/office/drawing/2014/main" id="{1AB6293C-8454-4149-8126-EFE23BCE434D}"/>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81">
                <a:extLst>
                  <a:ext uri="{FF2B5EF4-FFF2-40B4-BE49-F238E27FC236}">
                    <a16:creationId xmlns:a16="http://schemas.microsoft.com/office/drawing/2014/main" id="{BAE4953B-46B2-4552-8D6A-C67D4FCB3D6C}"/>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82">
                <a:extLst>
                  <a:ext uri="{FF2B5EF4-FFF2-40B4-BE49-F238E27FC236}">
                    <a16:creationId xmlns:a16="http://schemas.microsoft.com/office/drawing/2014/main" id="{40C5CC0E-449E-4E60-822F-5A4AB69E541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83">
                <a:extLst>
                  <a:ext uri="{FF2B5EF4-FFF2-40B4-BE49-F238E27FC236}">
                    <a16:creationId xmlns:a16="http://schemas.microsoft.com/office/drawing/2014/main" id="{B2688373-3DD7-4956-8759-7CB2AF735B51}"/>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84">
                <a:extLst>
                  <a:ext uri="{FF2B5EF4-FFF2-40B4-BE49-F238E27FC236}">
                    <a16:creationId xmlns:a16="http://schemas.microsoft.com/office/drawing/2014/main" id="{50B8E454-F10F-456B-81ED-301B191CA48D}"/>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4" name="Group 23">
              <a:extLst>
                <a:ext uri="{FF2B5EF4-FFF2-40B4-BE49-F238E27FC236}">
                  <a16:creationId xmlns:a16="http://schemas.microsoft.com/office/drawing/2014/main" id="{960ABA5C-8D36-4AAD-9494-669B8A3E9E86}"/>
                </a:ext>
              </a:extLst>
            </p:cNvPr>
            <p:cNvGrpSpPr/>
            <p:nvPr/>
          </p:nvGrpSpPr>
          <p:grpSpPr>
            <a:xfrm>
              <a:off x="354110" y="6402442"/>
              <a:ext cx="11480604" cy="109990"/>
              <a:chOff x="354110" y="5903678"/>
              <a:chExt cx="11480604" cy="109990"/>
            </a:xfrm>
            <a:grpFill/>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2" name="Date Placeholder 1"/>
          <p:cNvSpPr>
            <a:spLocks noGrp="1"/>
          </p:cNvSpPr>
          <p:nvPr>
            <p:ph type="dt" sz="half" idx="10"/>
          </p:nvPr>
        </p:nvSpPr>
        <p:spPr/>
        <p:txBody>
          <a:bodyPr/>
          <a:lstStyle/>
          <a:p>
            <a:fld id="{425404F2-BE9A-4460-8815-8F645183555F}" type="datetimeFigureOut">
              <a:rPr lang="en-US" smtClean="0"/>
              <a:pPr/>
              <a:t>8/26/2025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r>
              <a:rPr lang="en-US" dirty="0"/>
              <a:t>www.anubhavtrainings.com</a:t>
            </a:r>
          </a:p>
        </p:txBody>
      </p:sp>
    </p:spTree>
    <p:extLst>
      <p:ext uri="{BB962C8B-B14F-4D97-AF65-F5344CB8AC3E}">
        <p14:creationId xmlns:p14="http://schemas.microsoft.com/office/powerpoint/2010/main" val="22504774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2_What we do?">
    <p:bg>
      <p:bgPr>
        <a:solidFill>
          <a:schemeClr val="accent1"/>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8/26/2025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
        <p:nvSpPr>
          <p:cNvPr id="364" name="Rectangle 5">
            <a:extLst>
              <a:ext uri="{FF2B5EF4-FFF2-40B4-BE49-F238E27FC236}">
                <a16:creationId xmlns:a16="http://schemas.microsoft.com/office/drawing/2014/main" id="{1D5D3984-7DC7-4194-AD39-51045112ACA1}"/>
              </a:ext>
            </a:extLst>
          </p:cNvPr>
          <p:cNvSpPr>
            <a:spLocks noChangeArrowheads="1"/>
          </p:cNvSpPr>
          <p:nvPr/>
        </p:nvSpPr>
        <p:spPr bwMode="auto">
          <a:xfrm>
            <a:off x="354110" y="326571"/>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5" name="Rectangle 6">
            <a:extLst>
              <a:ext uri="{FF2B5EF4-FFF2-40B4-BE49-F238E27FC236}">
                <a16:creationId xmlns:a16="http://schemas.microsoft.com/office/drawing/2014/main" id="{C4A1AA13-BC36-4E79-B4E8-CBD99F7B0D87}"/>
              </a:ext>
            </a:extLst>
          </p:cNvPr>
          <p:cNvSpPr>
            <a:spLocks noChangeArrowheads="1"/>
          </p:cNvSpPr>
          <p:nvPr/>
        </p:nvSpPr>
        <p:spPr bwMode="auto">
          <a:xfrm>
            <a:off x="809542"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6" name="Rectangle 7">
            <a:extLst>
              <a:ext uri="{FF2B5EF4-FFF2-40B4-BE49-F238E27FC236}">
                <a16:creationId xmlns:a16="http://schemas.microsoft.com/office/drawing/2014/main" id="{064FA383-421A-4408-B960-0EEA4EA6D887}"/>
              </a:ext>
            </a:extLst>
          </p:cNvPr>
          <p:cNvSpPr>
            <a:spLocks noChangeArrowheads="1"/>
          </p:cNvSpPr>
          <p:nvPr/>
        </p:nvSpPr>
        <p:spPr bwMode="auto">
          <a:xfrm>
            <a:off x="1263805"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7" name="Rectangle 8">
            <a:extLst>
              <a:ext uri="{FF2B5EF4-FFF2-40B4-BE49-F238E27FC236}">
                <a16:creationId xmlns:a16="http://schemas.microsoft.com/office/drawing/2014/main" id="{A749CDFB-EE99-4334-8923-0D518C5B2B12}"/>
              </a:ext>
            </a:extLst>
          </p:cNvPr>
          <p:cNvSpPr>
            <a:spLocks noChangeArrowheads="1"/>
          </p:cNvSpPr>
          <p:nvPr/>
        </p:nvSpPr>
        <p:spPr bwMode="auto">
          <a:xfrm>
            <a:off x="1719239" y="326571"/>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8" name="Rectangle 9">
            <a:extLst>
              <a:ext uri="{FF2B5EF4-FFF2-40B4-BE49-F238E27FC236}">
                <a16:creationId xmlns:a16="http://schemas.microsoft.com/office/drawing/2014/main" id="{6E9A5901-7AB9-4355-8A8C-EDEDF74E0D29}"/>
              </a:ext>
            </a:extLst>
          </p:cNvPr>
          <p:cNvSpPr>
            <a:spLocks noChangeArrowheads="1"/>
          </p:cNvSpPr>
          <p:nvPr/>
        </p:nvSpPr>
        <p:spPr bwMode="auto">
          <a:xfrm>
            <a:off x="2173502"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9" name="Rectangle 10">
            <a:extLst>
              <a:ext uri="{FF2B5EF4-FFF2-40B4-BE49-F238E27FC236}">
                <a16:creationId xmlns:a16="http://schemas.microsoft.com/office/drawing/2014/main" id="{719A89F7-F1DD-434B-B30D-4B32BEFEBDCF}"/>
              </a:ext>
            </a:extLst>
          </p:cNvPr>
          <p:cNvSpPr>
            <a:spLocks noChangeArrowheads="1"/>
          </p:cNvSpPr>
          <p:nvPr/>
        </p:nvSpPr>
        <p:spPr bwMode="auto">
          <a:xfrm>
            <a:off x="2628934"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0" name="Rectangle 11">
            <a:extLst>
              <a:ext uri="{FF2B5EF4-FFF2-40B4-BE49-F238E27FC236}">
                <a16:creationId xmlns:a16="http://schemas.microsoft.com/office/drawing/2014/main" id="{E2F34566-8F29-46BF-862B-492CFB9F0B97}"/>
              </a:ext>
            </a:extLst>
          </p:cNvPr>
          <p:cNvSpPr>
            <a:spLocks noChangeArrowheads="1"/>
          </p:cNvSpPr>
          <p:nvPr/>
        </p:nvSpPr>
        <p:spPr bwMode="auto">
          <a:xfrm>
            <a:off x="3083197"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1" name="Rectangle 12">
            <a:extLst>
              <a:ext uri="{FF2B5EF4-FFF2-40B4-BE49-F238E27FC236}">
                <a16:creationId xmlns:a16="http://schemas.microsoft.com/office/drawing/2014/main" id="{13B17D5B-B8E7-479A-9557-1DE1F3355D01}"/>
              </a:ext>
            </a:extLst>
          </p:cNvPr>
          <p:cNvSpPr>
            <a:spLocks noChangeArrowheads="1"/>
          </p:cNvSpPr>
          <p:nvPr/>
        </p:nvSpPr>
        <p:spPr bwMode="auto">
          <a:xfrm>
            <a:off x="3538630"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2" name="Rectangle 13">
            <a:extLst>
              <a:ext uri="{FF2B5EF4-FFF2-40B4-BE49-F238E27FC236}">
                <a16:creationId xmlns:a16="http://schemas.microsoft.com/office/drawing/2014/main" id="{648B9A6E-E46B-4E77-8AFC-175F26F71815}"/>
              </a:ext>
            </a:extLst>
          </p:cNvPr>
          <p:cNvSpPr>
            <a:spLocks noChangeArrowheads="1"/>
          </p:cNvSpPr>
          <p:nvPr/>
        </p:nvSpPr>
        <p:spPr bwMode="auto">
          <a:xfrm>
            <a:off x="3992893"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3" name="Rectangle 14">
            <a:extLst>
              <a:ext uri="{FF2B5EF4-FFF2-40B4-BE49-F238E27FC236}">
                <a16:creationId xmlns:a16="http://schemas.microsoft.com/office/drawing/2014/main" id="{66ED677A-B450-444C-8C05-6164CEFBB230}"/>
              </a:ext>
            </a:extLst>
          </p:cNvPr>
          <p:cNvSpPr>
            <a:spLocks noChangeArrowheads="1"/>
          </p:cNvSpPr>
          <p:nvPr/>
        </p:nvSpPr>
        <p:spPr bwMode="auto">
          <a:xfrm>
            <a:off x="4448326"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4" name="Rectangle 15">
            <a:extLst>
              <a:ext uri="{FF2B5EF4-FFF2-40B4-BE49-F238E27FC236}">
                <a16:creationId xmlns:a16="http://schemas.microsoft.com/office/drawing/2014/main" id="{6B37F876-20AD-4B0B-B794-D98057E31CD1}"/>
              </a:ext>
            </a:extLst>
          </p:cNvPr>
          <p:cNvSpPr>
            <a:spLocks noChangeArrowheads="1"/>
          </p:cNvSpPr>
          <p:nvPr/>
        </p:nvSpPr>
        <p:spPr bwMode="auto">
          <a:xfrm>
            <a:off x="4902589"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5" name="Rectangle 16">
            <a:extLst>
              <a:ext uri="{FF2B5EF4-FFF2-40B4-BE49-F238E27FC236}">
                <a16:creationId xmlns:a16="http://schemas.microsoft.com/office/drawing/2014/main" id="{9EED317B-A291-4834-AF57-5CB5972CF527}"/>
              </a:ext>
            </a:extLst>
          </p:cNvPr>
          <p:cNvSpPr>
            <a:spLocks noChangeArrowheads="1"/>
          </p:cNvSpPr>
          <p:nvPr/>
        </p:nvSpPr>
        <p:spPr bwMode="auto">
          <a:xfrm>
            <a:off x="5358022"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6" name="Rectangle 17">
            <a:extLst>
              <a:ext uri="{FF2B5EF4-FFF2-40B4-BE49-F238E27FC236}">
                <a16:creationId xmlns:a16="http://schemas.microsoft.com/office/drawing/2014/main" id="{6F10DAB5-CF53-4900-8A89-3398C2031047}"/>
              </a:ext>
            </a:extLst>
          </p:cNvPr>
          <p:cNvSpPr>
            <a:spLocks noChangeArrowheads="1"/>
          </p:cNvSpPr>
          <p:nvPr/>
        </p:nvSpPr>
        <p:spPr bwMode="auto">
          <a:xfrm>
            <a:off x="5812285"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7" name="Rectangle 18">
            <a:extLst>
              <a:ext uri="{FF2B5EF4-FFF2-40B4-BE49-F238E27FC236}">
                <a16:creationId xmlns:a16="http://schemas.microsoft.com/office/drawing/2014/main" id="{F5888EEF-E323-44C5-9096-B1D8A26B31A0}"/>
              </a:ext>
            </a:extLst>
          </p:cNvPr>
          <p:cNvSpPr>
            <a:spLocks noChangeArrowheads="1"/>
          </p:cNvSpPr>
          <p:nvPr/>
        </p:nvSpPr>
        <p:spPr bwMode="auto">
          <a:xfrm>
            <a:off x="6267717"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8" name="Rectangle 19">
            <a:extLst>
              <a:ext uri="{FF2B5EF4-FFF2-40B4-BE49-F238E27FC236}">
                <a16:creationId xmlns:a16="http://schemas.microsoft.com/office/drawing/2014/main" id="{9825D3DA-CFCD-4B62-AA3E-6B6A3F6A4D32}"/>
              </a:ext>
            </a:extLst>
          </p:cNvPr>
          <p:cNvSpPr>
            <a:spLocks noChangeArrowheads="1"/>
          </p:cNvSpPr>
          <p:nvPr/>
        </p:nvSpPr>
        <p:spPr bwMode="auto">
          <a:xfrm>
            <a:off x="6721980"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9" name="Rectangle 20">
            <a:extLst>
              <a:ext uri="{FF2B5EF4-FFF2-40B4-BE49-F238E27FC236}">
                <a16:creationId xmlns:a16="http://schemas.microsoft.com/office/drawing/2014/main" id="{485F1DFD-B6E0-4E81-9E5D-A16F629BFD95}"/>
              </a:ext>
            </a:extLst>
          </p:cNvPr>
          <p:cNvSpPr>
            <a:spLocks noChangeArrowheads="1"/>
          </p:cNvSpPr>
          <p:nvPr/>
        </p:nvSpPr>
        <p:spPr bwMode="auto">
          <a:xfrm>
            <a:off x="7177414"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0" name="Rectangle 21">
            <a:extLst>
              <a:ext uri="{FF2B5EF4-FFF2-40B4-BE49-F238E27FC236}">
                <a16:creationId xmlns:a16="http://schemas.microsoft.com/office/drawing/2014/main" id="{22C892AF-FE66-492B-8360-9F3902E2D27A}"/>
              </a:ext>
            </a:extLst>
          </p:cNvPr>
          <p:cNvSpPr>
            <a:spLocks noChangeArrowheads="1"/>
          </p:cNvSpPr>
          <p:nvPr/>
        </p:nvSpPr>
        <p:spPr bwMode="auto">
          <a:xfrm>
            <a:off x="7631676"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1" name="Rectangle 22">
            <a:extLst>
              <a:ext uri="{FF2B5EF4-FFF2-40B4-BE49-F238E27FC236}">
                <a16:creationId xmlns:a16="http://schemas.microsoft.com/office/drawing/2014/main" id="{BF8787BC-8DED-4E08-BA9C-0F363C018FE6}"/>
              </a:ext>
            </a:extLst>
          </p:cNvPr>
          <p:cNvSpPr>
            <a:spLocks noChangeArrowheads="1"/>
          </p:cNvSpPr>
          <p:nvPr/>
        </p:nvSpPr>
        <p:spPr bwMode="auto">
          <a:xfrm>
            <a:off x="8087109"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2" name="Rectangle 23">
            <a:extLst>
              <a:ext uri="{FF2B5EF4-FFF2-40B4-BE49-F238E27FC236}">
                <a16:creationId xmlns:a16="http://schemas.microsoft.com/office/drawing/2014/main" id="{ECC6E2E7-5D4C-494A-9957-C74873D73B5C}"/>
              </a:ext>
            </a:extLst>
          </p:cNvPr>
          <p:cNvSpPr>
            <a:spLocks noChangeArrowheads="1"/>
          </p:cNvSpPr>
          <p:nvPr/>
        </p:nvSpPr>
        <p:spPr bwMode="auto">
          <a:xfrm>
            <a:off x="8541372"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3" name="Rectangle 24">
            <a:extLst>
              <a:ext uri="{FF2B5EF4-FFF2-40B4-BE49-F238E27FC236}">
                <a16:creationId xmlns:a16="http://schemas.microsoft.com/office/drawing/2014/main" id="{619B2CB8-4BD4-49C4-99C7-1EDC4DE98D0E}"/>
              </a:ext>
            </a:extLst>
          </p:cNvPr>
          <p:cNvSpPr>
            <a:spLocks noChangeArrowheads="1"/>
          </p:cNvSpPr>
          <p:nvPr/>
        </p:nvSpPr>
        <p:spPr bwMode="auto">
          <a:xfrm>
            <a:off x="8996805"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4" name="Rectangle 25">
            <a:extLst>
              <a:ext uri="{FF2B5EF4-FFF2-40B4-BE49-F238E27FC236}">
                <a16:creationId xmlns:a16="http://schemas.microsoft.com/office/drawing/2014/main" id="{2BD052E5-B9B7-4DDC-921A-0BA5DC53AFE7}"/>
              </a:ext>
            </a:extLst>
          </p:cNvPr>
          <p:cNvSpPr>
            <a:spLocks noChangeArrowheads="1"/>
          </p:cNvSpPr>
          <p:nvPr/>
        </p:nvSpPr>
        <p:spPr bwMode="auto">
          <a:xfrm>
            <a:off x="9451068"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5" name="Rectangle 26">
            <a:extLst>
              <a:ext uri="{FF2B5EF4-FFF2-40B4-BE49-F238E27FC236}">
                <a16:creationId xmlns:a16="http://schemas.microsoft.com/office/drawing/2014/main" id="{854CCDB5-6DB3-4877-AAD4-2D60BD9045BA}"/>
              </a:ext>
            </a:extLst>
          </p:cNvPr>
          <p:cNvSpPr>
            <a:spLocks noChangeArrowheads="1"/>
          </p:cNvSpPr>
          <p:nvPr/>
        </p:nvSpPr>
        <p:spPr bwMode="auto">
          <a:xfrm>
            <a:off x="9906501"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6" name="Rectangle 27">
            <a:extLst>
              <a:ext uri="{FF2B5EF4-FFF2-40B4-BE49-F238E27FC236}">
                <a16:creationId xmlns:a16="http://schemas.microsoft.com/office/drawing/2014/main" id="{E3701413-7CE4-4A3C-88EA-C6C0B42E4A34}"/>
              </a:ext>
            </a:extLst>
          </p:cNvPr>
          <p:cNvSpPr>
            <a:spLocks noChangeArrowheads="1"/>
          </p:cNvSpPr>
          <p:nvPr/>
        </p:nvSpPr>
        <p:spPr bwMode="auto">
          <a:xfrm>
            <a:off x="10360763"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7" name="Rectangle 28">
            <a:extLst>
              <a:ext uri="{FF2B5EF4-FFF2-40B4-BE49-F238E27FC236}">
                <a16:creationId xmlns:a16="http://schemas.microsoft.com/office/drawing/2014/main" id="{BA36D018-6320-417B-8F9E-55683DDC96D5}"/>
              </a:ext>
            </a:extLst>
          </p:cNvPr>
          <p:cNvSpPr>
            <a:spLocks noChangeArrowheads="1"/>
          </p:cNvSpPr>
          <p:nvPr/>
        </p:nvSpPr>
        <p:spPr bwMode="auto">
          <a:xfrm>
            <a:off x="10816197"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8" name="Rectangle 29">
            <a:extLst>
              <a:ext uri="{FF2B5EF4-FFF2-40B4-BE49-F238E27FC236}">
                <a16:creationId xmlns:a16="http://schemas.microsoft.com/office/drawing/2014/main" id="{2B1F5663-A83E-4D95-BDF4-EBB44F3CCC3B}"/>
              </a:ext>
            </a:extLst>
          </p:cNvPr>
          <p:cNvSpPr>
            <a:spLocks noChangeArrowheads="1"/>
          </p:cNvSpPr>
          <p:nvPr/>
        </p:nvSpPr>
        <p:spPr bwMode="auto">
          <a:xfrm>
            <a:off x="11270460"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9" name="Rectangle 30">
            <a:extLst>
              <a:ext uri="{FF2B5EF4-FFF2-40B4-BE49-F238E27FC236}">
                <a16:creationId xmlns:a16="http://schemas.microsoft.com/office/drawing/2014/main" id="{462D901F-2505-492E-B20E-7B4077FF6D3B}"/>
              </a:ext>
            </a:extLst>
          </p:cNvPr>
          <p:cNvSpPr>
            <a:spLocks noChangeArrowheads="1"/>
          </p:cNvSpPr>
          <p:nvPr/>
        </p:nvSpPr>
        <p:spPr bwMode="auto">
          <a:xfrm>
            <a:off x="11725892"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0" name="Rectangle 32">
            <a:extLst>
              <a:ext uri="{FF2B5EF4-FFF2-40B4-BE49-F238E27FC236}">
                <a16:creationId xmlns:a16="http://schemas.microsoft.com/office/drawing/2014/main" id="{FDEA931C-C5A4-4A39-893A-F9D600DAA120}"/>
              </a:ext>
            </a:extLst>
          </p:cNvPr>
          <p:cNvSpPr>
            <a:spLocks noChangeArrowheads="1"/>
          </p:cNvSpPr>
          <p:nvPr/>
        </p:nvSpPr>
        <p:spPr bwMode="auto">
          <a:xfrm>
            <a:off x="354110" y="834963"/>
            <a:ext cx="10999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1" name="Rectangle 33">
            <a:extLst>
              <a:ext uri="{FF2B5EF4-FFF2-40B4-BE49-F238E27FC236}">
                <a16:creationId xmlns:a16="http://schemas.microsoft.com/office/drawing/2014/main" id="{53FAB04F-C814-4903-887C-6B8749BF4873}"/>
              </a:ext>
            </a:extLst>
          </p:cNvPr>
          <p:cNvSpPr>
            <a:spLocks noChangeArrowheads="1"/>
          </p:cNvSpPr>
          <p:nvPr/>
        </p:nvSpPr>
        <p:spPr bwMode="auto">
          <a:xfrm>
            <a:off x="809542"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2" name="Rectangle 34">
            <a:extLst>
              <a:ext uri="{FF2B5EF4-FFF2-40B4-BE49-F238E27FC236}">
                <a16:creationId xmlns:a16="http://schemas.microsoft.com/office/drawing/2014/main" id="{E80BB6CA-5007-43DC-9106-9AC1FD8F5F42}"/>
              </a:ext>
            </a:extLst>
          </p:cNvPr>
          <p:cNvSpPr>
            <a:spLocks noChangeArrowheads="1"/>
          </p:cNvSpPr>
          <p:nvPr/>
        </p:nvSpPr>
        <p:spPr bwMode="auto">
          <a:xfrm>
            <a:off x="1263805" y="834963"/>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3" name="Rectangle 35">
            <a:extLst>
              <a:ext uri="{FF2B5EF4-FFF2-40B4-BE49-F238E27FC236}">
                <a16:creationId xmlns:a16="http://schemas.microsoft.com/office/drawing/2014/main" id="{3E18C2F1-101D-4393-9918-DE77B3379868}"/>
              </a:ext>
            </a:extLst>
          </p:cNvPr>
          <p:cNvSpPr>
            <a:spLocks noChangeArrowheads="1"/>
          </p:cNvSpPr>
          <p:nvPr/>
        </p:nvSpPr>
        <p:spPr bwMode="auto">
          <a:xfrm>
            <a:off x="1719239"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4" name="Rectangle 36">
            <a:extLst>
              <a:ext uri="{FF2B5EF4-FFF2-40B4-BE49-F238E27FC236}">
                <a16:creationId xmlns:a16="http://schemas.microsoft.com/office/drawing/2014/main" id="{2EA02F2D-5F5D-4284-953F-D92F8BA89C8B}"/>
              </a:ext>
            </a:extLst>
          </p:cNvPr>
          <p:cNvSpPr>
            <a:spLocks noChangeArrowheads="1"/>
          </p:cNvSpPr>
          <p:nvPr/>
        </p:nvSpPr>
        <p:spPr bwMode="auto">
          <a:xfrm>
            <a:off x="2173502"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5" name="Rectangle 37">
            <a:extLst>
              <a:ext uri="{FF2B5EF4-FFF2-40B4-BE49-F238E27FC236}">
                <a16:creationId xmlns:a16="http://schemas.microsoft.com/office/drawing/2014/main" id="{B5280DAC-9E73-48E4-A0C0-043ACF981C6E}"/>
              </a:ext>
            </a:extLst>
          </p:cNvPr>
          <p:cNvSpPr>
            <a:spLocks noChangeArrowheads="1"/>
          </p:cNvSpPr>
          <p:nvPr/>
        </p:nvSpPr>
        <p:spPr bwMode="auto">
          <a:xfrm>
            <a:off x="2628934"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6" name="Rectangle 38">
            <a:extLst>
              <a:ext uri="{FF2B5EF4-FFF2-40B4-BE49-F238E27FC236}">
                <a16:creationId xmlns:a16="http://schemas.microsoft.com/office/drawing/2014/main" id="{60B1EDB9-9DC9-475A-BEBF-49644F4E1F95}"/>
              </a:ext>
            </a:extLst>
          </p:cNvPr>
          <p:cNvSpPr>
            <a:spLocks noChangeArrowheads="1"/>
          </p:cNvSpPr>
          <p:nvPr/>
        </p:nvSpPr>
        <p:spPr bwMode="auto">
          <a:xfrm>
            <a:off x="3083197" y="834963"/>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7" name="Rectangle 39">
            <a:extLst>
              <a:ext uri="{FF2B5EF4-FFF2-40B4-BE49-F238E27FC236}">
                <a16:creationId xmlns:a16="http://schemas.microsoft.com/office/drawing/2014/main" id="{820A7A5C-FCE4-4A98-ABAF-F0127EC77F14}"/>
              </a:ext>
            </a:extLst>
          </p:cNvPr>
          <p:cNvSpPr>
            <a:spLocks noChangeArrowheads="1"/>
          </p:cNvSpPr>
          <p:nvPr/>
        </p:nvSpPr>
        <p:spPr bwMode="auto">
          <a:xfrm>
            <a:off x="3538630"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8" name="Rectangle 40">
            <a:extLst>
              <a:ext uri="{FF2B5EF4-FFF2-40B4-BE49-F238E27FC236}">
                <a16:creationId xmlns:a16="http://schemas.microsoft.com/office/drawing/2014/main" id="{7A431B81-7C7C-42A1-8E97-0E59A743EAFF}"/>
              </a:ext>
            </a:extLst>
          </p:cNvPr>
          <p:cNvSpPr>
            <a:spLocks noChangeArrowheads="1"/>
          </p:cNvSpPr>
          <p:nvPr/>
        </p:nvSpPr>
        <p:spPr bwMode="auto">
          <a:xfrm>
            <a:off x="3992893"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9" name="Rectangle 41">
            <a:extLst>
              <a:ext uri="{FF2B5EF4-FFF2-40B4-BE49-F238E27FC236}">
                <a16:creationId xmlns:a16="http://schemas.microsoft.com/office/drawing/2014/main" id="{F7C18536-4714-447C-B2CD-5CCE34FE6304}"/>
              </a:ext>
            </a:extLst>
          </p:cNvPr>
          <p:cNvSpPr>
            <a:spLocks noChangeArrowheads="1"/>
          </p:cNvSpPr>
          <p:nvPr/>
        </p:nvSpPr>
        <p:spPr bwMode="auto">
          <a:xfrm>
            <a:off x="4448326"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0" name="Rectangle 42">
            <a:extLst>
              <a:ext uri="{FF2B5EF4-FFF2-40B4-BE49-F238E27FC236}">
                <a16:creationId xmlns:a16="http://schemas.microsoft.com/office/drawing/2014/main" id="{A5220EB9-CFCA-4E11-B625-CBA6910EDB8D}"/>
              </a:ext>
            </a:extLst>
          </p:cNvPr>
          <p:cNvSpPr>
            <a:spLocks noChangeArrowheads="1"/>
          </p:cNvSpPr>
          <p:nvPr/>
        </p:nvSpPr>
        <p:spPr bwMode="auto">
          <a:xfrm>
            <a:off x="4902589"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1" name="Rectangle 43">
            <a:extLst>
              <a:ext uri="{FF2B5EF4-FFF2-40B4-BE49-F238E27FC236}">
                <a16:creationId xmlns:a16="http://schemas.microsoft.com/office/drawing/2014/main" id="{C9AB4232-42B9-4172-8F6B-0CCF9E84F564}"/>
              </a:ext>
            </a:extLst>
          </p:cNvPr>
          <p:cNvSpPr>
            <a:spLocks noChangeArrowheads="1"/>
          </p:cNvSpPr>
          <p:nvPr/>
        </p:nvSpPr>
        <p:spPr bwMode="auto">
          <a:xfrm>
            <a:off x="5358022"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2" name="Rectangle 44">
            <a:extLst>
              <a:ext uri="{FF2B5EF4-FFF2-40B4-BE49-F238E27FC236}">
                <a16:creationId xmlns:a16="http://schemas.microsoft.com/office/drawing/2014/main" id="{77D0A2B3-F2AF-45C0-BC1A-629B0AF4C017}"/>
              </a:ext>
            </a:extLst>
          </p:cNvPr>
          <p:cNvSpPr>
            <a:spLocks noChangeArrowheads="1"/>
          </p:cNvSpPr>
          <p:nvPr/>
        </p:nvSpPr>
        <p:spPr bwMode="auto">
          <a:xfrm>
            <a:off x="5812285"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3" name="Rectangle 45">
            <a:extLst>
              <a:ext uri="{FF2B5EF4-FFF2-40B4-BE49-F238E27FC236}">
                <a16:creationId xmlns:a16="http://schemas.microsoft.com/office/drawing/2014/main" id="{C2A2BCF5-ACB6-4194-9DE7-BE45865F0651}"/>
              </a:ext>
            </a:extLst>
          </p:cNvPr>
          <p:cNvSpPr>
            <a:spLocks noChangeArrowheads="1"/>
          </p:cNvSpPr>
          <p:nvPr/>
        </p:nvSpPr>
        <p:spPr bwMode="auto">
          <a:xfrm>
            <a:off x="6267717"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4" name="Rectangle 46">
            <a:extLst>
              <a:ext uri="{FF2B5EF4-FFF2-40B4-BE49-F238E27FC236}">
                <a16:creationId xmlns:a16="http://schemas.microsoft.com/office/drawing/2014/main" id="{E5AE97FB-206B-4E16-BB3C-161246A67640}"/>
              </a:ext>
            </a:extLst>
          </p:cNvPr>
          <p:cNvSpPr>
            <a:spLocks noChangeArrowheads="1"/>
          </p:cNvSpPr>
          <p:nvPr/>
        </p:nvSpPr>
        <p:spPr bwMode="auto">
          <a:xfrm>
            <a:off x="6721980"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5" name="Rectangle 47">
            <a:extLst>
              <a:ext uri="{FF2B5EF4-FFF2-40B4-BE49-F238E27FC236}">
                <a16:creationId xmlns:a16="http://schemas.microsoft.com/office/drawing/2014/main" id="{E2148554-6A62-41A8-B70A-3265589BB172}"/>
              </a:ext>
            </a:extLst>
          </p:cNvPr>
          <p:cNvSpPr>
            <a:spLocks noChangeArrowheads="1"/>
          </p:cNvSpPr>
          <p:nvPr/>
        </p:nvSpPr>
        <p:spPr bwMode="auto">
          <a:xfrm>
            <a:off x="7177414"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6" name="Rectangle 48">
            <a:extLst>
              <a:ext uri="{FF2B5EF4-FFF2-40B4-BE49-F238E27FC236}">
                <a16:creationId xmlns:a16="http://schemas.microsoft.com/office/drawing/2014/main" id="{1F2DBB84-56F7-4574-B1C3-59A49824B840}"/>
              </a:ext>
            </a:extLst>
          </p:cNvPr>
          <p:cNvSpPr>
            <a:spLocks noChangeArrowheads="1"/>
          </p:cNvSpPr>
          <p:nvPr/>
        </p:nvSpPr>
        <p:spPr bwMode="auto">
          <a:xfrm>
            <a:off x="7631676"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7" name="Rectangle 49">
            <a:extLst>
              <a:ext uri="{FF2B5EF4-FFF2-40B4-BE49-F238E27FC236}">
                <a16:creationId xmlns:a16="http://schemas.microsoft.com/office/drawing/2014/main" id="{3803743A-8621-4AD5-9BEE-D1FBC8D62207}"/>
              </a:ext>
            </a:extLst>
          </p:cNvPr>
          <p:cNvSpPr>
            <a:spLocks noChangeArrowheads="1"/>
          </p:cNvSpPr>
          <p:nvPr/>
        </p:nvSpPr>
        <p:spPr bwMode="auto">
          <a:xfrm>
            <a:off x="8087109"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8" name="Rectangle 50">
            <a:extLst>
              <a:ext uri="{FF2B5EF4-FFF2-40B4-BE49-F238E27FC236}">
                <a16:creationId xmlns:a16="http://schemas.microsoft.com/office/drawing/2014/main" id="{2940D20D-CE5D-4F7F-87D5-4081213E1F25}"/>
              </a:ext>
            </a:extLst>
          </p:cNvPr>
          <p:cNvSpPr>
            <a:spLocks noChangeArrowheads="1"/>
          </p:cNvSpPr>
          <p:nvPr/>
        </p:nvSpPr>
        <p:spPr bwMode="auto">
          <a:xfrm>
            <a:off x="8541372"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9" name="Rectangle 51">
            <a:extLst>
              <a:ext uri="{FF2B5EF4-FFF2-40B4-BE49-F238E27FC236}">
                <a16:creationId xmlns:a16="http://schemas.microsoft.com/office/drawing/2014/main" id="{F24365F1-8EF6-4443-AB20-203041B14D4A}"/>
              </a:ext>
            </a:extLst>
          </p:cNvPr>
          <p:cNvSpPr>
            <a:spLocks noChangeArrowheads="1"/>
          </p:cNvSpPr>
          <p:nvPr/>
        </p:nvSpPr>
        <p:spPr bwMode="auto">
          <a:xfrm>
            <a:off x="8996805"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0" name="Rectangle 52">
            <a:extLst>
              <a:ext uri="{FF2B5EF4-FFF2-40B4-BE49-F238E27FC236}">
                <a16:creationId xmlns:a16="http://schemas.microsoft.com/office/drawing/2014/main" id="{43BD6223-42F5-4EA4-BED3-40CDDED810F2}"/>
              </a:ext>
            </a:extLst>
          </p:cNvPr>
          <p:cNvSpPr>
            <a:spLocks noChangeArrowheads="1"/>
          </p:cNvSpPr>
          <p:nvPr/>
        </p:nvSpPr>
        <p:spPr bwMode="auto">
          <a:xfrm>
            <a:off x="9451068"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1" name="Rectangle 53">
            <a:extLst>
              <a:ext uri="{FF2B5EF4-FFF2-40B4-BE49-F238E27FC236}">
                <a16:creationId xmlns:a16="http://schemas.microsoft.com/office/drawing/2014/main" id="{C44C46DF-3231-4732-836F-60E5D9F31465}"/>
              </a:ext>
            </a:extLst>
          </p:cNvPr>
          <p:cNvSpPr>
            <a:spLocks noChangeArrowheads="1"/>
          </p:cNvSpPr>
          <p:nvPr/>
        </p:nvSpPr>
        <p:spPr bwMode="auto">
          <a:xfrm>
            <a:off x="9906501"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2" name="Rectangle 54">
            <a:extLst>
              <a:ext uri="{FF2B5EF4-FFF2-40B4-BE49-F238E27FC236}">
                <a16:creationId xmlns:a16="http://schemas.microsoft.com/office/drawing/2014/main" id="{19478349-0B6B-45A3-A8D0-F9FFADAB4607}"/>
              </a:ext>
            </a:extLst>
          </p:cNvPr>
          <p:cNvSpPr>
            <a:spLocks noChangeArrowheads="1"/>
          </p:cNvSpPr>
          <p:nvPr/>
        </p:nvSpPr>
        <p:spPr bwMode="auto">
          <a:xfrm>
            <a:off x="10360763"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3" name="Rectangle 55">
            <a:extLst>
              <a:ext uri="{FF2B5EF4-FFF2-40B4-BE49-F238E27FC236}">
                <a16:creationId xmlns:a16="http://schemas.microsoft.com/office/drawing/2014/main" id="{AECC5927-A5DD-4BD3-91EB-7B58FC036A0F}"/>
              </a:ext>
            </a:extLst>
          </p:cNvPr>
          <p:cNvSpPr>
            <a:spLocks noChangeArrowheads="1"/>
          </p:cNvSpPr>
          <p:nvPr/>
        </p:nvSpPr>
        <p:spPr bwMode="auto">
          <a:xfrm>
            <a:off x="10816197"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4" name="Rectangle 56">
            <a:extLst>
              <a:ext uri="{FF2B5EF4-FFF2-40B4-BE49-F238E27FC236}">
                <a16:creationId xmlns:a16="http://schemas.microsoft.com/office/drawing/2014/main" id="{2592B56B-0EE5-44E3-8D4E-C331547A46D6}"/>
              </a:ext>
            </a:extLst>
          </p:cNvPr>
          <p:cNvSpPr>
            <a:spLocks noChangeArrowheads="1"/>
          </p:cNvSpPr>
          <p:nvPr/>
        </p:nvSpPr>
        <p:spPr bwMode="auto">
          <a:xfrm>
            <a:off x="11270460"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5" name="Rectangle 57">
            <a:extLst>
              <a:ext uri="{FF2B5EF4-FFF2-40B4-BE49-F238E27FC236}">
                <a16:creationId xmlns:a16="http://schemas.microsoft.com/office/drawing/2014/main" id="{E5B2E8AF-A971-4061-B059-E39A6A85852A}"/>
              </a:ext>
            </a:extLst>
          </p:cNvPr>
          <p:cNvSpPr>
            <a:spLocks noChangeArrowheads="1"/>
          </p:cNvSpPr>
          <p:nvPr/>
        </p:nvSpPr>
        <p:spPr bwMode="auto">
          <a:xfrm>
            <a:off x="11725892"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6" name="Rectangle 59">
            <a:extLst>
              <a:ext uri="{FF2B5EF4-FFF2-40B4-BE49-F238E27FC236}">
                <a16:creationId xmlns:a16="http://schemas.microsoft.com/office/drawing/2014/main" id="{63258960-6D1D-4D67-AFE7-6C7417FA7977}"/>
              </a:ext>
            </a:extLst>
          </p:cNvPr>
          <p:cNvSpPr>
            <a:spLocks noChangeArrowheads="1"/>
          </p:cNvSpPr>
          <p:nvPr/>
        </p:nvSpPr>
        <p:spPr bwMode="auto">
          <a:xfrm>
            <a:off x="354110" y="1342187"/>
            <a:ext cx="10999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7" name="Rectangle 60">
            <a:extLst>
              <a:ext uri="{FF2B5EF4-FFF2-40B4-BE49-F238E27FC236}">
                <a16:creationId xmlns:a16="http://schemas.microsoft.com/office/drawing/2014/main" id="{CF3B53C2-CA07-4D06-8438-0D7F9828ABAE}"/>
              </a:ext>
            </a:extLst>
          </p:cNvPr>
          <p:cNvSpPr>
            <a:spLocks noChangeArrowheads="1"/>
          </p:cNvSpPr>
          <p:nvPr/>
        </p:nvSpPr>
        <p:spPr bwMode="auto">
          <a:xfrm>
            <a:off x="809542" y="13421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8" name="Rectangle 61">
            <a:extLst>
              <a:ext uri="{FF2B5EF4-FFF2-40B4-BE49-F238E27FC236}">
                <a16:creationId xmlns:a16="http://schemas.microsoft.com/office/drawing/2014/main" id="{D0868746-D1A0-47AC-9F34-0192B3B37043}"/>
              </a:ext>
            </a:extLst>
          </p:cNvPr>
          <p:cNvSpPr>
            <a:spLocks noChangeArrowheads="1"/>
          </p:cNvSpPr>
          <p:nvPr/>
        </p:nvSpPr>
        <p:spPr bwMode="auto">
          <a:xfrm>
            <a:off x="1263805"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9" name="Rectangle 62">
            <a:extLst>
              <a:ext uri="{FF2B5EF4-FFF2-40B4-BE49-F238E27FC236}">
                <a16:creationId xmlns:a16="http://schemas.microsoft.com/office/drawing/2014/main" id="{009DD5A6-ADDF-48C9-BC16-9426AEC40A6B}"/>
              </a:ext>
            </a:extLst>
          </p:cNvPr>
          <p:cNvSpPr>
            <a:spLocks noChangeArrowheads="1"/>
          </p:cNvSpPr>
          <p:nvPr/>
        </p:nvSpPr>
        <p:spPr bwMode="auto">
          <a:xfrm>
            <a:off x="1719239" y="13421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0" name="Rectangle 63">
            <a:extLst>
              <a:ext uri="{FF2B5EF4-FFF2-40B4-BE49-F238E27FC236}">
                <a16:creationId xmlns:a16="http://schemas.microsoft.com/office/drawing/2014/main" id="{2285F7C8-078E-440F-95B4-A367E03BE7E4}"/>
              </a:ext>
            </a:extLst>
          </p:cNvPr>
          <p:cNvSpPr>
            <a:spLocks noChangeArrowheads="1"/>
          </p:cNvSpPr>
          <p:nvPr/>
        </p:nvSpPr>
        <p:spPr bwMode="auto">
          <a:xfrm>
            <a:off x="2173502"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1" name="Rectangle 64">
            <a:extLst>
              <a:ext uri="{FF2B5EF4-FFF2-40B4-BE49-F238E27FC236}">
                <a16:creationId xmlns:a16="http://schemas.microsoft.com/office/drawing/2014/main" id="{26CCF678-B825-4A9D-AF59-68723A33343A}"/>
              </a:ext>
            </a:extLst>
          </p:cNvPr>
          <p:cNvSpPr>
            <a:spLocks noChangeArrowheads="1"/>
          </p:cNvSpPr>
          <p:nvPr/>
        </p:nvSpPr>
        <p:spPr bwMode="auto">
          <a:xfrm>
            <a:off x="2628934"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2" name="Rectangle 65">
            <a:extLst>
              <a:ext uri="{FF2B5EF4-FFF2-40B4-BE49-F238E27FC236}">
                <a16:creationId xmlns:a16="http://schemas.microsoft.com/office/drawing/2014/main" id="{ECE3A29D-36C2-447D-BAC8-F721C873D213}"/>
              </a:ext>
            </a:extLst>
          </p:cNvPr>
          <p:cNvSpPr>
            <a:spLocks noChangeArrowheads="1"/>
          </p:cNvSpPr>
          <p:nvPr/>
        </p:nvSpPr>
        <p:spPr bwMode="auto">
          <a:xfrm>
            <a:off x="3083197"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3" name="Rectangle 66">
            <a:extLst>
              <a:ext uri="{FF2B5EF4-FFF2-40B4-BE49-F238E27FC236}">
                <a16:creationId xmlns:a16="http://schemas.microsoft.com/office/drawing/2014/main" id="{3EAFBB34-6EA0-4152-8AD7-5299E7456621}"/>
              </a:ext>
            </a:extLst>
          </p:cNvPr>
          <p:cNvSpPr>
            <a:spLocks noChangeArrowheads="1"/>
          </p:cNvSpPr>
          <p:nvPr/>
        </p:nvSpPr>
        <p:spPr bwMode="auto">
          <a:xfrm>
            <a:off x="3538630"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4" name="Rectangle 67">
            <a:extLst>
              <a:ext uri="{FF2B5EF4-FFF2-40B4-BE49-F238E27FC236}">
                <a16:creationId xmlns:a16="http://schemas.microsoft.com/office/drawing/2014/main" id="{2F86D70C-2640-4E78-9AC8-499F31B082EF}"/>
              </a:ext>
            </a:extLst>
          </p:cNvPr>
          <p:cNvSpPr>
            <a:spLocks noChangeArrowheads="1"/>
          </p:cNvSpPr>
          <p:nvPr/>
        </p:nvSpPr>
        <p:spPr bwMode="auto">
          <a:xfrm>
            <a:off x="3992893"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5" name="Rectangle 68">
            <a:extLst>
              <a:ext uri="{FF2B5EF4-FFF2-40B4-BE49-F238E27FC236}">
                <a16:creationId xmlns:a16="http://schemas.microsoft.com/office/drawing/2014/main" id="{A275C0EA-73CC-4699-B3C9-4A3708797370}"/>
              </a:ext>
            </a:extLst>
          </p:cNvPr>
          <p:cNvSpPr>
            <a:spLocks noChangeArrowheads="1"/>
          </p:cNvSpPr>
          <p:nvPr/>
        </p:nvSpPr>
        <p:spPr bwMode="auto">
          <a:xfrm>
            <a:off x="4448326"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6" name="Rectangle 69">
            <a:extLst>
              <a:ext uri="{FF2B5EF4-FFF2-40B4-BE49-F238E27FC236}">
                <a16:creationId xmlns:a16="http://schemas.microsoft.com/office/drawing/2014/main" id="{F86BBF02-3C76-4314-A0E0-F7356FA340F1}"/>
              </a:ext>
            </a:extLst>
          </p:cNvPr>
          <p:cNvSpPr>
            <a:spLocks noChangeArrowheads="1"/>
          </p:cNvSpPr>
          <p:nvPr/>
        </p:nvSpPr>
        <p:spPr bwMode="auto">
          <a:xfrm>
            <a:off x="4902589"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7" name="Rectangle 70">
            <a:extLst>
              <a:ext uri="{FF2B5EF4-FFF2-40B4-BE49-F238E27FC236}">
                <a16:creationId xmlns:a16="http://schemas.microsoft.com/office/drawing/2014/main" id="{F2323DB0-CBBB-4827-9FCF-88B352492E24}"/>
              </a:ext>
            </a:extLst>
          </p:cNvPr>
          <p:cNvSpPr>
            <a:spLocks noChangeArrowheads="1"/>
          </p:cNvSpPr>
          <p:nvPr/>
        </p:nvSpPr>
        <p:spPr bwMode="auto">
          <a:xfrm>
            <a:off x="5358022"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8" name="Rectangle 71">
            <a:extLst>
              <a:ext uri="{FF2B5EF4-FFF2-40B4-BE49-F238E27FC236}">
                <a16:creationId xmlns:a16="http://schemas.microsoft.com/office/drawing/2014/main" id="{6C55D080-856F-44CE-A0EC-C7625E2A2D45}"/>
              </a:ext>
            </a:extLst>
          </p:cNvPr>
          <p:cNvSpPr>
            <a:spLocks noChangeArrowheads="1"/>
          </p:cNvSpPr>
          <p:nvPr/>
        </p:nvSpPr>
        <p:spPr bwMode="auto">
          <a:xfrm>
            <a:off x="5812285"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9" name="Rectangle 72">
            <a:extLst>
              <a:ext uri="{FF2B5EF4-FFF2-40B4-BE49-F238E27FC236}">
                <a16:creationId xmlns:a16="http://schemas.microsoft.com/office/drawing/2014/main" id="{8BF6FDB3-DFE2-48BE-8E96-9C26D4FD9092}"/>
              </a:ext>
            </a:extLst>
          </p:cNvPr>
          <p:cNvSpPr>
            <a:spLocks noChangeArrowheads="1"/>
          </p:cNvSpPr>
          <p:nvPr/>
        </p:nvSpPr>
        <p:spPr bwMode="auto">
          <a:xfrm>
            <a:off x="6267717"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0" name="Rectangle 73">
            <a:extLst>
              <a:ext uri="{FF2B5EF4-FFF2-40B4-BE49-F238E27FC236}">
                <a16:creationId xmlns:a16="http://schemas.microsoft.com/office/drawing/2014/main" id="{D430B815-9711-421A-B4EE-DC1E51BD09E7}"/>
              </a:ext>
            </a:extLst>
          </p:cNvPr>
          <p:cNvSpPr>
            <a:spLocks noChangeArrowheads="1"/>
          </p:cNvSpPr>
          <p:nvPr/>
        </p:nvSpPr>
        <p:spPr bwMode="auto">
          <a:xfrm>
            <a:off x="6721980"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1" name="Rectangle 74">
            <a:extLst>
              <a:ext uri="{FF2B5EF4-FFF2-40B4-BE49-F238E27FC236}">
                <a16:creationId xmlns:a16="http://schemas.microsoft.com/office/drawing/2014/main" id="{B8A5CB15-B1A9-4CE5-AD04-579255B67651}"/>
              </a:ext>
            </a:extLst>
          </p:cNvPr>
          <p:cNvSpPr>
            <a:spLocks noChangeArrowheads="1"/>
          </p:cNvSpPr>
          <p:nvPr/>
        </p:nvSpPr>
        <p:spPr bwMode="auto">
          <a:xfrm>
            <a:off x="7177414"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2" name="Rectangle 75">
            <a:extLst>
              <a:ext uri="{FF2B5EF4-FFF2-40B4-BE49-F238E27FC236}">
                <a16:creationId xmlns:a16="http://schemas.microsoft.com/office/drawing/2014/main" id="{6F6AC38A-D3A1-44B2-8398-DA177502859A}"/>
              </a:ext>
            </a:extLst>
          </p:cNvPr>
          <p:cNvSpPr>
            <a:spLocks noChangeArrowheads="1"/>
          </p:cNvSpPr>
          <p:nvPr/>
        </p:nvSpPr>
        <p:spPr bwMode="auto">
          <a:xfrm>
            <a:off x="7631676"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3" name="Rectangle 76">
            <a:extLst>
              <a:ext uri="{FF2B5EF4-FFF2-40B4-BE49-F238E27FC236}">
                <a16:creationId xmlns:a16="http://schemas.microsoft.com/office/drawing/2014/main" id="{6A4C12CD-07BF-46EB-AC44-6B119866CF4B}"/>
              </a:ext>
            </a:extLst>
          </p:cNvPr>
          <p:cNvSpPr>
            <a:spLocks noChangeArrowheads="1"/>
          </p:cNvSpPr>
          <p:nvPr/>
        </p:nvSpPr>
        <p:spPr bwMode="auto">
          <a:xfrm>
            <a:off x="8087109"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4" name="Rectangle 77">
            <a:extLst>
              <a:ext uri="{FF2B5EF4-FFF2-40B4-BE49-F238E27FC236}">
                <a16:creationId xmlns:a16="http://schemas.microsoft.com/office/drawing/2014/main" id="{5C4A1230-B968-451A-B024-8739FD0C1F93}"/>
              </a:ext>
            </a:extLst>
          </p:cNvPr>
          <p:cNvSpPr>
            <a:spLocks noChangeArrowheads="1"/>
          </p:cNvSpPr>
          <p:nvPr/>
        </p:nvSpPr>
        <p:spPr bwMode="auto">
          <a:xfrm>
            <a:off x="8541372"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5" name="Rectangle 78">
            <a:extLst>
              <a:ext uri="{FF2B5EF4-FFF2-40B4-BE49-F238E27FC236}">
                <a16:creationId xmlns:a16="http://schemas.microsoft.com/office/drawing/2014/main" id="{D75AC3CE-9734-481C-9D3F-2AF13116EE55}"/>
              </a:ext>
            </a:extLst>
          </p:cNvPr>
          <p:cNvSpPr>
            <a:spLocks noChangeArrowheads="1"/>
          </p:cNvSpPr>
          <p:nvPr/>
        </p:nvSpPr>
        <p:spPr bwMode="auto">
          <a:xfrm>
            <a:off x="8996805"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6" name="Rectangle 79">
            <a:extLst>
              <a:ext uri="{FF2B5EF4-FFF2-40B4-BE49-F238E27FC236}">
                <a16:creationId xmlns:a16="http://schemas.microsoft.com/office/drawing/2014/main" id="{69A12AE9-4D1E-4F86-ABCC-DC9AA3068AA9}"/>
              </a:ext>
            </a:extLst>
          </p:cNvPr>
          <p:cNvSpPr>
            <a:spLocks noChangeArrowheads="1"/>
          </p:cNvSpPr>
          <p:nvPr/>
        </p:nvSpPr>
        <p:spPr bwMode="auto">
          <a:xfrm>
            <a:off x="9451068"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7" name="Rectangle 80">
            <a:extLst>
              <a:ext uri="{FF2B5EF4-FFF2-40B4-BE49-F238E27FC236}">
                <a16:creationId xmlns:a16="http://schemas.microsoft.com/office/drawing/2014/main" id="{30C6E2D2-A01B-4BF9-9EAF-4F62A9AF7214}"/>
              </a:ext>
            </a:extLst>
          </p:cNvPr>
          <p:cNvSpPr>
            <a:spLocks noChangeArrowheads="1"/>
          </p:cNvSpPr>
          <p:nvPr/>
        </p:nvSpPr>
        <p:spPr bwMode="auto">
          <a:xfrm>
            <a:off x="9906501"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8" name="Rectangle 81">
            <a:extLst>
              <a:ext uri="{FF2B5EF4-FFF2-40B4-BE49-F238E27FC236}">
                <a16:creationId xmlns:a16="http://schemas.microsoft.com/office/drawing/2014/main" id="{C9F10DE1-A75B-4DA6-AACE-23581D8E642C}"/>
              </a:ext>
            </a:extLst>
          </p:cNvPr>
          <p:cNvSpPr>
            <a:spLocks noChangeArrowheads="1"/>
          </p:cNvSpPr>
          <p:nvPr/>
        </p:nvSpPr>
        <p:spPr bwMode="auto">
          <a:xfrm>
            <a:off x="10360763"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9" name="Rectangle 82">
            <a:extLst>
              <a:ext uri="{FF2B5EF4-FFF2-40B4-BE49-F238E27FC236}">
                <a16:creationId xmlns:a16="http://schemas.microsoft.com/office/drawing/2014/main" id="{0A775802-DD96-46A9-9F60-3C0D0736E331}"/>
              </a:ext>
            </a:extLst>
          </p:cNvPr>
          <p:cNvSpPr>
            <a:spLocks noChangeArrowheads="1"/>
          </p:cNvSpPr>
          <p:nvPr/>
        </p:nvSpPr>
        <p:spPr bwMode="auto">
          <a:xfrm>
            <a:off x="10816197"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0" name="Rectangle 83">
            <a:extLst>
              <a:ext uri="{FF2B5EF4-FFF2-40B4-BE49-F238E27FC236}">
                <a16:creationId xmlns:a16="http://schemas.microsoft.com/office/drawing/2014/main" id="{D665EA6F-14AA-4648-AB60-F7117F986461}"/>
              </a:ext>
            </a:extLst>
          </p:cNvPr>
          <p:cNvSpPr>
            <a:spLocks noChangeArrowheads="1"/>
          </p:cNvSpPr>
          <p:nvPr/>
        </p:nvSpPr>
        <p:spPr bwMode="auto">
          <a:xfrm>
            <a:off x="11270460"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1" name="Rectangle 84">
            <a:extLst>
              <a:ext uri="{FF2B5EF4-FFF2-40B4-BE49-F238E27FC236}">
                <a16:creationId xmlns:a16="http://schemas.microsoft.com/office/drawing/2014/main" id="{ACB843B8-638E-4047-9D91-8223083C0D1C}"/>
              </a:ext>
            </a:extLst>
          </p:cNvPr>
          <p:cNvSpPr>
            <a:spLocks noChangeArrowheads="1"/>
          </p:cNvSpPr>
          <p:nvPr/>
        </p:nvSpPr>
        <p:spPr bwMode="auto">
          <a:xfrm>
            <a:off x="11725892"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2" name="Rectangle 86">
            <a:extLst>
              <a:ext uri="{FF2B5EF4-FFF2-40B4-BE49-F238E27FC236}">
                <a16:creationId xmlns:a16="http://schemas.microsoft.com/office/drawing/2014/main" id="{B7163B2C-02BA-42E9-BFC1-6A12FD59E5B3}"/>
              </a:ext>
            </a:extLst>
          </p:cNvPr>
          <p:cNvSpPr>
            <a:spLocks noChangeArrowheads="1"/>
          </p:cNvSpPr>
          <p:nvPr/>
        </p:nvSpPr>
        <p:spPr bwMode="auto">
          <a:xfrm>
            <a:off x="354110" y="18505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3" name="Rectangle 87">
            <a:extLst>
              <a:ext uri="{FF2B5EF4-FFF2-40B4-BE49-F238E27FC236}">
                <a16:creationId xmlns:a16="http://schemas.microsoft.com/office/drawing/2014/main" id="{0B2288ED-33E4-4DE9-A750-24B68416FDD7}"/>
              </a:ext>
            </a:extLst>
          </p:cNvPr>
          <p:cNvSpPr>
            <a:spLocks noChangeArrowheads="1"/>
          </p:cNvSpPr>
          <p:nvPr/>
        </p:nvSpPr>
        <p:spPr bwMode="auto">
          <a:xfrm>
            <a:off x="809542"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4" name="Rectangle 88">
            <a:extLst>
              <a:ext uri="{FF2B5EF4-FFF2-40B4-BE49-F238E27FC236}">
                <a16:creationId xmlns:a16="http://schemas.microsoft.com/office/drawing/2014/main" id="{69096790-3EDA-447C-B893-B58EB23115A1}"/>
              </a:ext>
            </a:extLst>
          </p:cNvPr>
          <p:cNvSpPr>
            <a:spLocks noChangeArrowheads="1"/>
          </p:cNvSpPr>
          <p:nvPr/>
        </p:nvSpPr>
        <p:spPr bwMode="auto">
          <a:xfrm>
            <a:off x="1263805" y="18505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5" name="Rectangle 89">
            <a:extLst>
              <a:ext uri="{FF2B5EF4-FFF2-40B4-BE49-F238E27FC236}">
                <a16:creationId xmlns:a16="http://schemas.microsoft.com/office/drawing/2014/main" id="{CE854A02-0132-4C04-ADC5-9E062CF231BE}"/>
              </a:ext>
            </a:extLst>
          </p:cNvPr>
          <p:cNvSpPr>
            <a:spLocks noChangeArrowheads="1"/>
          </p:cNvSpPr>
          <p:nvPr/>
        </p:nvSpPr>
        <p:spPr bwMode="auto">
          <a:xfrm>
            <a:off x="1719239" y="1850579"/>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6" name="Rectangle 90">
            <a:extLst>
              <a:ext uri="{FF2B5EF4-FFF2-40B4-BE49-F238E27FC236}">
                <a16:creationId xmlns:a16="http://schemas.microsoft.com/office/drawing/2014/main" id="{E95D99AF-99D5-475B-AE63-90F7E8CC67AF}"/>
              </a:ext>
            </a:extLst>
          </p:cNvPr>
          <p:cNvSpPr>
            <a:spLocks noChangeArrowheads="1"/>
          </p:cNvSpPr>
          <p:nvPr/>
        </p:nvSpPr>
        <p:spPr bwMode="auto">
          <a:xfrm>
            <a:off x="2173502" y="18505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7" name="Rectangle 91">
            <a:extLst>
              <a:ext uri="{FF2B5EF4-FFF2-40B4-BE49-F238E27FC236}">
                <a16:creationId xmlns:a16="http://schemas.microsoft.com/office/drawing/2014/main" id="{A34BE509-D4BA-40A3-A4CD-3DF07B9E19D0}"/>
              </a:ext>
            </a:extLst>
          </p:cNvPr>
          <p:cNvSpPr>
            <a:spLocks noChangeArrowheads="1"/>
          </p:cNvSpPr>
          <p:nvPr/>
        </p:nvSpPr>
        <p:spPr bwMode="auto">
          <a:xfrm>
            <a:off x="2628934"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8" name="Rectangle 92">
            <a:extLst>
              <a:ext uri="{FF2B5EF4-FFF2-40B4-BE49-F238E27FC236}">
                <a16:creationId xmlns:a16="http://schemas.microsoft.com/office/drawing/2014/main" id="{A37FB970-0E25-4676-BC34-1A82728AF1D7}"/>
              </a:ext>
            </a:extLst>
          </p:cNvPr>
          <p:cNvSpPr>
            <a:spLocks noChangeArrowheads="1"/>
          </p:cNvSpPr>
          <p:nvPr/>
        </p:nvSpPr>
        <p:spPr bwMode="auto">
          <a:xfrm>
            <a:off x="3083197" y="18505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9" name="Rectangle 105">
            <a:extLst>
              <a:ext uri="{FF2B5EF4-FFF2-40B4-BE49-F238E27FC236}">
                <a16:creationId xmlns:a16="http://schemas.microsoft.com/office/drawing/2014/main" id="{970F9FCF-AA68-4E8F-8EA5-AAC4C5810EAB}"/>
              </a:ext>
            </a:extLst>
          </p:cNvPr>
          <p:cNvSpPr>
            <a:spLocks noChangeArrowheads="1"/>
          </p:cNvSpPr>
          <p:nvPr/>
        </p:nvSpPr>
        <p:spPr bwMode="auto">
          <a:xfrm>
            <a:off x="8996805"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0" name="Rectangle 106">
            <a:extLst>
              <a:ext uri="{FF2B5EF4-FFF2-40B4-BE49-F238E27FC236}">
                <a16:creationId xmlns:a16="http://schemas.microsoft.com/office/drawing/2014/main" id="{9D296959-779A-4776-ABF7-2FF2A73C81D2}"/>
              </a:ext>
            </a:extLst>
          </p:cNvPr>
          <p:cNvSpPr>
            <a:spLocks noChangeArrowheads="1"/>
          </p:cNvSpPr>
          <p:nvPr/>
        </p:nvSpPr>
        <p:spPr bwMode="auto">
          <a:xfrm>
            <a:off x="9451068" y="18505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1" name="Rectangle 107">
            <a:extLst>
              <a:ext uri="{FF2B5EF4-FFF2-40B4-BE49-F238E27FC236}">
                <a16:creationId xmlns:a16="http://schemas.microsoft.com/office/drawing/2014/main" id="{59855A4C-2548-423F-B57F-42922BC9B572}"/>
              </a:ext>
            </a:extLst>
          </p:cNvPr>
          <p:cNvSpPr>
            <a:spLocks noChangeArrowheads="1"/>
          </p:cNvSpPr>
          <p:nvPr/>
        </p:nvSpPr>
        <p:spPr bwMode="auto">
          <a:xfrm>
            <a:off x="9906501"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2" name="Rectangle 108">
            <a:extLst>
              <a:ext uri="{FF2B5EF4-FFF2-40B4-BE49-F238E27FC236}">
                <a16:creationId xmlns:a16="http://schemas.microsoft.com/office/drawing/2014/main" id="{54509127-BDD5-48E1-BE65-947CAC6B0439}"/>
              </a:ext>
            </a:extLst>
          </p:cNvPr>
          <p:cNvSpPr>
            <a:spLocks noChangeArrowheads="1"/>
          </p:cNvSpPr>
          <p:nvPr/>
        </p:nvSpPr>
        <p:spPr bwMode="auto">
          <a:xfrm>
            <a:off x="10360763" y="18505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3" name="Rectangle 109">
            <a:extLst>
              <a:ext uri="{FF2B5EF4-FFF2-40B4-BE49-F238E27FC236}">
                <a16:creationId xmlns:a16="http://schemas.microsoft.com/office/drawing/2014/main" id="{58C13B87-F971-4720-889B-EE6DE93E6B49}"/>
              </a:ext>
            </a:extLst>
          </p:cNvPr>
          <p:cNvSpPr>
            <a:spLocks noChangeArrowheads="1"/>
          </p:cNvSpPr>
          <p:nvPr/>
        </p:nvSpPr>
        <p:spPr bwMode="auto">
          <a:xfrm>
            <a:off x="10816197"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4" name="Rectangle 110">
            <a:extLst>
              <a:ext uri="{FF2B5EF4-FFF2-40B4-BE49-F238E27FC236}">
                <a16:creationId xmlns:a16="http://schemas.microsoft.com/office/drawing/2014/main" id="{681AD0E1-0BA7-4208-8DF7-EAB9E75AECF0}"/>
              </a:ext>
            </a:extLst>
          </p:cNvPr>
          <p:cNvSpPr>
            <a:spLocks noChangeArrowheads="1"/>
          </p:cNvSpPr>
          <p:nvPr/>
        </p:nvSpPr>
        <p:spPr bwMode="auto">
          <a:xfrm>
            <a:off x="11270460" y="18505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5" name="Rectangle 111">
            <a:extLst>
              <a:ext uri="{FF2B5EF4-FFF2-40B4-BE49-F238E27FC236}">
                <a16:creationId xmlns:a16="http://schemas.microsoft.com/office/drawing/2014/main" id="{FCBB3D30-B78E-44FC-8174-C95F9A1641DF}"/>
              </a:ext>
            </a:extLst>
          </p:cNvPr>
          <p:cNvSpPr>
            <a:spLocks noChangeArrowheads="1"/>
          </p:cNvSpPr>
          <p:nvPr/>
        </p:nvSpPr>
        <p:spPr bwMode="auto">
          <a:xfrm>
            <a:off x="11725892"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6" name="Rectangle 113">
            <a:extLst>
              <a:ext uri="{FF2B5EF4-FFF2-40B4-BE49-F238E27FC236}">
                <a16:creationId xmlns:a16="http://schemas.microsoft.com/office/drawing/2014/main" id="{699FABD8-D290-42AB-87FC-C9A58ADC7A0F}"/>
              </a:ext>
            </a:extLst>
          </p:cNvPr>
          <p:cNvSpPr>
            <a:spLocks noChangeArrowheads="1"/>
          </p:cNvSpPr>
          <p:nvPr/>
        </p:nvSpPr>
        <p:spPr bwMode="auto">
          <a:xfrm>
            <a:off x="354110" y="23589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7" name="Rectangle 114">
            <a:extLst>
              <a:ext uri="{FF2B5EF4-FFF2-40B4-BE49-F238E27FC236}">
                <a16:creationId xmlns:a16="http://schemas.microsoft.com/office/drawing/2014/main" id="{0B4D148D-F129-4DB7-88C2-471CB37E2DFF}"/>
              </a:ext>
            </a:extLst>
          </p:cNvPr>
          <p:cNvSpPr>
            <a:spLocks noChangeArrowheads="1"/>
          </p:cNvSpPr>
          <p:nvPr/>
        </p:nvSpPr>
        <p:spPr bwMode="auto">
          <a:xfrm>
            <a:off x="809542"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8" name="Rectangle 115">
            <a:extLst>
              <a:ext uri="{FF2B5EF4-FFF2-40B4-BE49-F238E27FC236}">
                <a16:creationId xmlns:a16="http://schemas.microsoft.com/office/drawing/2014/main" id="{6DF2FDEE-C085-4999-B8E9-1B5D1D8FDA58}"/>
              </a:ext>
            </a:extLst>
          </p:cNvPr>
          <p:cNvSpPr>
            <a:spLocks noChangeArrowheads="1"/>
          </p:cNvSpPr>
          <p:nvPr/>
        </p:nvSpPr>
        <p:spPr bwMode="auto">
          <a:xfrm>
            <a:off x="1263805" y="2358971"/>
            <a:ext cx="10999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9" name="Rectangle 116">
            <a:extLst>
              <a:ext uri="{FF2B5EF4-FFF2-40B4-BE49-F238E27FC236}">
                <a16:creationId xmlns:a16="http://schemas.microsoft.com/office/drawing/2014/main" id="{2F001154-22EC-4762-9895-75CD714E3181}"/>
              </a:ext>
            </a:extLst>
          </p:cNvPr>
          <p:cNvSpPr>
            <a:spLocks noChangeArrowheads="1"/>
          </p:cNvSpPr>
          <p:nvPr/>
        </p:nvSpPr>
        <p:spPr bwMode="auto">
          <a:xfrm>
            <a:off x="1719239"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0" name="Rectangle 117">
            <a:extLst>
              <a:ext uri="{FF2B5EF4-FFF2-40B4-BE49-F238E27FC236}">
                <a16:creationId xmlns:a16="http://schemas.microsoft.com/office/drawing/2014/main" id="{8CB1148A-8A8E-4217-B7AD-E1D5D2B0D9EB}"/>
              </a:ext>
            </a:extLst>
          </p:cNvPr>
          <p:cNvSpPr>
            <a:spLocks noChangeArrowheads="1"/>
          </p:cNvSpPr>
          <p:nvPr/>
        </p:nvSpPr>
        <p:spPr bwMode="auto">
          <a:xfrm>
            <a:off x="2173502" y="2358971"/>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1" name="Rectangle 118">
            <a:extLst>
              <a:ext uri="{FF2B5EF4-FFF2-40B4-BE49-F238E27FC236}">
                <a16:creationId xmlns:a16="http://schemas.microsoft.com/office/drawing/2014/main" id="{20FE1950-CE5A-4D2F-96A0-94186638CA98}"/>
              </a:ext>
            </a:extLst>
          </p:cNvPr>
          <p:cNvSpPr>
            <a:spLocks noChangeArrowheads="1"/>
          </p:cNvSpPr>
          <p:nvPr/>
        </p:nvSpPr>
        <p:spPr bwMode="auto">
          <a:xfrm>
            <a:off x="2628934"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2" name="Rectangle 119">
            <a:extLst>
              <a:ext uri="{FF2B5EF4-FFF2-40B4-BE49-F238E27FC236}">
                <a16:creationId xmlns:a16="http://schemas.microsoft.com/office/drawing/2014/main" id="{83A14354-B3F5-4073-AA5C-F099A82F6A08}"/>
              </a:ext>
            </a:extLst>
          </p:cNvPr>
          <p:cNvSpPr>
            <a:spLocks noChangeArrowheads="1"/>
          </p:cNvSpPr>
          <p:nvPr/>
        </p:nvSpPr>
        <p:spPr bwMode="auto">
          <a:xfrm>
            <a:off x="3083197" y="23589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3" name="Rectangle 132">
            <a:extLst>
              <a:ext uri="{FF2B5EF4-FFF2-40B4-BE49-F238E27FC236}">
                <a16:creationId xmlns:a16="http://schemas.microsoft.com/office/drawing/2014/main" id="{76AA0892-AC62-4F6F-833D-458C99E021BD}"/>
              </a:ext>
            </a:extLst>
          </p:cNvPr>
          <p:cNvSpPr>
            <a:spLocks noChangeArrowheads="1"/>
          </p:cNvSpPr>
          <p:nvPr/>
        </p:nvSpPr>
        <p:spPr bwMode="auto">
          <a:xfrm>
            <a:off x="8996805"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4" name="Rectangle 133">
            <a:extLst>
              <a:ext uri="{FF2B5EF4-FFF2-40B4-BE49-F238E27FC236}">
                <a16:creationId xmlns:a16="http://schemas.microsoft.com/office/drawing/2014/main" id="{A9C2DB91-40AA-4597-9B38-C5864CB8F9BE}"/>
              </a:ext>
            </a:extLst>
          </p:cNvPr>
          <p:cNvSpPr>
            <a:spLocks noChangeArrowheads="1"/>
          </p:cNvSpPr>
          <p:nvPr/>
        </p:nvSpPr>
        <p:spPr bwMode="auto">
          <a:xfrm>
            <a:off x="9451068" y="23589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5" name="Rectangle 134">
            <a:extLst>
              <a:ext uri="{FF2B5EF4-FFF2-40B4-BE49-F238E27FC236}">
                <a16:creationId xmlns:a16="http://schemas.microsoft.com/office/drawing/2014/main" id="{4C7BF4BD-0F20-4B33-94A1-72CA3EDF2983}"/>
              </a:ext>
            </a:extLst>
          </p:cNvPr>
          <p:cNvSpPr>
            <a:spLocks noChangeArrowheads="1"/>
          </p:cNvSpPr>
          <p:nvPr/>
        </p:nvSpPr>
        <p:spPr bwMode="auto">
          <a:xfrm>
            <a:off x="9906501"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6" name="Rectangle 135">
            <a:extLst>
              <a:ext uri="{FF2B5EF4-FFF2-40B4-BE49-F238E27FC236}">
                <a16:creationId xmlns:a16="http://schemas.microsoft.com/office/drawing/2014/main" id="{06A886E0-5EF6-4EF7-A054-B2E0B10BC970}"/>
              </a:ext>
            </a:extLst>
          </p:cNvPr>
          <p:cNvSpPr>
            <a:spLocks noChangeArrowheads="1"/>
          </p:cNvSpPr>
          <p:nvPr/>
        </p:nvSpPr>
        <p:spPr bwMode="auto">
          <a:xfrm>
            <a:off x="10360763" y="23589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7" name="Rectangle 136">
            <a:extLst>
              <a:ext uri="{FF2B5EF4-FFF2-40B4-BE49-F238E27FC236}">
                <a16:creationId xmlns:a16="http://schemas.microsoft.com/office/drawing/2014/main" id="{15585719-9169-4D98-80F3-2CB8A58F3F5E}"/>
              </a:ext>
            </a:extLst>
          </p:cNvPr>
          <p:cNvSpPr>
            <a:spLocks noChangeArrowheads="1"/>
          </p:cNvSpPr>
          <p:nvPr/>
        </p:nvSpPr>
        <p:spPr bwMode="auto">
          <a:xfrm>
            <a:off x="10816197"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8" name="Rectangle 137">
            <a:extLst>
              <a:ext uri="{FF2B5EF4-FFF2-40B4-BE49-F238E27FC236}">
                <a16:creationId xmlns:a16="http://schemas.microsoft.com/office/drawing/2014/main" id="{1528ECA1-B6B5-4F12-B518-F98298404AD8}"/>
              </a:ext>
            </a:extLst>
          </p:cNvPr>
          <p:cNvSpPr>
            <a:spLocks noChangeArrowheads="1"/>
          </p:cNvSpPr>
          <p:nvPr/>
        </p:nvSpPr>
        <p:spPr bwMode="auto">
          <a:xfrm>
            <a:off x="11270460" y="23589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9" name="Rectangle 138">
            <a:extLst>
              <a:ext uri="{FF2B5EF4-FFF2-40B4-BE49-F238E27FC236}">
                <a16:creationId xmlns:a16="http://schemas.microsoft.com/office/drawing/2014/main" id="{A5E04FCD-9144-4125-B905-01BA90E876FE}"/>
              </a:ext>
            </a:extLst>
          </p:cNvPr>
          <p:cNvSpPr>
            <a:spLocks noChangeArrowheads="1"/>
          </p:cNvSpPr>
          <p:nvPr/>
        </p:nvSpPr>
        <p:spPr bwMode="auto">
          <a:xfrm>
            <a:off x="11725892"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0" name="Rectangle 140">
            <a:extLst>
              <a:ext uri="{FF2B5EF4-FFF2-40B4-BE49-F238E27FC236}">
                <a16:creationId xmlns:a16="http://schemas.microsoft.com/office/drawing/2014/main" id="{A3A97D31-5EE8-448D-8A5F-2BFCFB9E7036}"/>
              </a:ext>
            </a:extLst>
          </p:cNvPr>
          <p:cNvSpPr>
            <a:spLocks noChangeArrowheads="1"/>
          </p:cNvSpPr>
          <p:nvPr/>
        </p:nvSpPr>
        <p:spPr bwMode="auto">
          <a:xfrm>
            <a:off x="354110" y="2866195"/>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1" name="Rectangle 141">
            <a:extLst>
              <a:ext uri="{FF2B5EF4-FFF2-40B4-BE49-F238E27FC236}">
                <a16:creationId xmlns:a16="http://schemas.microsoft.com/office/drawing/2014/main" id="{D5A6A0D9-0DCB-4C02-B821-ECBB42E71769}"/>
              </a:ext>
            </a:extLst>
          </p:cNvPr>
          <p:cNvSpPr>
            <a:spLocks noChangeArrowheads="1"/>
          </p:cNvSpPr>
          <p:nvPr/>
        </p:nvSpPr>
        <p:spPr bwMode="auto">
          <a:xfrm>
            <a:off x="809542" y="2866195"/>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2" name="Rectangle 142">
            <a:extLst>
              <a:ext uri="{FF2B5EF4-FFF2-40B4-BE49-F238E27FC236}">
                <a16:creationId xmlns:a16="http://schemas.microsoft.com/office/drawing/2014/main" id="{E4CFE5B5-7797-4C7B-B3D9-787A3D923EFF}"/>
              </a:ext>
            </a:extLst>
          </p:cNvPr>
          <p:cNvSpPr>
            <a:spLocks noChangeArrowheads="1"/>
          </p:cNvSpPr>
          <p:nvPr/>
        </p:nvSpPr>
        <p:spPr bwMode="auto">
          <a:xfrm>
            <a:off x="1263805"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3" name="Rectangle 143">
            <a:extLst>
              <a:ext uri="{FF2B5EF4-FFF2-40B4-BE49-F238E27FC236}">
                <a16:creationId xmlns:a16="http://schemas.microsoft.com/office/drawing/2014/main" id="{16868543-F08E-4EF2-A138-A5D60AD4C433}"/>
              </a:ext>
            </a:extLst>
          </p:cNvPr>
          <p:cNvSpPr>
            <a:spLocks noChangeArrowheads="1"/>
          </p:cNvSpPr>
          <p:nvPr/>
        </p:nvSpPr>
        <p:spPr bwMode="auto">
          <a:xfrm>
            <a:off x="1719239"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4" name="Rectangle 144">
            <a:extLst>
              <a:ext uri="{FF2B5EF4-FFF2-40B4-BE49-F238E27FC236}">
                <a16:creationId xmlns:a16="http://schemas.microsoft.com/office/drawing/2014/main" id="{7AA615AC-F660-426D-A925-78A832B1F87C}"/>
              </a:ext>
            </a:extLst>
          </p:cNvPr>
          <p:cNvSpPr>
            <a:spLocks noChangeArrowheads="1"/>
          </p:cNvSpPr>
          <p:nvPr/>
        </p:nvSpPr>
        <p:spPr bwMode="auto">
          <a:xfrm>
            <a:off x="2173502"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5" name="Rectangle 145">
            <a:extLst>
              <a:ext uri="{FF2B5EF4-FFF2-40B4-BE49-F238E27FC236}">
                <a16:creationId xmlns:a16="http://schemas.microsoft.com/office/drawing/2014/main" id="{DA02DEE7-518D-4550-A98E-419A429F2830}"/>
              </a:ext>
            </a:extLst>
          </p:cNvPr>
          <p:cNvSpPr>
            <a:spLocks noChangeArrowheads="1"/>
          </p:cNvSpPr>
          <p:nvPr/>
        </p:nvSpPr>
        <p:spPr bwMode="auto">
          <a:xfrm>
            <a:off x="2628934"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6" name="Rectangle 146">
            <a:extLst>
              <a:ext uri="{FF2B5EF4-FFF2-40B4-BE49-F238E27FC236}">
                <a16:creationId xmlns:a16="http://schemas.microsoft.com/office/drawing/2014/main" id="{CF13D66E-ABF4-4967-B8B3-F517D9B3C45C}"/>
              </a:ext>
            </a:extLst>
          </p:cNvPr>
          <p:cNvSpPr>
            <a:spLocks noChangeArrowheads="1"/>
          </p:cNvSpPr>
          <p:nvPr/>
        </p:nvSpPr>
        <p:spPr bwMode="auto">
          <a:xfrm>
            <a:off x="3083197"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7" name="Rectangle 159">
            <a:extLst>
              <a:ext uri="{FF2B5EF4-FFF2-40B4-BE49-F238E27FC236}">
                <a16:creationId xmlns:a16="http://schemas.microsoft.com/office/drawing/2014/main" id="{7B7E4AC4-5592-4DE6-AD9F-62E8E5E7C391}"/>
              </a:ext>
            </a:extLst>
          </p:cNvPr>
          <p:cNvSpPr>
            <a:spLocks noChangeArrowheads="1"/>
          </p:cNvSpPr>
          <p:nvPr/>
        </p:nvSpPr>
        <p:spPr bwMode="auto">
          <a:xfrm>
            <a:off x="8996805"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8" name="Rectangle 160">
            <a:extLst>
              <a:ext uri="{FF2B5EF4-FFF2-40B4-BE49-F238E27FC236}">
                <a16:creationId xmlns:a16="http://schemas.microsoft.com/office/drawing/2014/main" id="{64C2F106-22BF-42DB-B523-838D7919E609}"/>
              </a:ext>
            </a:extLst>
          </p:cNvPr>
          <p:cNvSpPr>
            <a:spLocks noChangeArrowheads="1"/>
          </p:cNvSpPr>
          <p:nvPr/>
        </p:nvSpPr>
        <p:spPr bwMode="auto">
          <a:xfrm>
            <a:off x="9451068"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9" name="Rectangle 161">
            <a:extLst>
              <a:ext uri="{FF2B5EF4-FFF2-40B4-BE49-F238E27FC236}">
                <a16:creationId xmlns:a16="http://schemas.microsoft.com/office/drawing/2014/main" id="{476760DC-3414-46D3-8ED3-E57574242DE7}"/>
              </a:ext>
            </a:extLst>
          </p:cNvPr>
          <p:cNvSpPr>
            <a:spLocks noChangeArrowheads="1"/>
          </p:cNvSpPr>
          <p:nvPr/>
        </p:nvSpPr>
        <p:spPr bwMode="auto">
          <a:xfrm>
            <a:off x="9906501"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0" name="Rectangle 162">
            <a:extLst>
              <a:ext uri="{FF2B5EF4-FFF2-40B4-BE49-F238E27FC236}">
                <a16:creationId xmlns:a16="http://schemas.microsoft.com/office/drawing/2014/main" id="{35BC5B5E-6559-46F0-8351-DB26B20688E7}"/>
              </a:ext>
            </a:extLst>
          </p:cNvPr>
          <p:cNvSpPr>
            <a:spLocks noChangeArrowheads="1"/>
          </p:cNvSpPr>
          <p:nvPr/>
        </p:nvSpPr>
        <p:spPr bwMode="auto">
          <a:xfrm>
            <a:off x="10360763"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1" name="Rectangle 163">
            <a:extLst>
              <a:ext uri="{FF2B5EF4-FFF2-40B4-BE49-F238E27FC236}">
                <a16:creationId xmlns:a16="http://schemas.microsoft.com/office/drawing/2014/main" id="{524E5712-0FF8-47E1-B2AE-812F34F65ED9}"/>
              </a:ext>
            </a:extLst>
          </p:cNvPr>
          <p:cNvSpPr>
            <a:spLocks noChangeArrowheads="1"/>
          </p:cNvSpPr>
          <p:nvPr/>
        </p:nvSpPr>
        <p:spPr bwMode="auto">
          <a:xfrm>
            <a:off x="10816197"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2" name="Rectangle 164">
            <a:extLst>
              <a:ext uri="{FF2B5EF4-FFF2-40B4-BE49-F238E27FC236}">
                <a16:creationId xmlns:a16="http://schemas.microsoft.com/office/drawing/2014/main" id="{617C8CE6-515E-494D-A867-E140F467B681}"/>
              </a:ext>
            </a:extLst>
          </p:cNvPr>
          <p:cNvSpPr>
            <a:spLocks noChangeArrowheads="1"/>
          </p:cNvSpPr>
          <p:nvPr/>
        </p:nvSpPr>
        <p:spPr bwMode="auto">
          <a:xfrm>
            <a:off x="11270460"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3" name="Rectangle 165">
            <a:extLst>
              <a:ext uri="{FF2B5EF4-FFF2-40B4-BE49-F238E27FC236}">
                <a16:creationId xmlns:a16="http://schemas.microsoft.com/office/drawing/2014/main" id="{D8599EDD-A959-45FB-8FD2-64277464E977}"/>
              </a:ext>
            </a:extLst>
          </p:cNvPr>
          <p:cNvSpPr>
            <a:spLocks noChangeArrowheads="1"/>
          </p:cNvSpPr>
          <p:nvPr/>
        </p:nvSpPr>
        <p:spPr bwMode="auto">
          <a:xfrm>
            <a:off x="11725892"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4" name="Rectangle 167">
            <a:extLst>
              <a:ext uri="{FF2B5EF4-FFF2-40B4-BE49-F238E27FC236}">
                <a16:creationId xmlns:a16="http://schemas.microsoft.com/office/drawing/2014/main" id="{0603D8C1-859C-43D4-B068-9EB9FBCE206C}"/>
              </a:ext>
            </a:extLst>
          </p:cNvPr>
          <p:cNvSpPr>
            <a:spLocks noChangeArrowheads="1"/>
          </p:cNvSpPr>
          <p:nvPr/>
        </p:nvSpPr>
        <p:spPr bwMode="auto">
          <a:xfrm>
            <a:off x="354110"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5" name="Rectangle 168">
            <a:extLst>
              <a:ext uri="{FF2B5EF4-FFF2-40B4-BE49-F238E27FC236}">
                <a16:creationId xmlns:a16="http://schemas.microsoft.com/office/drawing/2014/main" id="{B93977AF-46E4-45C2-8A01-209FA245E2C2}"/>
              </a:ext>
            </a:extLst>
          </p:cNvPr>
          <p:cNvSpPr>
            <a:spLocks noChangeArrowheads="1"/>
          </p:cNvSpPr>
          <p:nvPr/>
        </p:nvSpPr>
        <p:spPr bwMode="auto">
          <a:xfrm>
            <a:off x="809542"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6" name="Rectangle 169">
            <a:extLst>
              <a:ext uri="{FF2B5EF4-FFF2-40B4-BE49-F238E27FC236}">
                <a16:creationId xmlns:a16="http://schemas.microsoft.com/office/drawing/2014/main" id="{50A4256E-5C7A-4A2F-AB2B-C8EFA85293EA}"/>
              </a:ext>
            </a:extLst>
          </p:cNvPr>
          <p:cNvSpPr>
            <a:spLocks noChangeArrowheads="1"/>
          </p:cNvSpPr>
          <p:nvPr/>
        </p:nvSpPr>
        <p:spPr bwMode="auto">
          <a:xfrm>
            <a:off x="1263805"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7" name="Rectangle 170">
            <a:extLst>
              <a:ext uri="{FF2B5EF4-FFF2-40B4-BE49-F238E27FC236}">
                <a16:creationId xmlns:a16="http://schemas.microsoft.com/office/drawing/2014/main" id="{59DD1AC1-2925-4164-9326-E23F394AFACB}"/>
              </a:ext>
            </a:extLst>
          </p:cNvPr>
          <p:cNvSpPr>
            <a:spLocks noChangeArrowheads="1"/>
          </p:cNvSpPr>
          <p:nvPr/>
        </p:nvSpPr>
        <p:spPr bwMode="auto">
          <a:xfrm>
            <a:off x="1719239"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8" name="Rectangle 171">
            <a:extLst>
              <a:ext uri="{FF2B5EF4-FFF2-40B4-BE49-F238E27FC236}">
                <a16:creationId xmlns:a16="http://schemas.microsoft.com/office/drawing/2014/main" id="{D9BD2BBC-9899-4590-8E1D-9C58972E57A8}"/>
              </a:ext>
            </a:extLst>
          </p:cNvPr>
          <p:cNvSpPr>
            <a:spLocks noChangeArrowheads="1"/>
          </p:cNvSpPr>
          <p:nvPr/>
        </p:nvSpPr>
        <p:spPr bwMode="auto">
          <a:xfrm>
            <a:off x="2173502"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9" name="Rectangle 172">
            <a:extLst>
              <a:ext uri="{FF2B5EF4-FFF2-40B4-BE49-F238E27FC236}">
                <a16:creationId xmlns:a16="http://schemas.microsoft.com/office/drawing/2014/main" id="{A93CAC56-6630-4410-BA23-589CFEF93313}"/>
              </a:ext>
            </a:extLst>
          </p:cNvPr>
          <p:cNvSpPr>
            <a:spLocks noChangeArrowheads="1"/>
          </p:cNvSpPr>
          <p:nvPr/>
        </p:nvSpPr>
        <p:spPr bwMode="auto">
          <a:xfrm>
            <a:off x="2628934"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0" name="Rectangle 173">
            <a:extLst>
              <a:ext uri="{FF2B5EF4-FFF2-40B4-BE49-F238E27FC236}">
                <a16:creationId xmlns:a16="http://schemas.microsoft.com/office/drawing/2014/main" id="{721D7B09-2669-42D7-A71A-2581A0113F13}"/>
              </a:ext>
            </a:extLst>
          </p:cNvPr>
          <p:cNvSpPr>
            <a:spLocks noChangeArrowheads="1"/>
          </p:cNvSpPr>
          <p:nvPr/>
        </p:nvSpPr>
        <p:spPr bwMode="auto">
          <a:xfrm>
            <a:off x="3083197"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1" name="Rectangle 186">
            <a:extLst>
              <a:ext uri="{FF2B5EF4-FFF2-40B4-BE49-F238E27FC236}">
                <a16:creationId xmlns:a16="http://schemas.microsoft.com/office/drawing/2014/main" id="{A024ED31-769A-4A0C-A18B-E09709B473F7}"/>
              </a:ext>
            </a:extLst>
          </p:cNvPr>
          <p:cNvSpPr>
            <a:spLocks noChangeArrowheads="1"/>
          </p:cNvSpPr>
          <p:nvPr/>
        </p:nvSpPr>
        <p:spPr bwMode="auto">
          <a:xfrm>
            <a:off x="8996805"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2" name="Rectangle 187">
            <a:extLst>
              <a:ext uri="{FF2B5EF4-FFF2-40B4-BE49-F238E27FC236}">
                <a16:creationId xmlns:a16="http://schemas.microsoft.com/office/drawing/2014/main" id="{5D25C9B2-51EB-439E-B42C-8439DBE38630}"/>
              </a:ext>
            </a:extLst>
          </p:cNvPr>
          <p:cNvSpPr>
            <a:spLocks noChangeArrowheads="1"/>
          </p:cNvSpPr>
          <p:nvPr/>
        </p:nvSpPr>
        <p:spPr bwMode="auto">
          <a:xfrm>
            <a:off x="9451068"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3" name="Rectangle 188">
            <a:extLst>
              <a:ext uri="{FF2B5EF4-FFF2-40B4-BE49-F238E27FC236}">
                <a16:creationId xmlns:a16="http://schemas.microsoft.com/office/drawing/2014/main" id="{CB51A720-AF45-41F9-BAA4-2D2D9B1A8F06}"/>
              </a:ext>
            </a:extLst>
          </p:cNvPr>
          <p:cNvSpPr>
            <a:spLocks noChangeArrowheads="1"/>
          </p:cNvSpPr>
          <p:nvPr/>
        </p:nvSpPr>
        <p:spPr bwMode="auto">
          <a:xfrm>
            <a:off x="9906501"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4" name="Rectangle 189">
            <a:extLst>
              <a:ext uri="{FF2B5EF4-FFF2-40B4-BE49-F238E27FC236}">
                <a16:creationId xmlns:a16="http://schemas.microsoft.com/office/drawing/2014/main" id="{C79495A3-835C-4974-A319-4B7063E8D511}"/>
              </a:ext>
            </a:extLst>
          </p:cNvPr>
          <p:cNvSpPr>
            <a:spLocks noChangeArrowheads="1"/>
          </p:cNvSpPr>
          <p:nvPr/>
        </p:nvSpPr>
        <p:spPr bwMode="auto">
          <a:xfrm>
            <a:off x="10360763"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5" name="Rectangle 190">
            <a:extLst>
              <a:ext uri="{FF2B5EF4-FFF2-40B4-BE49-F238E27FC236}">
                <a16:creationId xmlns:a16="http://schemas.microsoft.com/office/drawing/2014/main" id="{A635A506-51C2-4991-9EE9-6D4F58B2A78B}"/>
              </a:ext>
            </a:extLst>
          </p:cNvPr>
          <p:cNvSpPr>
            <a:spLocks noChangeArrowheads="1"/>
          </p:cNvSpPr>
          <p:nvPr/>
        </p:nvSpPr>
        <p:spPr bwMode="auto">
          <a:xfrm>
            <a:off x="10816197"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6" name="Rectangle 191">
            <a:extLst>
              <a:ext uri="{FF2B5EF4-FFF2-40B4-BE49-F238E27FC236}">
                <a16:creationId xmlns:a16="http://schemas.microsoft.com/office/drawing/2014/main" id="{08D7A92B-AB5F-4B0A-887C-7D9EBE4B1B93}"/>
              </a:ext>
            </a:extLst>
          </p:cNvPr>
          <p:cNvSpPr>
            <a:spLocks noChangeArrowheads="1"/>
          </p:cNvSpPr>
          <p:nvPr/>
        </p:nvSpPr>
        <p:spPr bwMode="auto">
          <a:xfrm>
            <a:off x="11270460"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7" name="Rectangle 192">
            <a:extLst>
              <a:ext uri="{FF2B5EF4-FFF2-40B4-BE49-F238E27FC236}">
                <a16:creationId xmlns:a16="http://schemas.microsoft.com/office/drawing/2014/main" id="{35958760-CFAF-4281-9A3D-2676F1188443}"/>
              </a:ext>
            </a:extLst>
          </p:cNvPr>
          <p:cNvSpPr>
            <a:spLocks noChangeArrowheads="1"/>
          </p:cNvSpPr>
          <p:nvPr/>
        </p:nvSpPr>
        <p:spPr bwMode="auto">
          <a:xfrm>
            <a:off x="11725892" y="33745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8" name="Rectangle 194">
            <a:extLst>
              <a:ext uri="{FF2B5EF4-FFF2-40B4-BE49-F238E27FC236}">
                <a16:creationId xmlns:a16="http://schemas.microsoft.com/office/drawing/2014/main" id="{92029F51-881A-43F7-9AA5-93A2ED11CBE1}"/>
              </a:ext>
            </a:extLst>
          </p:cNvPr>
          <p:cNvSpPr>
            <a:spLocks noChangeArrowheads="1"/>
          </p:cNvSpPr>
          <p:nvPr/>
        </p:nvSpPr>
        <p:spPr bwMode="auto">
          <a:xfrm>
            <a:off x="354110"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9" name="Rectangle 195">
            <a:extLst>
              <a:ext uri="{FF2B5EF4-FFF2-40B4-BE49-F238E27FC236}">
                <a16:creationId xmlns:a16="http://schemas.microsoft.com/office/drawing/2014/main" id="{42A3ED3D-6F9D-4F03-B4CA-936ED0F204F2}"/>
              </a:ext>
            </a:extLst>
          </p:cNvPr>
          <p:cNvSpPr>
            <a:spLocks noChangeArrowheads="1"/>
          </p:cNvSpPr>
          <p:nvPr/>
        </p:nvSpPr>
        <p:spPr bwMode="auto">
          <a:xfrm>
            <a:off x="809542" y="3882979"/>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0" name="Rectangle 196">
            <a:extLst>
              <a:ext uri="{FF2B5EF4-FFF2-40B4-BE49-F238E27FC236}">
                <a16:creationId xmlns:a16="http://schemas.microsoft.com/office/drawing/2014/main" id="{AC2A2B9C-988E-4A8C-8FAE-5034533F2906}"/>
              </a:ext>
            </a:extLst>
          </p:cNvPr>
          <p:cNvSpPr>
            <a:spLocks noChangeArrowheads="1"/>
          </p:cNvSpPr>
          <p:nvPr/>
        </p:nvSpPr>
        <p:spPr bwMode="auto">
          <a:xfrm>
            <a:off x="1263805"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1" name="Rectangle 197">
            <a:extLst>
              <a:ext uri="{FF2B5EF4-FFF2-40B4-BE49-F238E27FC236}">
                <a16:creationId xmlns:a16="http://schemas.microsoft.com/office/drawing/2014/main" id="{E2C4B438-1F77-4FA1-8C82-F295DAA97AAD}"/>
              </a:ext>
            </a:extLst>
          </p:cNvPr>
          <p:cNvSpPr>
            <a:spLocks noChangeArrowheads="1"/>
          </p:cNvSpPr>
          <p:nvPr/>
        </p:nvSpPr>
        <p:spPr bwMode="auto">
          <a:xfrm>
            <a:off x="1719239"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2" name="Rectangle 198">
            <a:extLst>
              <a:ext uri="{FF2B5EF4-FFF2-40B4-BE49-F238E27FC236}">
                <a16:creationId xmlns:a16="http://schemas.microsoft.com/office/drawing/2014/main" id="{79DC185F-3902-41A7-806F-A84ACBB11EA3}"/>
              </a:ext>
            </a:extLst>
          </p:cNvPr>
          <p:cNvSpPr>
            <a:spLocks noChangeArrowheads="1"/>
          </p:cNvSpPr>
          <p:nvPr/>
        </p:nvSpPr>
        <p:spPr bwMode="auto">
          <a:xfrm>
            <a:off x="2173502"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3" name="Rectangle 199">
            <a:extLst>
              <a:ext uri="{FF2B5EF4-FFF2-40B4-BE49-F238E27FC236}">
                <a16:creationId xmlns:a16="http://schemas.microsoft.com/office/drawing/2014/main" id="{C6E21298-E9AA-4E0A-BD16-901A320D5070}"/>
              </a:ext>
            </a:extLst>
          </p:cNvPr>
          <p:cNvSpPr>
            <a:spLocks noChangeArrowheads="1"/>
          </p:cNvSpPr>
          <p:nvPr/>
        </p:nvSpPr>
        <p:spPr bwMode="auto">
          <a:xfrm>
            <a:off x="2628934"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4" name="Rectangle 200">
            <a:extLst>
              <a:ext uri="{FF2B5EF4-FFF2-40B4-BE49-F238E27FC236}">
                <a16:creationId xmlns:a16="http://schemas.microsoft.com/office/drawing/2014/main" id="{71546F84-807D-4F8E-A64C-9BFECFED6303}"/>
              </a:ext>
            </a:extLst>
          </p:cNvPr>
          <p:cNvSpPr>
            <a:spLocks noChangeArrowheads="1"/>
          </p:cNvSpPr>
          <p:nvPr/>
        </p:nvSpPr>
        <p:spPr bwMode="auto">
          <a:xfrm>
            <a:off x="3083197"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5" name="Rectangle 214">
            <a:extLst>
              <a:ext uri="{FF2B5EF4-FFF2-40B4-BE49-F238E27FC236}">
                <a16:creationId xmlns:a16="http://schemas.microsoft.com/office/drawing/2014/main" id="{CFB4EA3C-FFA6-432E-9174-8C7700EBF454}"/>
              </a:ext>
            </a:extLst>
          </p:cNvPr>
          <p:cNvSpPr>
            <a:spLocks noChangeArrowheads="1"/>
          </p:cNvSpPr>
          <p:nvPr/>
        </p:nvSpPr>
        <p:spPr bwMode="auto">
          <a:xfrm>
            <a:off x="8996805"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6" name="Rectangle 215">
            <a:extLst>
              <a:ext uri="{FF2B5EF4-FFF2-40B4-BE49-F238E27FC236}">
                <a16:creationId xmlns:a16="http://schemas.microsoft.com/office/drawing/2014/main" id="{F8864E38-6F87-4A94-998C-DA1B4D050F30}"/>
              </a:ext>
            </a:extLst>
          </p:cNvPr>
          <p:cNvSpPr>
            <a:spLocks noChangeArrowheads="1"/>
          </p:cNvSpPr>
          <p:nvPr/>
        </p:nvSpPr>
        <p:spPr bwMode="auto">
          <a:xfrm>
            <a:off x="9451068"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7" name="Rectangle 216">
            <a:extLst>
              <a:ext uri="{FF2B5EF4-FFF2-40B4-BE49-F238E27FC236}">
                <a16:creationId xmlns:a16="http://schemas.microsoft.com/office/drawing/2014/main" id="{CE27A9F8-9958-4033-AB44-66F20B12EB24}"/>
              </a:ext>
            </a:extLst>
          </p:cNvPr>
          <p:cNvSpPr>
            <a:spLocks noChangeArrowheads="1"/>
          </p:cNvSpPr>
          <p:nvPr/>
        </p:nvSpPr>
        <p:spPr bwMode="auto">
          <a:xfrm>
            <a:off x="9906502"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8" name="Rectangle 217">
            <a:extLst>
              <a:ext uri="{FF2B5EF4-FFF2-40B4-BE49-F238E27FC236}">
                <a16:creationId xmlns:a16="http://schemas.microsoft.com/office/drawing/2014/main" id="{4B9DD88C-AAF5-42E9-B1D0-E407BBE2562D}"/>
              </a:ext>
            </a:extLst>
          </p:cNvPr>
          <p:cNvSpPr>
            <a:spLocks noChangeArrowheads="1"/>
          </p:cNvSpPr>
          <p:nvPr/>
        </p:nvSpPr>
        <p:spPr bwMode="auto">
          <a:xfrm>
            <a:off x="10360764"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9" name="Rectangle 218">
            <a:extLst>
              <a:ext uri="{FF2B5EF4-FFF2-40B4-BE49-F238E27FC236}">
                <a16:creationId xmlns:a16="http://schemas.microsoft.com/office/drawing/2014/main" id="{19811468-3F50-46A5-9FCC-E142EB047E28}"/>
              </a:ext>
            </a:extLst>
          </p:cNvPr>
          <p:cNvSpPr>
            <a:spLocks noChangeArrowheads="1"/>
          </p:cNvSpPr>
          <p:nvPr/>
        </p:nvSpPr>
        <p:spPr bwMode="auto">
          <a:xfrm>
            <a:off x="10816197"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0" name="Rectangle 219">
            <a:extLst>
              <a:ext uri="{FF2B5EF4-FFF2-40B4-BE49-F238E27FC236}">
                <a16:creationId xmlns:a16="http://schemas.microsoft.com/office/drawing/2014/main" id="{8B7D78B3-2097-4A23-9C3F-1125A291261D}"/>
              </a:ext>
            </a:extLst>
          </p:cNvPr>
          <p:cNvSpPr>
            <a:spLocks noChangeArrowheads="1"/>
          </p:cNvSpPr>
          <p:nvPr/>
        </p:nvSpPr>
        <p:spPr bwMode="auto">
          <a:xfrm>
            <a:off x="11270460" y="38829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1" name="Rectangle 220">
            <a:extLst>
              <a:ext uri="{FF2B5EF4-FFF2-40B4-BE49-F238E27FC236}">
                <a16:creationId xmlns:a16="http://schemas.microsoft.com/office/drawing/2014/main" id="{DBB4AA29-F514-41F3-B6B4-9610813E1395}"/>
              </a:ext>
            </a:extLst>
          </p:cNvPr>
          <p:cNvSpPr>
            <a:spLocks noChangeArrowheads="1"/>
          </p:cNvSpPr>
          <p:nvPr/>
        </p:nvSpPr>
        <p:spPr bwMode="auto">
          <a:xfrm>
            <a:off x="11725893"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2" name="Rectangle 222">
            <a:extLst>
              <a:ext uri="{FF2B5EF4-FFF2-40B4-BE49-F238E27FC236}">
                <a16:creationId xmlns:a16="http://schemas.microsoft.com/office/drawing/2014/main" id="{287D0D65-4B00-4631-B5FC-94D7E43E842D}"/>
              </a:ext>
            </a:extLst>
          </p:cNvPr>
          <p:cNvSpPr>
            <a:spLocks noChangeArrowheads="1"/>
          </p:cNvSpPr>
          <p:nvPr/>
        </p:nvSpPr>
        <p:spPr bwMode="auto">
          <a:xfrm>
            <a:off x="354110"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3" name="Rectangle 223">
            <a:extLst>
              <a:ext uri="{FF2B5EF4-FFF2-40B4-BE49-F238E27FC236}">
                <a16:creationId xmlns:a16="http://schemas.microsoft.com/office/drawing/2014/main" id="{FBB8768D-6FD5-4CB0-A06E-CF3727089158}"/>
              </a:ext>
            </a:extLst>
          </p:cNvPr>
          <p:cNvSpPr>
            <a:spLocks noChangeArrowheads="1"/>
          </p:cNvSpPr>
          <p:nvPr/>
        </p:nvSpPr>
        <p:spPr bwMode="auto">
          <a:xfrm>
            <a:off x="809543"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4" name="Rectangle 224">
            <a:extLst>
              <a:ext uri="{FF2B5EF4-FFF2-40B4-BE49-F238E27FC236}">
                <a16:creationId xmlns:a16="http://schemas.microsoft.com/office/drawing/2014/main" id="{281CA9FD-C68E-46EE-A725-A9F8AA1B82A2}"/>
              </a:ext>
            </a:extLst>
          </p:cNvPr>
          <p:cNvSpPr>
            <a:spLocks noChangeArrowheads="1"/>
          </p:cNvSpPr>
          <p:nvPr/>
        </p:nvSpPr>
        <p:spPr bwMode="auto">
          <a:xfrm>
            <a:off x="1263806"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5" name="Rectangle 225">
            <a:extLst>
              <a:ext uri="{FF2B5EF4-FFF2-40B4-BE49-F238E27FC236}">
                <a16:creationId xmlns:a16="http://schemas.microsoft.com/office/drawing/2014/main" id="{2C929F36-95D0-44EF-A29A-4917FCAA9DC8}"/>
              </a:ext>
            </a:extLst>
          </p:cNvPr>
          <p:cNvSpPr>
            <a:spLocks noChangeArrowheads="1"/>
          </p:cNvSpPr>
          <p:nvPr/>
        </p:nvSpPr>
        <p:spPr bwMode="auto">
          <a:xfrm>
            <a:off x="1719239"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6" name="Rectangle 226">
            <a:extLst>
              <a:ext uri="{FF2B5EF4-FFF2-40B4-BE49-F238E27FC236}">
                <a16:creationId xmlns:a16="http://schemas.microsoft.com/office/drawing/2014/main" id="{358BC528-6DA1-42F6-96D0-4B4BA226AB53}"/>
              </a:ext>
            </a:extLst>
          </p:cNvPr>
          <p:cNvSpPr>
            <a:spLocks noChangeArrowheads="1"/>
          </p:cNvSpPr>
          <p:nvPr/>
        </p:nvSpPr>
        <p:spPr bwMode="auto">
          <a:xfrm>
            <a:off x="2173502"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7" name="Rectangle 227">
            <a:extLst>
              <a:ext uri="{FF2B5EF4-FFF2-40B4-BE49-F238E27FC236}">
                <a16:creationId xmlns:a16="http://schemas.microsoft.com/office/drawing/2014/main" id="{70AA7180-339A-4FFD-AF13-4DDD53BCB65F}"/>
              </a:ext>
            </a:extLst>
          </p:cNvPr>
          <p:cNvSpPr>
            <a:spLocks noChangeArrowheads="1"/>
          </p:cNvSpPr>
          <p:nvPr/>
        </p:nvSpPr>
        <p:spPr bwMode="auto">
          <a:xfrm>
            <a:off x="2628935"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8" name="Rectangle 228">
            <a:extLst>
              <a:ext uri="{FF2B5EF4-FFF2-40B4-BE49-F238E27FC236}">
                <a16:creationId xmlns:a16="http://schemas.microsoft.com/office/drawing/2014/main" id="{29F2CEBB-46BC-4448-9E54-C7750D8C8F54}"/>
              </a:ext>
            </a:extLst>
          </p:cNvPr>
          <p:cNvSpPr>
            <a:spLocks noChangeArrowheads="1"/>
          </p:cNvSpPr>
          <p:nvPr/>
        </p:nvSpPr>
        <p:spPr bwMode="auto">
          <a:xfrm>
            <a:off x="3083198"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9" name="Rectangle 241">
            <a:extLst>
              <a:ext uri="{FF2B5EF4-FFF2-40B4-BE49-F238E27FC236}">
                <a16:creationId xmlns:a16="http://schemas.microsoft.com/office/drawing/2014/main" id="{728033F9-6F38-4655-93DC-83583534C14D}"/>
              </a:ext>
            </a:extLst>
          </p:cNvPr>
          <p:cNvSpPr>
            <a:spLocks noChangeArrowheads="1"/>
          </p:cNvSpPr>
          <p:nvPr/>
        </p:nvSpPr>
        <p:spPr bwMode="auto">
          <a:xfrm>
            <a:off x="8996805"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0" name="Rectangle 242">
            <a:extLst>
              <a:ext uri="{FF2B5EF4-FFF2-40B4-BE49-F238E27FC236}">
                <a16:creationId xmlns:a16="http://schemas.microsoft.com/office/drawing/2014/main" id="{31C757BD-CB68-4FDF-94B8-7CD58F1FB71C}"/>
              </a:ext>
            </a:extLst>
          </p:cNvPr>
          <p:cNvSpPr>
            <a:spLocks noChangeArrowheads="1"/>
          </p:cNvSpPr>
          <p:nvPr/>
        </p:nvSpPr>
        <p:spPr bwMode="auto">
          <a:xfrm>
            <a:off x="9451068"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1" name="Rectangle 243">
            <a:extLst>
              <a:ext uri="{FF2B5EF4-FFF2-40B4-BE49-F238E27FC236}">
                <a16:creationId xmlns:a16="http://schemas.microsoft.com/office/drawing/2014/main" id="{9B0E4C87-6738-405B-883B-AAE740C4C799}"/>
              </a:ext>
            </a:extLst>
          </p:cNvPr>
          <p:cNvSpPr>
            <a:spLocks noChangeArrowheads="1"/>
          </p:cNvSpPr>
          <p:nvPr/>
        </p:nvSpPr>
        <p:spPr bwMode="auto">
          <a:xfrm>
            <a:off x="9906502"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2" name="Rectangle 244">
            <a:extLst>
              <a:ext uri="{FF2B5EF4-FFF2-40B4-BE49-F238E27FC236}">
                <a16:creationId xmlns:a16="http://schemas.microsoft.com/office/drawing/2014/main" id="{DA32B563-8524-4670-AB69-252BDC266634}"/>
              </a:ext>
            </a:extLst>
          </p:cNvPr>
          <p:cNvSpPr>
            <a:spLocks noChangeArrowheads="1"/>
          </p:cNvSpPr>
          <p:nvPr/>
        </p:nvSpPr>
        <p:spPr bwMode="auto">
          <a:xfrm>
            <a:off x="10360764"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3" name="Rectangle 245">
            <a:extLst>
              <a:ext uri="{FF2B5EF4-FFF2-40B4-BE49-F238E27FC236}">
                <a16:creationId xmlns:a16="http://schemas.microsoft.com/office/drawing/2014/main" id="{6EC4888D-ACC8-4037-B218-9E9421F8C155}"/>
              </a:ext>
            </a:extLst>
          </p:cNvPr>
          <p:cNvSpPr>
            <a:spLocks noChangeArrowheads="1"/>
          </p:cNvSpPr>
          <p:nvPr/>
        </p:nvSpPr>
        <p:spPr bwMode="auto">
          <a:xfrm>
            <a:off x="10816197"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4" name="Rectangle 246">
            <a:extLst>
              <a:ext uri="{FF2B5EF4-FFF2-40B4-BE49-F238E27FC236}">
                <a16:creationId xmlns:a16="http://schemas.microsoft.com/office/drawing/2014/main" id="{E79B4470-BBFB-4BE1-89AB-C7574F8C4983}"/>
              </a:ext>
            </a:extLst>
          </p:cNvPr>
          <p:cNvSpPr>
            <a:spLocks noChangeArrowheads="1"/>
          </p:cNvSpPr>
          <p:nvPr/>
        </p:nvSpPr>
        <p:spPr bwMode="auto">
          <a:xfrm>
            <a:off x="11270460"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5" name="Rectangle 247">
            <a:extLst>
              <a:ext uri="{FF2B5EF4-FFF2-40B4-BE49-F238E27FC236}">
                <a16:creationId xmlns:a16="http://schemas.microsoft.com/office/drawing/2014/main" id="{2E2BFF5D-548A-437A-838D-19C1F071EED0}"/>
              </a:ext>
            </a:extLst>
          </p:cNvPr>
          <p:cNvSpPr>
            <a:spLocks noChangeArrowheads="1"/>
          </p:cNvSpPr>
          <p:nvPr/>
        </p:nvSpPr>
        <p:spPr bwMode="auto">
          <a:xfrm>
            <a:off x="11725893"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6" name="Rectangle 249">
            <a:extLst>
              <a:ext uri="{FF2B5EF4-FFF2-40B4-BE49-F238E27FC236}">
                <a16:creationId xmlns:a16="http://schemas.microsoft.com/office/drawing/2014/main" id="{FFCA5316-A321-453C-8CE2-53AF9364363F}"/>
              </a:ext>
            </a:extLst>
          </p:cNvPr>
          <p:cNvSpPr>
            <a:spLocks noChangeArrowheads="1"/>
          </p:cNvSpPr>
          <p:nvPr/>
        </p:nvSpPr>
        <p:spPr bwMode="auto">
          <a:xfrm>
            <a:off x="354110"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7" name="Rectangle 250">
            <a:extLst>
              <a:ext uri="{FF2B5EF4-FFF2-40B4-BE49-F238E27FC236}">
                <a16:creationId xmlns:a16="http://schemas.microsoft.com/office/drawing/2014/main" id="{AA681E6A-C814-482F-A76C-24B20AD9D03F}"/>
              </a:ext>
            </a:extLst>
          </p:cNvPr>
          <p:cNvSpPr>
            <a:spLocks noChangeArrowheads="1"/>
          </p:cNvSpPr>
          <p:nvPr/>
        </p:nvSpPr>
        <p:spPr bwMode="auto">
          <a:xfrm>
            <a:off x="809543" y="48985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8" name="Rectangle 251">
            <a:extLst>
              <a:ext uri="{FF2B5EF4-FFF2-40B4-BE49-F238E27FC236}">
                <a16:creationId xmlns:a16="http://schemas.microsoft.com/office/drawing/2014/main" id="{301C7270-7CAD-49F2-B66B-B28D94E0EF77}"/>
              </a:ext>
            </a:extLst>
          </p:cNvPr>
          <p:cNvSpPr>
            <a:spLocks noChangeArrowheads="1"/>
          </p:cNvSpPr>
          <p:nvPr/>
        </p:nvSpPr>
        <p:spPr bwMode="auto">
          <a:xfrm>
            <a:off x="1263806"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9" name="Rectangle 252">
            <a:extLst>
              <a:ext uri="{FF2B5EF4-FFF2-40B4-BE49-F238E27FC236}">
                <a16:creationId xmlns:a16="http://schemas.microsoft.com/office/drawing/2014/main" id="{979CEB10-3E83-4407-BEDC-D49144AA153C}"/>
              </a:ext>
            </a:extLst>
          </p:cNvPr>
          <p:cNvSpPr>
            <a:spLocks noChangeArrowheads="1"/>
          </p:cNvSpPr>
          <p:nvPr/>
        </p:nvSpPr>
        <p:spPr bwMode="auto">
          <a:xfrm>
            <a:off x="1719239" y="48985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0" name="Rectangle 253">
            <a:extLst>
              <a:ext uri="{FF2B5EF4-FFF2-40B4-BE49-F238E27FC236}">
                <a16:creationId xmlns:a16="http://schemas.microsoft.com/office/drawing/2014/main" id="{2F6B505E-6719-4385-8C9E-80108E1D7F7B}"/>
              </a:ext>
            </a:extLst>
          </p:cNvPr>
          <p:cNvSpPr>
            <a:spLocks noChangeArrowheads="1"/>
          </p:cNvSpPr>
          <p:nvPr/>
        </p:nvSpPr>
        <p:spPr bwMode="auto">
          <a:xfrm>
            <a:off x="2173502"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1" name="Rectangle 254">
            <a:extLst>
              <a:ext uri="{FF2B5EF4-FFF2-40B4-BE49-F238E27FC236}">
                <a16:creationId xmlns:a16="http://schemas.microsoft.com/office/drawing/2014/main" id="{032E3D58-EF2F-47C1-84FC-FFC2C3C663F7}"/>
              </a:ext>
            </a:extLst>
          </p:cNvPr>
          <p:cNvSpPr>
            <a:spLocks noChangeArrowheads="1"/>
          </p:cNvSpPr>
          <p:nvPr/>
        </p:nvSpPr>
        <p:spPr bwMode="auto">
          <a:xfrm>
            <a:off x="2628935" y="48985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2" name="Rectangle 255">
            <a:extLst>
              <a:ext uri="{FF2B5EF4-FFF2-40B4-BE49-F238E27FC236}">
                <a16:creationId xmlns:a16="http://schemas.microsoft.com/office/drawing/2014/main" id="{AE4B524B-159B-4639-80B1-B1298E934946}"/>
              </a:ext>
            </a:extLst>
          </p:cNvPr>
          <p:cNvSpPr>
            <a:spLocks noChangeArrowheads="1"/>
          </p:cNvSpPr>
          <p:nvPr/>
        </p:nvSpPr>
        <p:spPr bwMode="auto">
          <a:xfrm>
            <a:off x="3083198"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3" name="Rectangle 268">
            <a:extLst>
              <a:ext uri="{FF2B5EF4-FFF2-40B4-BE49-F238E27FC236}">
                <a16:creationId xmlns:a16="http://schemas.microsoft.com/office/drawing/2014/main" id="{F44A1C49-7120-46FC-ADFE-3126D15DCC8B}"/>
              </a:ext>
            </a:extLst>
          </p:cNvPr>
          <p:cNvSpPr>
            <a:spLocks noChangeArrowheads="1"/>
          </p:cNvSpPr>
          <p:nvPr/>
        </p:nvSpPr>
        <p:spPr bwMode="auto">
          <a:xfrm>
            <a:off x="8996805" y="48985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4" name="Rectangle 269">
            <a:extLst>
              <a:ext uri="{FF2B5EF4-FFF2-40B4-BE49-F238E27FC236}">
                <a16:creationId xmlns:a16="http://schemas.microsoft.com/office/drawing/2014/main" id="{E81048C2-AD36-49EE-9F83-DE219A886273}"/>
              </a:ext>
            </a:extLst>
          </p:cNvPr>
          <p:cNvSpPr>
            <a:spLocks noChangeArrowheads="1"/>
          </p:cNvSpPr>
          <p:nvPr/>
        </p:nvSpPr>
        <p:spPr bwMode="auto">
          <a:xfrm>
            <a:off x="9451068"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5" name="Rectangle 270">
            <a:extLst>
              <a:ext uri="{FF2B5EF4-FFF2-40B4-BE49-F238E27FC236}">
                <a16:creationId xmlns:a16="http://schemas.microsoft.com/office/drawing/2014/main" id="{1C51B872-4D89-44AD-BEC3-889DD85942BD}"/>
              </a:ext>
            </a:extLst>
          </p:cNvPr>
          <p:cNvSpPr>
            <a:spLocks noChangeArrowheads="1"/>
          </p:cNvSpPr>
          <p:nvPr/>
        </p:nvSpPr>
        <p:spPr bwMode="auto">
          <a:xfrm>
            <a:off x="9906502" y="48985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6" name="Rectangle 271">
            <a:extLst>
              <a:ext uri="{FF2B5EF4-FFF2-40B4-BE49-F238E27FC236}">
                <a16:creationId xmlns:a16="http://schemas.microsoft.com/office/drawing/2014/main" id="{9DA5806A-0222-4504-B311-47FFFE9AE4A6}"/>
              </a:ext>
            </a:extLst>
          </p:cNvPr>
          <p:cNvSpPr>
            <a:spLocks noChangeArrowheads="1"/>
          </p:cNvSpPr>
          <p:nvPr/>
        </p:nvSpPr>
        <p:spPr bwMode="auto">
          <a:xfrm>
            <a:off x="10360764"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7" name="Rectangle 272">
            <a:extLst>
              <a:ext uri="{FF2B5EF4-FFF2-40B4-BE49-F238E27FC236}">
                <a16:creationId xmlns:a16="http://schemas.microsoft.com/office/drawing/2014/main" id="{6B98E2B9-61AD-4E8B-8BCB-EB7830DF08DC}"/>
              </a:ext>
            </a:extLst>
          </p:cNvPr>
          <p:cNvSpPr>
            <a:spLocks noChangeArrowheads="1"/>
          </p:cNvSpPr>
          <p:nvPr/>
        </p:nvSpPr>
        <p:spPr bwMode="auto">
          <a:xfrm>
            <a:off x="10816197" y="4898595"/>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8" name="Rectangle 273">
            <a:extLst>
              <a:ext uri="{FF2B5EF4-FFF2-40B4-BE49-F238E27FC236}">
                <a16:creationId xmlns:a16="http://schemas.microsoft.com/office/drawing/2014/main" id="{4B0DA759-2C7B-4700-8A97-72281E91C804}"/>
              </a:ext>
            </a:extLst>
          </p:cNvPr>
          <p:cNvSpPr>
            <a:spLocks noChangeArrowheads="1"/>
          </p:cNvSpPr>
          <p:nvPr/>
        </p:nvSpPr>
        <p:spPr bwMode="auto">
          <a:xfrm>
            <a:off x="11270460" y="4898595"/>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9" name="Rectangle 274">
            <a:extLst>
              <a:ext uri="{FF2B5EF4-FFF2-40B4-BE49-F238E27FC236}">
                <a16:creationId xmlns:a16="http://schemas.microsoft.com/office/drawing/2014/main" id="{908809DC-2628-4896-B87F-004226030EBC}"/>
              </a:ext>
            </a:extLst>
          </p:cNvPr>
          <p:cNvSpPr>
            <a:spLocks noChangeArrowheads="1"/>
          </p:cNvSpPr>
          <p:nvPr/>
        </p:nvSpPr>
        <p:spPr bwMode="auto">
          <a:xfrm>
            <a:off x="11725893" y="4898595"/>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0" name="Rectangle 276">
            <a:extLst>
              <a:ext uri="{FF2B5EF4-FFF2-40B4-BE49-F238E27FC236}">
                <a16:creationId xmlns:a16="http://schemas.microsoft.com/office/drawing/2014/main" id="{623F1777-4E55-4093-B250-548D46D62488}"/>
              </a:ext>
            </a:extLst>
          </p:cNvPr>
          <p:cNvSpPr>
            <a:spLocks noChangeArrowheads="1"/>
          </p:cNvSpPr>
          <p:nvPr/>
        </p:nvSpPr>
        <p:spPr bwMode="auto">
          <a:xfrm>
            <a:off x="354110"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1" name="Rectangle 277">
            <a:extLst>
              <a:ext uri="{FF2B5EF4-FFF2-40B4-BE49-F238E27FC236}">
                <a16:creationId xmlns:a16="http://schemas.microsoft.com/office/drawing/2014/main" id="{2515C3B5-603D-401D-A531-447BA1E7FDD7}"/>
              </a:ext>
            </a:extLst>
          </p:cNvPr>
          <p:cNvSpPr>
            <a:spLocks noChangeArrowheads="1"/>
          </p:cNvSpPr>
          <p:nvPr/>
        </p:nvSpPr>
        <p:spPr bwMode="auto">
          <a:xfrm>
            <a:off x="809543"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2" name="Rectangle 278">
            <a:extLst>
              <a:ext uri="{FF2B5EF4-FFF2-40B4-BE49-F238E27FC236}">
                <a16:creationId xmlns:a16="http://schemas.microsoft.com/office/drawing/2014/main" id="{DE5E7D55-A437-437C-A5CD-CE16F8BDC721}"/>
              </a:ext>
            </a:extLst>
          </p:cNvPr>
          <p:cNvSpPr>
            <a:spLocks noChangeArrowheads="1"/>
          </p:cNvSpPr>
          <p:nvPr/>
        </p:nvSpPr>
        <p:spPr bwMode="auto">
          <a:xfrm>
            <a:off x="1263806"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3" name="Rectangle 279">
            <a:extLst>
              <a:ext uri="{FF2B5EF4-FFF2-40B4-BE49-F238E27FC236}">
                <a16:creationId xmlns:a16="http://schemas.microsoft.com/office/drawing/2014/main" id="{6867695A-35E0-4E03-955E-5542EBF0247E}"/>
              </a:ext>
            </a:extLst>
          </p:cNvPr>
          <p:cNvSpPr>
            <a:spLocks noChangeArrowheads="1"/>
          </p:cNvSpPr>
          <p:nvPr/>
        </p:nvSpPr>
        <p:spPr bwMode="auto">
          <a:xfrm>
            <a:off x="1719239"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4" name="Rectangle 280">
            <a:extLst>
              <a:ext uri="{FF2B5EF4-FFF2-40B4-BE49-F238E27FC236}">
                <a16:creationId xmlns:a16="http://schemas.microsoft.com/office/drawing/2014/main" id="{4E871617-5158-41C5-BB14-EBADA1396FA2}"/>
              </a:ext>
            </a:extLst>
          </p:cNvPr>
          <p:cNvSpPr>
            <a:spLocks noChangeArrowheads="1"/>
          </p:cNvSpPr>
          <p:nvPr/>
        </p:nvSpPr>
        <p:spPr bwMode="auto">
          <a:xfrm>
            <a:off x="2173502"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5" name="Rectangle 281">
            <a:extLst>
              <a:ext uri="{FF2B5EF4-FFF2-40B4-BE49-F238E27FC236}">
                <a16:creationId xmlns:a16="http://schemas.microsoft.com/office/drawing/2014/main" id="{4E2D5191-ECDB-4D1B-A3F5-436A79475BF7}"/>
              </a:ext>
            </a:extLst>
          </p:cNvPr>
          <p:cNvSpPr>
            <a:spLocks noChangeArrowheads="1"/>
          </p:cNvSpPr>
          <p:nvPr/>
        </p:nvSpPr>
        <p:spPr bwMode="auto">
          <a:xfrm>
            <a:off x="2628935"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6" name="Rectangle 282">
            <a:extLst>
              <a:ext uri="{FF2B5EF4-FFF2-40B4-BE49-F238E27FC236}">
                <a16:creationId xmlns:a16="http://schemas.microsoft.com/office/drawing/2014/main" id="{71BE142B-C02B-4FD1-A332-6902B7131A16}"/>
              </a:ext>
            </a:extLst>
          </p:cNvPr>
          <p:cNvSpPr>
            <a:spLocks noChangeArrowheads="1"/>
          </p:cNvSpPr>
          <p:nvPr/>
        </p:nvSpPr>
        <p:spPr bwMode="auto">
          <a:xfrm>
            <a:off x="3083198"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7" name="Rectangle 283">
            <a:extLst>
              <a:ext uri="{FF2B5EF4-FFF2-40B4-BE49-F238E27FC236}">
                <a16:creationId xmlns:a16="http://schemas.microsoft.com/office/drawing/2014/main" id="{1C1A90F5-08ED-4AB6-9F35-63A8866025D0}"/>
              </a:ext>
            </a:extLst>
          </p:cNvPr>
          <p:cNvSpPr>
            <a:spLocks noChangeArrowheads="1"/>
          </p:cNvSpPr>
          <p:nvPr/>
        </p:nvSpPr>
        <p:spPr bwMode="auto">
          <a:xfrm>
            <a:off x="3538630"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8" name="Rectangle 284">
            <a:extLst>
              <a:ext uri="{FF2B5EF4-FFF2-40B4-BE49-F238E27FC236}">
                <a16:creationId xmlns:a16="http://schemas.microsoft.com/office/drawing/2014/main" id="{163D79BB-8C1C-4D0D-AFDD-A8EEE07F4DC4}"/>
              </a:ext>
            </a:extLst>
          </p:cNvPr>
          <p:cNvSpPr>
            <a:spLocks noChangeArrowheads="1"/>
          </p:cNvSpPr>
          <p:nvPr/>
        </p:nvSpPr>
        <p:spPr bwMode="auto">
          <a:xfrm>
            <a:off x="3992893"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9" name="Rectangle 285">
            <a:extLst>
              <a:ext uri="{FF2B5EF4-FFF2-40B4-BE49-F238E27FC236}">
                <a16:creationId xmlns:a16="http://schemas.microsoft.com/office/drawing/2014/main" id="{1B2DF357-EFD3-403D-A136-E53ACA518239}"/>
              </a:ext>
            </a:extLst>
          </p:cNvPr>
          <p:cNvSpPr>
            <a:spLocks noChangeArrowheads="1"/>
          </p:cNvSpPr>
          <p:nvPr/>
        </p:nvSpPr>
        <p:spPr bwMode="auto">
          <a:xfrm>
            <a:off x="4448327"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0" name="Rectangle 286">
            <a:extLst>
              <a:ext uri="{FF2B5EF4-FFF2-40B4-BE49-F238E27FC236}">
                <a16:creationId xmlns:a16="http://schemas.microsoft.com/office/drawing/2014/main" id="{99BE0D0E-EECE-441B-9B0B-10138A8DC6DD}"/>
              </a:ext>
            </a:extLst>
          </p:cNvPr>
          <p:cNvSpPr>
            <a:spLocks noChangeArrowheads="1"/>
          </p:cNvSpPr>
          <p:nvPr/>
        </p:nvSpPr>
        <p:spPr bwMode="auto">
          <a:xfrm>
            <a:off x="4902590"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1" name="Rectangle 287">
            <a:extLst>
              <a:ext uri="{FF2B5EF4-FFF2-40B4-BE49-F238E27FC236}">
                <a16:creationId xmlns:a16="http://schemas.microsoft.com/office/drawing/2014/main" id="{5F8922A9-01DD-4E8E-A435-E9368C30AC56}"/>
              </a:ext>
            </a:extLst>
          </p:cNvPr>
          <p:cNvSpPr>
            <a:spLocks noChangeArrowheads="1"/>
          </p:cNvSpPr>
          <p:nvPr/>
        </p:nvSpPr>
        <p:spPr bwMode="auto">
          <a:xfrm>
            <a:off x="5358022"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2" name="Rectangle 288">
            <a:extLst>
              <a:ext uri="{FF2B5EF4-FFF2-40B4-BE49-F238E27FC236}">
                <a16:creationId xmlns:a16="http://schemas.microsoft.com/office/drawing/2014/main" id="{BE148054-6735-4808-92F8-53F3E0FF27FD}"/>
              </a:ext>
            </a:extLst>
          </p:cNvPr>
          <p:cNvSpPr>
            <a:spLocks noChangeArrowheads="1"/>
          </p:cNvSpPr>
          <p:nvPr/>
        </p:nvSpPr>
        <p:spPr bwMode="auto">
          <a:xfrm>
            <a:off x="5812285"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3" name="Rectangle 289">
            <a:extLst>
              <a:ext uri="{FF2B5EF4-FFF2-40B4-BE49-F238E27FC236}">
                <a16:creationId xmlns:a16="http://schemas.microsoft.com/office/drawing/2014/main" id="{83EF7D19-EE81-4C8B-BB74-1EBFE79A10D4}"/>
              </a:ext>
            </a:extLst>
          </p:cNvPr>
          <p:cNvSpPr>
            <a:spLocks noChangeArrowheads="1"/>
          </p:cNvSpPr>
          <p:nvPr/>
        </p:nvSpPr>
        <p:spPr bwMode="auto">
          <a:xfrm>
            <a:off x="6267718"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4" name="Rectangle 290">
            <a:extLst>
              <a:ext uri="{FF2B5EF4-FFF2-40B4-BE49-F238E27FC236}">
                <a16:creationId xmlns:a16="http://schemas.microsoft.com/office/drawing/2014/main" id="{4F511F31-AAA8-4436-8486-592CB8944FC3}"/>
              </a:ext>
            </a:extLst>
          </p:cNvPr>
          <p:cNvSpPr>
            <a:spLocks noChangeArrowheads="1"/>
          </p:cNvSpPr>
          <p:nvPr/>
        </p:nvSpPr>
        <p:spPr bwMode="auto">
          <a:xfrm>
            <a:off x="6721981"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5" name="Rectangle 291">
            <a:extLst>
              <a:ext uri="{FF2B5EF4-FFF2-40B4-BE49-F238E27FC236}">
                <a16:creationId xmlns:a16="http://schemas.microsoft.com/office/drawing/2014/main" id="{369EBF34-9826-4B91-A306-5839D20C49EC}"/>
              </a:ext>
            </a:extLst>
          </p:cNvPr>
          <p:cNvSpPr>
            <a:spLocks noChangeArrowheads="1"/>
          </p:cNvSpPr>
          <p:nvPr/>
        </p:nvSpPr>
        <p:spPr bwMode="auto">
          <a:xfrm>
            <a:off x="7177414"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6" name="Rectangle 292">
            <a:extLst>
              <a:ext uri="{FF2B5EF4-FFF2-40B4-BE49-F238E27FC236}">
                <a16:creationId xmlns:a16="http://schemas.microsoft.com/office/drawing/2014/main" id="{859A171A-D946-4682-BEB2-E7822CAF95FD}"/>
              </a:ext>
            </a:extLst>
          </p:cNvPr>
          <p:cNvSpPr>
            <a:spLocks noChangeArrowheads="1"/>
          </p:cNvSpPr>
          <p:nvPr/>
        </p:nvSpPr>
        <p:spPr bwMode="auto">
          <a:xfrm>
            <a:off x="7631676"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7" name="Rectangle 293">
            <a:extLst>
              <a:ext uri="{FF2B5EF4-FFF2-40B4-BE49-F238E27FC236}">
                <a16:creationId xmlns:a16="http://schemas.microsoft.com/office/drawing/2014/main" id="{AF93A40B-14CA-4CA7-9133-C7B48DAC4152}"/>
              </a:ext>
            </a:extLst>
          </p:cNvPr>
          <p:cNvSpPr>
            <a:spLocks noChangeArrowheads="1"/>
          </p:cNvSpPr>
          <p:nvPr/>
        </p:nvSpPr>
        <p:spPr bwMode="auto">
          <a:xfrm>
            <a:off x="8087110"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8" name="Rectangle 294">
            <a:extLst>
              <a:ext uri="{FF2B5EF4-FFF2-40B4-BE49-F238E27FC236}">
                <a16:creationId xmlns:a16="http://schemas.microsoft.com/office/drawing/2014/main" id="{30BB7367-2D64-40A9-8FC2-6664A0872F69}"/>
              </a:ext>
            </a:extLst>
          </p:cNvPr>
          <p:cNvSpPr>
            <a:spLocks noChangeArrowheads="1"/>
          </p:cNvSpPr>
          <p:nvPr/>
        </p:nvSpPr>
        <p:spPr bwMode="auto">
          <a:xfrm>
            <a:off x="8541373"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9" name="Rectangle 295">
            <a:extLst>
              <a:ext uri="{FF2B5EF4-FFF2-40B4-BE49-F238E27FC236}">
                <a16:creationId xmlns:a16="http://schemas.microsoft.com/office/drawing/2014/main" id="{14A42AB5-CCB0-416F-85D7-152BACA427FC}"/>
              </a:ext>
            </a:extLst>
          </p:cNvPr>
          <p:cNvSpPr>
            <a:spLocks noChangeArrowheads="1"/>
          </p:cNvSpPr>
          <p:nvPr/>
        </p:nvSpPr>
        <p:spPr bwMode="auto">
          <a:xfrm>
            <a:off x="8996805"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0" name="Rectangle 296">
            <a:extLst>
              <a:ext uri="{FF2B5EF4-FFF2-40B4-BE49-F238E27FC236}">
                <a16:creationId xmlns:a16="http://schemas.microsoft.com/office/drawing/2014/main" id="{31700671-BD7D-40A1-81C9-CF9CE4C2A725}"/>
              </a:ext>
            </a:extLst>
          </p:cNvPr>
          <p:cNvSpPr>
            <a:spLocks noChangeArrowheads="1"/>
          </p:cNvSpPr>
          <p:nvPr/>
        </p:nvSpPr>
        <p:spPr bwMode="auto">
          <a:xfrm>
            <a:off x="9451068"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1" name="Rectangle 297">
            <a:extLst>
              <a:ext uri="{FF2B5EF4-FFF2-40B4-BE49-F238E27FC236}">
                <a16:creationId xmlns:a16="http://schemas.microsoft.com/office/drawing/2014/main" id="{1C490051-C4F6-4F21-9CBD-DFB84514AD2B}"/>
              </a:ext>
            </a:extLst>
          </p:cNvPr>
          <p:cNvSpPr>
            <a:spLocks noChangeArrowheads="1"/>
          </p:cNvSpPr>
          <p:nvPr/>
        </p:nvSpPr>
        <p:spPr bwMode="auto">
          <a:xfrm>
            <a:off x="9906502" y="54069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2" name="Rectangle 298">
            <a:extLst>
              <a:ext uri="{FF2B5EF4-FFF2-40B4-BE49-F238E27FC236}">
                <a16:creationId xmlns:a16="http://schemas.microsoft.com/office/drawing/2014/main" id="{14B47FB0-304B-408C-AA3F-0F5BB6A5AA3F}"/>
              </a:ext>
            </a:extLst>
          </p:cNvPr>
          <p:cNvSpPr>
            <a:spLocks noChangeArrowheads="1"/>
          </p:cNvSpPr>
          <p:nvPr/>
        </p:nvSpPr>
        <p:spPr bwMode="auto">
          <a:xfrm>
            <a:off x="10360764"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3" name="Rectangle 299">
            <a:extLst>
              <a:ext uri="{FF2B5EF4-FFF2-40B4-BE49-F238E27FC236}">
                <a16:creationId xmlns:a16="http://schemas.microsoft.com/office/drawing/2014/main" id="{9AE02871-B6BC-490F-A388-280843B2B1F3}"/>
              </a:ext>
            </a:extLst>
          </p:cNvPr>
          <p:cNvSpPr>
            <a:spLocks noChangeArrowheads="1"/>
          </p:cNvSpPr>
          <p:nvPr/>
        </p:nvSpPr>
        <p:spPr bwMode="auto">
          <a:xfrm>
            <a:off x="10816197" y="5406987"/>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4" name="Rectangle 300">
            <a:extLst>
              <a:ext uri="{FF2B5EF4-FFF2-40B4-BE49-F238E27FC236}">
                <a16:creationId xmlns:a16="http://schemas.microsoft.com/office/drawing/2014/main" id="{BCA5BD2F-9032-4907-8901-2774F8E56D47}"/>
              </a:ext>
            </a:extLst>
          </p:cNvPr>
          <p:cNvSpPr>
            <a:spLocks noChangeArrowheads="1"/>
          </p:cNvSpPr>
          <p:nvPr/>
        </p:nvSpPr>
        <p:spPr bwMode="auto">
          <a:xfrm>
            <a:off x="11270460"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5" name="Rectangle 301">
            <a:extLst>
              <a:ext uri="{FF2B5EF4-FFF2-40B4-BE49-F238E27FC236}">
                <a16:creationId xmlns:a16="http://schemas.microsoft.com/office/drawing/2014/main" id="{36189607-33CC-47D6-88FA-F4CD1D7D1954}"/>
              </a:ext>
            </a:extLst>
          </p:cNvPr>
          <p:cNvSpPr>
            <a:spLocks noChangeArrowheads="1"/>
          </p:cNvSpPr>
          <p:nvPr/>
        </p:nvSpPr>
        <p:spPr bwMode="auto">
          <a:xfrm>
            <a:off x="11725893"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6" name="Rectangle 303">
            <a:extLst>
              <a:ext uri="{FF2B5EF4-FFF2-40B4-BE49-F238E27FC236}">
                <a16:creationId xmlns:a16="http://schemas.microsoft.com/office/drawing/2014/main" id="{7926FB0B-1EC7-42B6-A9AF-4F352A02DE93}"/>
              </a:ext>
            </a:extLst>
          </p:cNvPr>
          <p:cNvSpPr>
            <a:spLocks noChangeArrowheads="1"/>
          </p:cNvSpPr>
          <p:nvPr/>
        </p:nvSpPr>
        <p:spPr bwMode="auto">
          <a:xfrm>
            <a:off x="354110"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7" name="Rectangle 304">
            <a:extLst>
              <a:ext uri="{FF2B5EF4-FFF2-40B4-BE49-F238E27FC236}">
                <a16:creationId xmlns:a16="http://schemas.microsoft.com/office/drawing/2014/main" id="{C6CE7582-1C15-40D6-A04B-3AB4A11174B4}"/>
              </a:ext>
            </a:extLst>
          </p:cNvPr>
          <p:cNvSpPr>
            <a:spLocks noChangeArrowheads="1"/>
          </p:cNvSpPr>
          <p:nvPr/>
        </p:nvSpPr>
        <p:spPr bwMode="auto">
          <a:xfrm>
            <a:off x="809543"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8" name="Rectangle 305">
            <a:extLst>
              <a:ext uri="{FF2B5EF4-FFF2-40B4-BE49-F238E27FC236}">
                <a16:creationId xmlns:a16="http://schemas.microsoft.com/office/drawing/2014/main" id="{1A4C7EDE-CAE5-4A0E-A085-D115521EE112}"/>
              </a:ext>
            </a:extLst>
          </p:cNvPr>
          <p:cNvSpPr>
            <a:spLocks noChangeArrowheads="1"/>
          </p:cNvSpPr>
          <p:nvPr/>
        </p:nvSpPr>
        <p:spPr bwMode="auto">
          <a:xfrm>
            <a:off x="1263806"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9" name="Rectangle 306">
            <a:extLst>
              <a:ext uri="{FF2B5EF4-FFF2-40B4-BE49-F238E27FC236}">
                <a16:creationId xmlns:a16="http://schemas.microsoft.com/office/drawing/2014/main" id="{A45537C6-B529-4B21-AD2D-EF53D7A3A687}"/>
              </a:ext>
            </a:extLst>
          </p:cNvPr>
          <p:cNvSpPr>
            <a:spLocks noChangeArrowheads="1"/>
          </p:cNvSpPr>
          <p:nvPr/>
        </p:nvSpPr>
        <p:spPr bwMode="auto">
          <a:xfrm>
            <a:off x="1719239"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0" name="Rectangle 307">
            <a:extLst>
              <a:ext uri="{FF2B5EF4-FFF2-40B4-BE49-F238E27FC236}">
                <a16:creationId xmlns:a16="http://schemas.microsoft.com/office/drawing/2014/main" id="{BD7156AF-407F-4067-A722-2F7D5A6CBD41}"/>
              </a:ext>
            </a:extLst>
          </p:cNvPr>
          <p:cNvSpPr>
            <a:spLocks noChangeArrowheads="1"/>
          </p:cNvSpPr>
          <p:nvPr/>
        </p:nvSpPr>
        <p:spPr bwMode="auto">
          <a:xfrm>
            <a:off x="2173502"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1" name="Rectangle 308">
            <a:extLst>
              <a:ext uri="{FF2B5EF4-FFF2-40B4-BE49-F238E27FC236}">
                <a16:creationId xmlns:a16="http://schemas.microsoft.com/office/drawing/2014/main" id="{DB5E4949-C1A1-462A-A907-81360D68C1D5}"/>
              </a:ext>
            </a:extLst>
          </p:cNvPr>
          <p:cNvSpPr>
            <a:spLocks noChangeArrowheads="1"/>
          </p:cNvSpPr>
          <p:nvPr/>
        </p:nvSpPr>
        <p:spPr bwMode="auto">
          <a:xfrm>
            <a:off x="2628935"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2" name="Rectangle 309">
            <a:extLst>
              <a:ext uri="{FF2B5EF4-FFF2-40B4-BE49-F238E27FC236}">
                <a16:creationId xmlns:a16="http://schemas.microsoft.com/office/drawing/2014/main" id="{FAD5200A-AC76-4A0D-9277-A1C8E4D69729}"/>
              </a:ext>
            </a:extLst>
          </p:cNvPr>
          <p:cNvSpPr>
            <a:spLocks noChangeArrowheads="1"/>
          </p:cNvSpPr>
          <p:nvPr/>
        </p:nvSpPr>
        <p:spPr bwMode="auto">
          <a:xfrm>
            <a:off x="3083198"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3" name="Rectangle 310">
            <a:extLst>
              <a:ext uri="{FF2B5EF4-FFF2-40B4-BE49-F238E27FC236}">
                <a16:creationId xmlns:a16="http://schemas.microsoft.com/office/drawing/2014/main" id="{B10E8F52-7FCD-4B17-964A-1A97E2CB0669}"/>
              </a:ext>
            </a:extLst>
          </p:cNvPr>
          <p:cNvSpPr>
            <a:spLocks noChangeArrowheads="1"/>
          </p:cNvSpPr>
          <p:nvPr/>
        </p:nvSpPr>
        <p:spPr bwMode="auto">
          <a:xfrm>
            <a:off x="3538630"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4" name="Rectangle 311">
            <a:extLst>
              <a:ext uri="{FF2B5EF4-FFF2-40B4-BE49-F238E27FC236}">
                <a16:creationId xmlns:a16="http://schemas.microsoft.com/office/drawing/2014/main" id="{199F53BC-5327-4C34-A560-B7D93F5F951E}"/>
              </a:ext>
            </a:extLst>
          </p:cNvPr>
          <p:cNvSpPr>
            <a:spLocks noChangeArrowheads="1"/>
          </p:cNvSpPr>
          <p:nvPr/>
        </p:nvSpPr>
        <p:spPr bwMode="auto">
          <a:xfrm>
            <a:off x="3992893"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5" name="Rectangle 312">
            <a:extLst>
              <a:ext uri="{FF2B5EF4-FFF2-40B4-BE49-F238E27FC236}">
                <a16:creationId xmlns:a16="http://schemas.microsoft.com/office/drawing/2014/main" id="{2FC7F96E-2AA5-4430-8933-303E0E254435}"/>
              </a:ext>
            </a:extLst>
          </p:cNvPr>
          <p:cNvSpPr>
            <a:spLocks noChangeArrowheads="1"/>
          </p:cNvSpPr>
          <p:nvPr/>
        </p:nvSpPr>
        <p:spPr bwMode="auto">
          <a:xfrm>
            <a:off x="4448327"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6" name="Rectangle 313">
            <a:extLst>
              <a:ext uri="{FF2B5EF4-FFF2-40B4-BE49-F238E27FC236}">
                <a16:creationId xmlns:a16="http://schemas.microsoft.com/office/drawing/2014/main" id="{6F48430D-4266-4379-B0B9-939C11A824B5}"/>
              </a:ext>
            </a:extLst>
          </p:cNvPr>
          <p:cNvSpPr>
            <a:spLocks noChangeArrowheads="1"/>
          </p:cNvSpPr>
          <p:nvPr/>
        </p:nvSpPr>
        <p:spPr bwMode="auto">
          <a:xfrm>
            <a:off x="4902590"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7" name="Rectangle 314">
            <a:extLst>
              <a:ext uri="{FF2B5EF4-FFF2-40B4-BE49-F238E27FC236}">
                <a16:creationId xmlns:a16="http://schemas.microsoft.com/office/drawing/2014/main" id="{E96290E6-15F2-4B8D-BD72-D47344F70D55}"/>
              </a:ext>
            </a:extLst>
          </p:cNvPr>
          <p:cNvSpPr>
            <a:spLocks noChangeArrowheads="1"/>
          </p:cNvSpPr>
          <p:nvPr/>
        </p:nvSpPr>
        <p:spPr bwMode="auto">
          <a:xfrm>
            <a:off x="5358022"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8" name="Rectangle 315">
            <a:extLst>
              <a:ext uri="{FF2B5EF4-FFF2-40B4-BE49-F238E27FC236}">
                <a16:creationId xmlns:a16="http://schemas.microsoft.com/office/drawing/2014/main" id="{FBC8EBAB-9D6C-48D6-BE00-C2F53C03F66A}"/>
              </a:ext>
            </a:extLst>
          </p:cNvPr>
          <p:cNvSpPr>
            <a:spLocks noChangeArrowheads="1"/>
          </p:cNvSpPr>
          <p:nvPr/>
        </p:nvSpPr>
        <p:spPr bwMode="auto">
          <a:xfrm>
            <a:off x="5812285"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9" name="Rectangle 316">
            <a:extLst>
              <a:ext uri="{FF2B5EF4-FFF2-40B4-BE49-F238E27FC236}">
                <a16:creationId xmlns:a16="http://schemas.microsoft.com/office/drawing/2014/main" id="{2E89C0F2-BC8E-4CA4-A11F-96B5B0E77AA2}"/>
              </a:ext>
            </a:extLst>
          </p:cNvPr>
          <p:cNvSpPr>
            <a:spLocks noChangeArrowheads="1"/>
          </p:cNvSpPr>
          <p:nvPr/>
        </p:nvSpPr>
        <p:spPr bwMode="auto">
          <a:xfrm>
            <a:off x="6267718"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0" name="Rectangle 317">
            <a:extLst>
              <a:ext uri="{FF2B5EF4-FFF2-40B4-BE49-F238E27FC236}">
                <a16:creationId xmlns:a16="http://schemas.microsoft.com/office/drawing/2014/main" id="{ABB2F2E5-0B78-4924-8C02-91133456E04E}"/>
              </a:ext>
            </a:extLst>
          </p:cNvPr>
          <p:cNvSpPr>
            <a:spLocks noChangeArrowheads="1"/>
          </p:cNvSpPr>
          <p:nvPr/>
        </p:nvSpPr>
        <p:spPr bwMode="auto">
          <a:xfrm>
            <a:off x="6721981"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1" name="Rectangle 318">
            <a:extLst>
              <a:ext uri="{FF2B5EF4-FFF2-40B4-BE49-F238E27FC236}">
                <a16:creationId xmlns:a16="http://schemas.microsoft.com/office/drawing/2014/main" id="{8A77E39A-3439-42E5-864E-07050A9B949A}"/>
              </a:ext>
            </a:extLst>
          </p:cNvPr>
          <p:cNvSpPr>
            <a:spLocks noChangeArrowheads="1"/>
          </p:cNvSpPr>
          <p:nvPr/>
        </p:nvSpPr>
        <p:spPr bwMode="auto">
          <a:xfrm>
            <a:off x="7177414"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2" name="Rectangle 319">
            <a:extLst>
              <a:ext uri="{FF2B5EF4-FFF2-40B4-BE49-F238E27FC236}">
                <a16:creationId xmlns:a16="http://schemas.microsoft.com/office/drawing/2014/main" id="{25EAA1C5-3174-4F4B-BFF3-90C5CCB903EC}"/>
              </a:ext>
            </a:extLst>
          </p:cNvPr>
          <p:cNvSpPr>
            <a:spLocks noChangeArrowheads="1"/>
          </p:cNvSpPr>
          <p:nvPr/>
        </p:nvSpPr>
        <p:spPr bwMode="auto">
          <a:xfrm>
            <a:off x="7631676"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3" name="Rectangle 320">
            <a:extLst>
              <a:ext uri="{FF2B5EF4-FFF2-40B4-BE49-F238E27FC236}">
                <a16:creationId xmlns:a16="http://schemas.microsoft.com/office/drawing/2014/main" id="{1F2DB9F1-C65F-4052-A053-3F8F3AF0F08F}"/>
              </a:ext>
            </a:extLst>
          </p:cNvPr>
          <p:cNvSpPr>
            <a:spLocks noChangeArrowheads="1"/>
          </p:cNvSpPr>
          <p:nvPr/>
        </p:nvSpPr>
        <p:spPr bwMode="auto">
          <a:xfrm>
            <a:off x="8087110"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4" name="Rectangle 321">
            <a:extLst>
              <a:ext uri="{FF2B5EF4-FFF2-40B4-BE49-F238E27FC236}">
                <a16:creationId xmlns:a16="http://schemas.microsoft.com/office/drawing/2014/main" id="{AFFB727D-B40C-4F86-915F-7329F028339A}"/>
              </a:ext>
            </a:extLst>
          </p:cNvPr>
          <p:cNvSpPr>
            <a:spLocks noChangeArrowheads="1"/>
          </p:cNvSpPr>
          <p:nvPr/>
        </p:nvSpPr>
        <p:spPr bwMode="auto">
          <a:xfrm>
            <a:off x="8541373"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5" name="Rectangle 322">
            <a:extLst>
              <a:ext uri="{FF2B5EF4-FFF2-40B4-BE49-F238E27FC236}">
                <a16:creationId xmlns:a16="http://schemas.microsoft.com/office/drawing/2014/main" id="{584872F2-AD23-451B-B00B-D48843FDC2F0}"/>
              </a:ext>
            </a:extLst>
          </p:cNvPr>
          <p:cNvSpPr>
            <a:spLocks noChangeArrowheads="1"/>
          </p:cNvSpPr>
          <p:nvPr/>
        </p:nvSpPr>
        <p:spPr bwMode="auto">
          <a:xfrm>
            <a:off x="8996805"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6" name="Rectangle 323">
            <a:extLst>
              <a:ext uri="{FF2B5EF4-FFF2-40B4-BE49-F238E27FC236}">
                <a16:creationId xmlns:a16="http://schemas.microsoft.com/office/drawing/2014/main" id="{59E7ABF1-EA01-439C-89DC-4066F7684B5B}"/>
              </a:ext>
            </a:extLst>
          </p:cNvPr>
          <p:cNvSpPr>
            <a:spLocks noChangeArrowheads="1"/>
          </p:cNvSpPr>
          <p:nvPr/>
        </p:nvSpPr>
        <p:spPr bwMode="auto">
          <a:xfrm>
            <a:off x="9451068"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7" name="Rectangle 324">
            <a:extLst>
              <a:ext uri="{FF2B5EF4-FFF2-40B4-BE49-F238E27FC236}">
                <a16:creationId xmlns:a16="http://schemas.microsoft.com/office/drawing/2014/main" id="{F5673CC4-BA29-4135-9BA9-AED7EAA77A45}"/>
              </a:ext>
            </a:extLst>
          </p:cNvPr>
          <p:cNvSpPr>
            <a:spLocks noChangeArrowheads="1"/>
          </p:cNvSpPr>
          <p:nvPr/>
        </p:nvSpPr>
        <p:spPr bwMode="auto">
          <a:xfrm>
            <a:off x="9906502"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8" name="Rectangle 325">
            <a:extLst>
              <a:ext uri="{FF2B5EF4-FFF2-40B4-BE49-F238E27FC236}">
                <a16:creationId xmlns:a16="http://schemas.microsoft.com/office/drawing/2014/main" id="{06B3D335-F1DF-4E26-A5A1-31E9CD919EA6}"/>
              </a:ext>
            </a:extLst>
          </p:cNvPr>
          <p:cNvSpPr>
            <a:spLocks noChangeArrowheads="1"/>
          </p:cNvSpPr>
          <p:nvPr/>
        </p:nvSpPr>
        <p:spPr bwMode="auto">
          <a:xfrm>
            <a:off x="10360764" y="5915379"/>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9" name="Rectangle 326">
            <a:extLst>
              <a:ext uri="{FF2B5EF4-FFF2-40B4-BE49-F238E27FC236}">
                <a16:creationId xmlns:a16="http://schemas.microsoft.com/office/drawing/2014/main" id="{834239CB-0B66-488B-B963-CD4BC4A66C7E}"/>
              </a:ext>
            </a:extLst>
          </p:cNvPr>
          <p:cNvSpPr>
            <a:spLocks noChangeArrowheads="1"/>
          </p:cNvSpPr>
          <p:nvPr/>
        </p:nvSpPr>
        <p:spPr bwMode="auto">
          <a:xfrm>
            <a:off x="10816197"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0" name="Rectangle 327">
            <a:extLst>
              <a:ext uri="{FF2B5EF4-FFF2-40B4-BE49-F238E27FC236}">
                <a16:creationId xmlns:a16="http://schemas.microsoft.com/office/drawing/2014/main" id="{5DF8D3AD-C701-45DA-A09C-0B72B8B4D062}"/>
              </a:ext>
            </a:extLst>
          </p:cNvPr>
          <p:cNvSpPr>
            <a:spLocks noChangeArrowheads="1"/>
          </p:cNvSpPr>
          <p:nvPr/>
        </p:nvSpPr>
        <p:spPr bwMode="auto">
          <a:xfrm>
            <a:off x="11270460" y="5915379"/>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1" name="Rectangle 328">
            <a:extLst>
              <a:ext uri="{FF2B5EF4-FFF2-40B4-BE49-F238E27FC236}">
                <a16:creationId xmlns:a16="http://schemas.microsoft.com/office/drawing/2014/main" id="{4A5BD061-AFE7-47F7-A037-4635A1719163}"/>
              </a:ext>
            </a:extLst>
          </p:cNvPr>
          <p:cNvSpPr>
            <a:spLocks noChangeArrowheads="1"/>
          </p:cNvSpPr>
          <p:nvPr/>
        </p:nvSpPr>
        <p:spPr bwMode="auto">
          <a:xfrm>
            <a:off x="11725893" y="5915379"/>
            <a:ext cx="10882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2" name="Rectangle 303">
            <a:extLst>
              <a:ext uri="{FF2B5EF4-FFF2-40B4-BE49-F238E27FC236}">
                <a16:creationId xmlns:a16="http://schemas.microsoft.com/office/drawing/2014/main" id="{72E47367-DB80-4AEF-B453-F2874E290804}"/>
              </a:ext>
            </a:extLst>
          </p:cNvPr>
          <p:cNvSpPr>
            <a:spLocks noChangeArrowheads="1"/>
          </p:cNvSpPr>
          <p:nvPr/>
        </p:nvSpPr>
        <p:spPr bwMode="auto">
          <a:xfrm>
            <a:off x="354110"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3" name="Rectangle 304">
            <a:extLst>
              <a:ext uri="{FF2B5EF4-FFF2-40B4-BE49-F238E27FC236}">
                <a16:creationId xmlns:a16="http://schemas.microsoft.com/office/drawing/2014/main" id="{A5D11ACD-18C7-4BD8-97B9-7564D82EECED}"/>
              </a:ext>
            </a:extLst>
          </p:cNvPr>
          <p:cNvSpPr>
            <a:spLocks noChangeArrowheads="1"/>
          </p:cNvSpPr>
          <p:nvPr/>
        </p:nvSpPr>
        <p:spPr bwMode="auto">
          <a:xfrm>
            <a:off x="809543"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4" name="Rectangle 305">
            <a:extLst>
              <a:ext uri="{FF2B5EF4-FFF2-40B4-BE49-F238E27FC236}">
                <a16:creationId xmlns:a16="http://schemas.microsoft.com/office/drawing/2014/main" id="{7304767C-0411-429C-B5FC-DE14E770D4E3}"/>
              </a:ext>
            </a:extLst>
          </p:cNvPr>
          <p:cNvSpPr>
            <a:spLocks noChangeArrowheads="1"/>
          </p:cNvSpPr>
          <p:nvPr/>
        </p:nvSpPr>
        <p:spPr bwMode="auto">
          <a:xfrm>
            <a:off x="1263806"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5" name="Rectangle 306">
            <a:extLst>
              <a:ext uri="{FF2B5EF4-FFF2-40B4-BE49-F238E27FC236}">
                <a16:creationId xmlns:a16="http://schemas.microsoft.com/office/drawing/2014/main" id="{D74BCE79-1C15-40ED-A6B2-30D89DC13305}"/>
              </a:ext>
            </a:extLst>
          </p:cNvPr>
          <p:cNvSpPr>
            <a:spLocks noChangeArrowheads="1"/>
          </p:cNvSpPr>
          <p:nvPr/>
        </p:nvSpPr>
        <p:spPr bwMode="auto">
          <a:xfrm>
            <a:off x="1719239"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6" name="Rectangle 307">
            <a:extLst>
              <a:ext uri="{FF2B5EF4-FFF2-40B4-BE49-F238E27FC236}">
                <a16:creationId xmlns:a16="http://schemas.microsoft.com/office/drawing/2014/main" id="{4966B602-0BC1-433A-A6DC-60644E5D1576}"/>
              </a:ext>
            </a:extLst>
          </p:cNvPr>
          <p:cNvSpPr>
            <a:spLocks noChangeArrowheads="1"/>
          </p:cNvSpPr>
          <p:nvPr/>
        </p:nvSpPr>
        <p:spPr bwMode="auto">
          <a:xfrm>
            <a:off x="2173502"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7" name="Rectangle 308">
            <a:extLst>
              <a:ext uri="{FF2B5EF4-FFF2-40B4-BE49-F238E27FC236}">
                <a16:creationId xmlns:a16="http://schemas.microsoft.com/office/drawing/2014/main" id="{5FA73E87-F9E1-4922-AB56-257040A0C260}"/>
              </a:ext>
            </a:extLst>
          </p:cNvPr>
          <p:cNvSpPr>
            <a:spLocks noChangeArrowheads="1"/>
          </p:cNvSpPr>
          <p:nvPr/>
        </p:nvSpPr>
        <p:spPr bwMode="auto">
          <a:xfrm>
            <a:off x="2628935"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8" name="Rectangle 309">
            <a:extLst>
              <a:ext uri="{FF2B5EF4-FFF2-40B4-BE49-F238E27FC236}">
                <a16:creationId xmlns:a16="http://schemas.microsoft.com/office/drawing/2014/main" id="{3523D0D6-BF5C-4992-89BC-D80F4B65DDA7}"/>
              </a:ext>
            </a:extLst>
          </p:cNvPr>
          <p:cNvSpPr>
            <a:spLocks noChangeArrowheads="1"/>
          </p:cNvSpPr>
          <p:nvPr/>
        </p:nvSpPr>
        <p:spPr bwMode="auto">
          <a:xfrm>
            <a:off x="3083198"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9" name="Rectangle 310">
            <a:extLst>
              <a:ext uri="{FF2B5EF4-FFF2-40B4-BE49-F238E27FC236}">
                <a16:creationId xmlns:a16="http://schemas.microsoft.com/office/drawing/2014/main" id="{5D76C7BC-28B0-4D32-B952-79C61B9622E0}"/>
              </a:ext>
            </a:extLst>
          </p:cNvPr>
          <p:cNvSpPr>
            <a:spLocks noChangeArrowheads="1"/>
          </p:cNvSpPr>
          <p:nvPr/>
        </p:nvSpPr>
        <p:spPr bwMode="auto">
          <a:xfrm>
            <a:off x="3538630"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0" name="Rectangle 311">
            <a:extLst>
              <a:ext uri="{FF2B5EF4-FFF2-40B4-BE49-F238E27FC236}">
                <a16:creationId xmlns:a16="http://schemas.microsoft.com/office/drawing/2014/main" id="{02B04400-D266-4DBE-913D-B08E3CF680B4}"/>
              </a:ext>
            </a:extLst>
          </p:cNvPr>
          <p:cNvSpPr>
            <a:spLocks noChangeArrowheads="1"/>
          </p:cNvSpPr>
          <p:nvPr/>
        </p:nvSpPr>
        <p:spPr bwMode="auto">
          <a:xfrm>
            <a:off x="3992893"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1" name="Rectangle 312">
            <a:extLst>
              <a:ext uri="{FF2B5EF4-FFF2-40B4-BE49-F238E27FC236}">
                <a16:creationId xmlns:a16="http://schemas.microsoft.com/office/drawing/2014/main" id="{7B93B4CC-C4D7-437E-A267-7391A7627D42}"/>
              </a:ext>
            </a:extLst>
          </p:cNvPr>
          <p:cNvSpPr>
            <a:spLocks noChangeArrowheads="1"/>
          </p:cNvSpPr>
          <p:nvPr/>
        </p:nvSpPr>
        <p:spPr bwMode="auto">
          <a:xfrm>
            <a:off x="4448327"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2" name="Rectangle 313">
            <a:extLst>
              <a:ext uri="{FF2B5EF4-FFF2-40B4-BE49-F238E27FC236}">
                <a16:creationId xmlns:a16="http://schemas.microsoft.com/office/drawing/2014/main" id="{4B2581D9-C04D-4A48-A51B-2934BA88C105}"/>
              </a:ext>
            </a:extLst>
          </p:cNvPr>
          <p:cNvSpPr>
            <a:spLocks noChangeArrowheads="1"/>
          </p:cNvSpPr>
          <p:nvPr/>
        </p:nvSpPr>
        <p:spPr bwMode="auto">
          <a:xfrm>
            <a:off x="4902590"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3" name="Rectangle 314">
            <a:extLst>
              <a:ext uri="{FF2B5EF4-FFF2-40B4-BE49-F238E27FC236}">
                <a16:creationId xmlns:a16="http://schemas.microsoft.com/office/drawing/2014/main" id="{6F9A094D-9E36-418E-BD81-0BED0CA37542}"/>
              </a:ext>
            </a:extLst>
          </p:cNvPr>
          <p:cNvSpPr>
            <a:spLocks noChangeArrowheads="1"/>
          </p:cNvSpPr>
          <p:nvPr/>
        </p:nvSpPr>
        <p:spPr bwMode="auto">
          <a:xfrm>
            <a:off x="5358022"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4" name="Rectangle 315">
            <a:extLst>
              <a:ext uri="{FF2B5EF4-FFF2-40B4-BE49-F238E27FC236}">
                <a16:creationId xmlns:a16="http://schemas.microsoft.com/office/drawing/2014/main" id="{99CE1A4E-E309-4173-B637-E7FA8780A5B0}"/>
              </a:ext>
            </a:extLst>
          </p:cNvPr>
          <p:cNvSpPr>
            <a:spLocks noChangeArrowheads="1"/>
          </p:cNvSpPr>
          <p:nvPr/>
        </p:nvSpPr>
        <p:spPr bwMode="auto">
          <a:xfrm>
            <a:off x="5812285"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5" name="Rectangle 316">
            <a:extLst>
              <a:ext uri="{FF2B5EF4-FFF2-40B4-BE49-F238E27FC236}">
                <a16:creationId xmlns:a16="http://schemas.microsoft.com/office/drawing/2014/main" id="{35908A89-8ABE-4EA6-AB07-7C6C075084C7}"/>
              </a:ext>
            </a:extLst>
          </p:cNvPr>
          <p:cNvSpPr>
            <a:spLocks noChangeArrowheads="1"/>
          </p:cNvSpPr>
          <p:nvPr/>
        </p:nvSpPr>
        <p:spPr bwMode="auto">
          <a:xfrm>
            <a:off x="6267718"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6" name="Rectangle 317">
            <a:extLst>
              <a:ext uri="{FF2B5EF4-FFF2-40B4-BE49-F238E27FC236}">
                <a16:creationId xmlns:a16="http://schemas.microsoft.com/office/drawing/2014/main" id="{52D7FC56-1108-4D22-9631-D0A08F954F2D}"/>
              </a:ext>
            </a:extLst>
          </p:cNvPr>
          <p:cNvSpPr>
            <a:spLocks noChangeArrowheads="1"/>
          </p:cNvSpPr>
          <p:nvPr/>
        </p:nvSpPr>
        <p:spPr bwMode="auto">
          <a:xfrm>
            <a:off x="6721981"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7" name="Rectangle 318">
            <a:extLst>
              <a:ext uri="{FF2B5EF4-FFF2-40B4-BE49-F238E27FC236}">
                <a16:creationId xmlns:a16="http://schemas.microsoft.com/office/drawing/2014/main" id="{E6B3457F-C39E-40F4-B8B4-741981759F9C}"/>
              </a:ext>
            </a:extLst>
          </p:cNvPr>
          <p:cNvSpPr>
            <a:spLocks noChangeArrowheads="1"/>
          </p:cNvSpPr>
          <p:nvPr/>
        </p:nvSpPr>
        <p:spPr bwMode="auto">
          <a:xfrm>
            <a:off x="7177414"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8" name="Rectangle 319">
            <a:extLst>
              <a:ext uri="{FF2B5EF4-FFF2-40B4-BE49-F238E27FC236}">
                <a16:creationId xmlns:a16="http://schemas.microsoft.com/office/drawing/2014/main" id="{08E774A7-E1DE-46A1-A6F9-D13721437291}"/>
              </a:ext>
            </a:extLst>
          </p:cNvPr>
          <p:cNvSpPr>
            <a:spLocks noChangeArrowheads="1"/>
          </p:cNvSpPr>
          <p:nvPr/>
        </p:nvSpPr>
        <p:spPr bwMode="auto">
          <a:xfrm>
            <a:off x="7631676"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9" name="Rectangle 320">
            <a:extLst>
              <a:ext uri="{FF2B5EF4-FFF2-40B4-BE49-F238E27FC236}">
                <a16:creationId xmlns:a16="http://schemas.microsoft.com/office/drawing/2014/main" id="{7B8BB479-CE5F-4C3D-9C65-414F6B72D38F}"/>
              </a:ext>
            </a:extLst>
          </p:cNvPr>
          <p:cNvSpPr>
            <a:spLocks noChangeArrowheads="1"/>
          </p:cNvSpPr>
          <p:nvPr/>
        </p:nvSpPr>
        <p:spPr bwMode="auto">
          <a:xfrm>
            <a:off x="8087110"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0" name="Rectangle 321">
            <a:extLst>
              <a:ext uri="{FF2B5EF4-FFF2-40B4-BE49-F238E27FC236}">
                <a16:creationId xmlns:a16="http://schemas.microsoft.com/office/drawing/2014/main" id="{2E97BD59-5139-4C10-8550-C855D2D1FEC1}"/>
              </a:ext>
            </a:extLst>
          </p:cNvPr>
          <p:cNvSpPr>
            <a:spLocks noChangeArrowheads="1"/>
          </p:cNvSpPr>
          <p:nvPr/>
        </p:nvSpPr>
        <p:spPr bwMode="auto">
          <a:xfrm>
            <a:off x="8541373"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1" name="Rectangle 322">
            <a:extLst>
              <a:ext uri="{FF2B5EF4-FFF2-40B4-BE49-F238E27FC236}">
                <a16:creationId xmlns:a16="http://schemas.microsoft.com/office/drawing/2014/main" id="{3AA2DF57-9830-4A49-9748-4ADE27F46F6D}"/>
              </a:ext>
            </a:extLst>
          </p:cNvPr>
          <p:cNvSpPr>
            <a:spLocks noChangeArrowheads="1"/>
          </p:cNvSpPr>
          <p:nvPr/>
        </p:nvSpPr>
        <p:spPr bwMode="auto">
          <a:xfrm>
            <a:off x="8996805"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2" name="Rectangle 323">
            <a:extLst>
              <a:ext uri="{FF2B5EF4-FFF2-40B4-BE49-F238E27FC236}">
                <a16:creationId xmlns:a16="http://schemas.microsoft.com/office/drawing/2014/main" id="{01A36D7F-15E1-44B8-9B0F-4F2DAABB6669}"/>
              </a:ext>
            </a:extLst>
          </p:cNvPr>
          <p:cNvSpPr>
            <a:spLocks noChangeArrowheads="1"/>
          </p:cNvSpPr>
          <p:nvPr/>
        </p:nvSpPr>
        <p:spPr bwMode="auto">
          <a:xfrm>
            <a:off x="9451068" y="6422607"/>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3" name="Rectangle 324">
            <a:extLst>
              <a:ext uri="{FF2B5EF4-FFF2-40B4-BE49-F238E27FC236}">
                <a16:creationId xmlns:a16="http://schemas.microsoft.com/office/drawing/2014/main" id="{716C32D4-81F1-4B63-9A1A-24136249381B}"/>
              </a:ext>
            </a:extLst>
          </p:cNvPr>
          <p:cNvSpPr>
            <a:spLocks noChangeArrowheads="1"/>
          </p:cNvSpPr>
          <p:nvPr/>
        </p:nvSpPr>
        <p:spPr bwMode="auto">
          <a:xfrm>
            <a:off x="9906502"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4" name="Rectangle 325">
            <a:extLst>
              <a:ext uri="{FF2B5EF4-FFF2-40B4-BE49-F238E27FC236}">
                <a16:creationId xmlns:a16="http://schemas.microsoft.com/office/drawing/2014/main" id="{6341F2A0-638B-4AEC-A1C2-759E1F2E1FE8}"/>
              </a:ext>
            </a:extLst>
          </p:cNvPr>
          <p:cNvSpPr>
            <a:spLocks noChangeArrowheads="1"/>
          </p:cNvSpPr>
          <p:nvPr/>
        </p:nvSpPr>
        <p:spPr bwMode="auto">
          <a:xfrm>
            <a:off x="10360764"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5" name="Rectangle 326">
            <a:extLst>
              <a:ext uri="{FF2B5EF4-FFF2-40B4-BE49-F238E27FC236}">
                <a16:creationId xmlns:a16="http://schemas.microsoft.com/office/drawing/2014/main" id="{AC3BBC0F-0B8D-458F-94A7-D77F591B6038}"/>
              </a:ext>
            </a:extLst>
          </p:cNvPr>
          <p:cNvSpPr>
            <a:spLocks noChangeArrowheads="1"/>
          </p:cNvSpPr>
          <p:nvPr/>
        </p:nvSpPr>
        <p:spPr bwMode="auto">
          <a:xfrm>
            <a:off x="10816197" y="6422607"/>
            <a:ext cx="10882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6" name="Rectangle 327">
            <a:extLst>
              <a:ext uri="{FF2B5EF4-FFF2-40B4-BE49-F238E27FC236}">
                <a16:creationId xmlns:a16="http://schemas.microsoft.com/office/drawing/2014/main" id="{2BCB09AE-15F7-4D67-9547-C60DDCB0CEA6}"/>
              </a:ext>
            </a:extLst>
          </p:cNvPr>
          <p:cNvSpPr>
            <a:spLocks noChangeArrowheads="1"/>
          </p:cNvSpPr>
          <p:nvPr/>
        </p:nvSpPr>
        <p:spPr bwMode="auto">
          <a:xfrm>
            <a:off x="11270460"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7" name="Rectangle 328">
            <a:extLst>
              <a:ext uri="{FF2B5EF4-FFF2-40B4-BE49-F238E27FC236}">
                <a16:creationId xmlns:a16="http://schemas.microsoft.com/office/drawing/2014/main" id="{19811182-AAD5-444A-AEBF-DA4474795936}"/>
              </a:ext>
            </a:extLst>
          </p:cNvPr>
          <p:cNvSpPr>
            <a:spLocks noChangeArrowheads="1"/>
          </p:cNvSpPr>
          <p:nvPr/>
        </p:nvSpPr>
        <p:spPr bwMode="auto">
          <a:xfrm>
            <a:off x="11725893"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8" name="Rectangle 91">
            <a:extLst>
              <a:ext uri="{FF2B5EF4-FFF2-40B4-BE49-F238E27FC236}">
                <a16:creationId xmlns:a16="http://schemas.microsoft.com/office/drawing/2014/main" id="{F5F1C36C-3F5F-453A-8021-577AF8102B7D}"/>
              </a:ext>
            </a:extLst>
          </p:cNvPr>
          <p:cNvSpPr>
            <a:spLocks noChangeArrowheads="1"/>
          </p:cNvSpPr>
          <p:nvPr userDrawn="1"/>
        </p:nvSpPr>
        <p:spPr bwMode="auto">
          <a:xfrm>
            <a:off x="3538630" y="1862783"/>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9" name="Rectangle 92">
            <a:extLst>
              <a:ext uri="{FF2B5EF4-FFF2-40B4-BE49-F238E27FC236}">
                <a16:creationId xmlns:a16="http://schemas.microsoft.com/office/drawing/2014/main" id="{B68E0835-F6A9-4C24-80BC-2C4982644A6B}"/>
              </a:ext>
            </a:extLst>
          </p:cNvPr>
          <p:cNvSpPr>
            <a:spLocks noChangeArrowheads="1"/>
          </p:cNvSpPr>
          <p:nvPr userDrawn="1"/>
        </p:nvSpPr>
        <p:spPr bwMode="auto">
          <a:xfrm>
            <a:off x="3992893" y="1862783"/>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0" name="Rectangle 118">
            <a:extLst>
              <a:ext uri="{FF2B5EF4-FFF2-40B4-BE49-F238E27FC236}">
                <a16:creationId xmlns:a16="http://schemas.microsoft.com/office/drawing/2014/main" id="{C7E8024E-9FFB-4AFF-946C-F32504357775}"/>
              </a:ext>
            </a:extLst>
          </p:cNvPr>
          <p:cNvSpPr>
            <a:spLocks noChangeArrowheads="1"/>
          </p:cNvSpPr>
          <p:nvPr userDrawn="1"/>
        </p:nvSpPr>
        <p:spPr bwMode="auto">
          <a:xfrm>
            <a:off x="3538630" y="2371175"/>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1" name="Rectangle 119">
            <a:extLst>
              <a:ext uri="{FF2B5EF4-FFF2-40B4-BE49-F238E27FC236}">
                <a16:creationId xmlns:a16="http://schemas.microsoft.com/office/drawing/2014/main" id="{542FA810-66E0-4E5C-A29B-2F35550C8B07}"/>
              </a:ext>
            </a:extLst>
          </p:cNvPr>
          <p:cNvSpPr>
            <a:spLocks noChangeArrowheads="1"/>
          </p:cNvSpPr>
          <p:nvPr userDrawn="1"/>
        </p:nvSpPr>
        <p:spPr bwMode="auto">
          <a:xfrm>
            <a:off x="3992893" y="2371175"/>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2" name="Rectangle 145">
            <a:extLst>
              <a:ext uri="{FF2B5EF4-FFF2-40B4-BE49-F238E27FC236}">
                <a16:creationId xmlns:a16="http://schemas.microsoft.com/office/drawing/2014/main" id="{E3ADD3A0-60F3-4CCF-A787-C83FEFD7452B}"/>
              </a:ext>
            </a:extLst>
          </p:cNvPr>
          <p:cNvSpPr>
            <a:spLocks noChangeArrowheads="1"/>
          </p:cNvSpPr>
          <p:nvPr userDrawn="1"/>
        </p:nvSpPr>
        <p:spPr bwMode="auto">
          <a:xfrm>
            <a:off x="3538630" y="287839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3" name="Rectangle 146">
            <a:extLst>
              <a:ext uri="{FF2B5EF4-FFF2-40B4-BE49-F238E27FC236}">
                <a16:creationId xmlns:a16="http://schemas.microsoft.com/office/drawing/2014/main" id="{03B5D2C0-D46F-4CA6-BB0C-7E966C3AB9DB}"/>
              </a:ext>
            </a:extLst>
          </p:cNvPr>
          <p:cNvSpPr>
            <a:spLocks noChangeArrowheads="1"/>
          </p:cNvSpPr>
          <p:nvPr userDrawn="1"/>
        </p:nvSpPr>
        <p:spPr bwMode="auto">
          <a:xfrm>
            <a:off x="3992893" y="287839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4" name="Rectangle 172">
            <a:extLst>
              <a:ext uri="{FF2B5EF4-FFF2-40B4-BE49-F238E27FC236}">
                <a16:creationId xmlns:a16="http://schemas.microsoft.com/office/drawing/2014/main" id="{A5A79340-EBE4-4E04-AF35-EAB781F1CA7F}"/>
              </a:ext>
            </a:extLst>
          </p:cNvPr>
          <p:cNvSpPr>
            <a:spLocks noChangeArrowheads="1"/>
          </p:cNvSpPr>
          <p:nvPr userDrawn="1"/>
        </p:nvSpPr>
        <p:spPr bwMode="auto">
          <a:xfrm>
            <a:off x="3538630" y="338679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5" name="Rectangle 173">
            <a:extLst>
              <a:ext uri="{FF2B5EF4-FFF2-40B4-BE49-F238E27FC236}">
                <a16:creationId xmlns:a16="http://schemas.microsoft.com/office/drawing/2014/main" id="{A3D2A4FF-3DD1-4D92-A192-6C0C4D36720E}"/>
              </a:ext>
            </a:extLst>
          </p:cNvPr>
          <p:cNvSpPr>
            <a:spLocks noChangeArrowheads="1"/>
          </p:cNvSpPr>
          <p:nvPr userDrawn="1"/>
        </p:nvSpPr>
        <p:spPr bwMode="auto">
          <a:xfrm>
            <a:off x="3992893" y="338679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6" name="Rectangle 199">
            <a:extLst>
              <a:ext uri="{FF2B5EF4-FFF2-40B4-BE49-F238E27FC236}">
                <a16:creationId xmlns:a16="http://schemas.microsoft.com/office/drawing/2014/main" id="{F8123DF8-9385-4180-994E-0FB3C83AB056}"/>
              </a:ext>
            </a:extLst>
          </p:cNvPr>
          <p:cNvSpPr>
            <a:spLocks noChangeArrowheads="1"/>
          </p:cNvSpPr>
          <p:nvPr userDrawn="1"/>
        </p:nvSpPr>
        <p:spPr bwMode="auto">
          <a:xfrm>
            <a:off x="3538630" y="3895183"/>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7" name="Rectangle 200">
            <a:extLst>
              <a:ext uri="{FF2B5EF4-FFF2-40B4-BE49-F238E27FC236}">
                <a16:creationId xmlns:a16="http://schemas.microsoft.com/office/drawing/2014/main" id="{35B83622-CCF4-4468-AC64-CB149002826E}"/>
              </a:ext>
            </a:extLst>
          </p:cNvPr>
          <p:cNvSpPr>
            <a:spLocks noChangeArrowheads="1"/>
          </p:cNvSpPr>
          <p:nvPr userDrawn="1"/>
        </p:nvSpPr>
        <p:spPr bwMode="auto">
          <a:xfrm>
            <a:off x="3992893" y="3895183"/>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8" name="Rectangle 227">
            <a:extLst>
              <a:ext uri="{FF2B5EF4-FFF2-40B4-BE49-F238E27FC236}">
                <a16:creationId xmlns:a16="http://schemas.microsoft.com/office/drawing/2014/main" id="{BFBE24A8-7F94-482E-85C3-410179531E60}"/>
              </a:ext>
            </a:extLst>
          </p:cNvPr>
          <p:cNvSpPr>
            <a:spLocks noChangeArrowheads="1"/>
          </p:cNvSpPr>
          <p:nvPr userDrawn="1"/>
        </p:nvSpPr>
        <p:spPr bwMode="auto">
          <a:xfrm>
            <a:off x="3538631" y="4403575"/>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9" name="Rectangle 228">
            <a:extLst>
              <a:ext uri="{FF2B5EF4-FFF2-40B4-BE49-F238E27FC236}">
                <a16:creationId xmlns:a16="http://schemas.microsoft.com/office/drawing/2014/main" id="{7BB41F2F-EDE1-4BB3-B582-2B31560A4BBC}"/>
              </a:ext>
            </a:extLst>
          </p:cNvPr>
          <p:cNvSpPr>
            <a:spLocks noChangeArrowheads="1"/>
          </p:cNvSpPr>
          <p:nvPr userDrawn="1"/>
        </p:nvSpPr>
        <p:spPr bwMode="auto">
          <a:xfrm>
            <a:off x="3992894" y="4403575"/>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0" name="Rectangle 254">
            <a:extLst>
              <a:ext uri="{FF2B5EF4-FFF2-40B4-BE49-F238E27FC236}">
                <a16:creationId xmlns:a16="http://schemas.microsoft.com/office/drawing/2014/main" id="{B7B10579-D69C-4FCC-AF11-0E5789DC7BAB}"/>
              </a:ext>
            </a:extLst>
          </p:cNvPr>
          <p:cNvSpPr>
            <a:spLocks noChangeArrowheads="1"/>
          </p:cNvSpPr>
          <p:nvPr userDrawn="1"/>
        </p:nvSpPr>
        <p:spPr bwMode="auto">
          <a:xfrm>
            <a:off x="3538631" y="491079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1" name="Rectangle 255">
            <a:extLst>
              <a:ext uri="{FF2B5EF4-FFF2-40B4-BE49-F238E27FC236}">
                <a16:creationId xmlns:a16="http://schemas.microsoft.com/office/drawing/2014/main" id="{A4A3592F-5BAF-4960-8617-39A5A4418C41}"/>
              </a:ext>
            </a:extLst>
          </p:cNvPr>
          <p:cNvSpPr>
            <a:spLocks noChangeArrowheads="1"/>
          </p:cNvSpPr>
          <p:nvPr userDrawn="1"/>
        </p:nvSpPr>
        <p:spPr bwMode="auto">
          <a:xfrm>
            <a:off x="3992894" y="491079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2" name="Rectangle 91">
            <a:extLst>
              <a:ext uri="{FF2B5EF4-FFF2-40B4-BE49-F238E27FC236}">
                <a16:creationId xmlns:a16="http://schemas.microsoft.com/office/drawing/2014/main" id="{D185731F-D098-4E64-B7BB-077680516CB5}"/>
              </a:ext>
            </a:extLst>
          </p:cNvPr>
          <p:cNvSpPr>
            <a:spLocks noChangeArrowheads="1"/>
          </p:cNvSpPr>
          <p:nvPr userDrawn="1"/>
        </p:nvSpPr>
        <p:spPr bwMode="auto">
          <a:xfrm>
            <a:off x="4448326" y="1854852"/>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3" name="Rectangle 92">
            <a:extLst>
              <a:ext uri="{FF2B5EF4-FFF2-40B4-BE49-F238E27FC236}">
                <a16:creationId xmlns:a16="http://schemas.microsoft.com/office/drawing/2014/main" id="{C9CCA8BE-3357-4F70-B832-4B61283439F8}"/>
              </a:ext>
            </a:extLst>
          </p:cNvPr>
          <p:cNvSpPr>
            <a:spLocks noChangeArrowheads="1"/>
          </p:cNvSpPr>
          <p:nvPr userDrawn="1"/>
        </p:nvSpPr>
        <p:spPr bwMode="auto">
          <a:xfrm>
            <a:off x="4902589" y="1854852"/>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4" name="Rectangle 118">
            <a:extLst>
              <a:ext uri="{FF2B5EF4-FFF2-40B4-BE49-F238E27FC236}">
                <a16:creationId xmlns:a16="http://schemas.microsoft.com/office/drawing/2014/main" id="{E455E6B1-820F-4874-9998-3F33FDF6762A}"/>
              </a:ext>
            </a:extLst>
          </p:cNvPr>
          <p:cNvSpPr>
            <a:spLocks noChangeArrowheads="1"/>
          </p:cNvSpPr>
          <p:nvPr userDrawn="1"/>
        </p:nvSpPr>
        <p:spPr bwMode="auto">
          <a:xfrm>
            <a:off x="4448326" y="2363244"/>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5" name="Rectangle 119">
            <a:extLst>
              <a:ext uri="{FF2B5EF4-FFF2-40B4-BE49-F238E27FC236}">
                <a16:creationId xmlns:a16="http://schemas.microsoft.com/office/drawing/2014/main" id="{A5878F30-11F9-4620-BB7C-A20308D54D2A}"/>
              </a:ext>
            </a:extLst>
          </p:cNvPr>
          <p:cNvSpPr>
            <a:spLocks noChangeArrowheads="1"/>
          </p:cNvSpPr>
          <p:nvPr userDrawn="1"/>
        </p:nvSpPr>
        <p:spPr bwMode="auto">
          <a:xfrm>
            <a:off x="4902589" y="2363244"/>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6" name="Rectangle 145">
            <a:extLst>
              <a:ext uri="{FF2B5EF4-FFF2-40B4-BE49-F238E27FC236}">
                <a16:creationId xmlns:a16="http://schemas.microsoft.com/office/drawing/2014/main" id="{282B328E-96DE-404A-8A33-DD08463AA16C}"/>
              </a:ext>
            </a:extLst>
          </p:cNvPr>
          <p:cNvSpPr>
            <a:spLocks noChangeArrowheads="1"/>
          </p:cNvSpPr>
          <p:nvPr userDrawn="1"/>
        </p:nvSpPr>
        <p:spPr bwMode="auto">
          <a:xfrm>
            <a:off x="4448326" y="2870468"/>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7" name="Rectangle 146">
            <a:extLst>
              <a:ext uri="{FF2B5EF4-FFF2-40B4-BE49-F238E27FC236}">
                <a16:creationId xmlns:a16="http://schemas.microsoft.com/office/drawing/2014/main" id="{6B4AC90D-580B-4B11-8435-170433BF37CE}"/>
              </a:ext>
            </a:extLst>
          </p:cNvPr>
          <p:cNvSpPr>
            <a:spLocks noChangeArrowheads="1"/>
          </p:cNvSpPr>
          <p:nvPr userDrawn="1"/>
        </p:nvSpPr>
        <p:spPr bwMode="auto">
          <a:xfrm>
            <a:off x="4902589" y="2870468"/>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8" name="Rectangle 172">
            <a:extLst>
              <a:ext uri="{FF2B5EF4-FFF2-40B4-BE49-F238E27FC236}">
                <a16:creationId xmlns:a16="http://schemas.microsoft.com/office/drawing/2014/main" id="{9FF1A1F4-2E5F-4786-B499-D60DC75B214B}"/>
              </a:ext>
            </a:extLst>
          </p:cNvPr>
          <p:cNvSpPr>
            <a:spLocks noChangeArrowheads="1"/>
          </p:cNvSpPr>
          <p:nvPr userDrawn="1"/>
        </p:nvSpPr>
        <p:spPr bwMode="auto">
          <a:xfrm>
            <a:off x="4448326" y="3378860"/>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9" name="Rectangle 173">
            <a:extLst>
              <a:ext uri="{FF2B5EF4-FFF2-40B4-BE49-F238E27FC236}">
                <a16:creationId xmlns:a16="http://schemas.microsoft.com/office/drawing/2014/main" id="{0F1C8560-0B43-4D98-ADB6-195504D71D3D}"/>
              </a:ext>
            </a:extLst>
          </p:cNvPr>
          <p:cNvSpPr>
            <a:spLocks noChangeArrowheads="1"/>
          </p:cNvSpPr>
          <p:nvPr userDrawn="1"/>
        </p:nvSpPr>
        <p:spPr bwMode="auto">
          <a:xfrm>
            <a:off x="4902589" y="3378860"/>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0" name="Rectangle 199">
            <a:extLst>
              <a:ext uri="{FF2B5EF4-FFF2-40B4-BE49-F238E27FC236}">
                <a16:creationId xmlns:a16="http://schemas.microsoft.com/office/drawing/2014/main" id="{A4D091FA-192E-4111-9D0A-1154813D182B}"/>
              </a:ext>
            </a:extLst>
          </p:cNvPr>
          <p:cNvSpPr>
            <a:spLocks noChangeArrowheads="1"/>
          </p:cNvSpPr>
          <p:nvPr userDrawn="1"/>
        </p:nvSpPr>
        <p:spPr bwMode="auto">
          <a:xfrm>
            <a:off x="4448326" y="3887252"/>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1" name="Rectangle 200">
            <a:extLst>
              <a:ext uri="{FF2B5EF4-FFF2-40B4-BE49-F238E27FC236}">
                <a16:creationId xmlns:a16="http://schemas.microsoft.com/office/drawing/2014/main" id="{2456DB9E-FD91-4F1E-8D75-71C5A435799A}"/>
              </a:ext>
            </a:extLst>
          </p:cNvPr>
          <p:cNvSpPr>
            <a:spLocks noChangeArrowheads="1"/>
          </p:cNvSpPr>
          <p:nvPr userDrawn="1"/>
        </p:nvSpPr>
        <p:spPr bwMode="auto">
          <a:xfrm>
            <a:off x="4902589" y="3887252"/>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2" name="Rectangle 227">
            <a:extLst>
              <a:ext uri="{FF2B5EF4-FFF2-40B4-BE49-F238E27FC236}">
                <a16:creationId xmlns:a16="http://schemas.microsoft.com/office/drawing/2014/main" id="{82ADDEB8-4944-41EC-9927-6FCED6B44E0F}"/>
              </a:ext>
            </a:extLst>
          </p:cNvPr>
          <p:cNvSpPr>
            <a:spLocks noChangeArrowheads="1"/>
          </p:cNvSpPr>
          <p:nvPr userDrawn="1"/>
        </p:nvSpPr>
        <p:spPr bwMode="auto">
          <a:xfrm>
            <a:off x="4448327" y="4395644"/>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3" name="Rectangle 228">
            <a:extLst>
              <a:ext uri="{FF2B5EF4-FFF2-40B4-BE49-F238E27FC236}">
                <a16:creationId xmlns:a16="http://schemas.microsoft.com/office/drawing/2014/main" id="{3E7F6ABB-32D8-4D9F-8019-5A6F21704275}"/>
              </a:ext>
            </a:extLst>
          </p:cNvPr>
          <p:cNvSpPr>
            <a:spLocks noChangeArrowheads="1"/>
          </p:cNvSpPr>
          <p:nvPr userDrawn="1"/>
        </p:nvSpPr>
        <p:spPr bwMode="auto">
          <a:xfrm>
            <a:off x="4902590" y="4395644"/>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4" name="Rectangle 254">
            <a:extLst>
              <a:ext uri="{FF2B5EF4-FFF2-40B4-BE49-F238E27FC236}">
                <a16:creationId xmlns:a16="http://schemas.microsoft.com/office/drawing/2014/main" id="{FF3C13CA-9CE5-4787-9D9F-6F33F6D7219E}"/>
              </a:ext>
            </a:extLst>
          </p:cNvPr>
          <p:cNvSpPr>
            <a:spLocks noChangeArrowheads="1"/>
          </p:cNvSpPr>
          <p:nvPr userDrawn="1"/>
        </p:nvSpPr>
        <p:spPr bwMode="auto">
          <a:xfrm>
            <a:off x="4448327" y="4902868"/>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5" name="Rectangle 255">
            <a:extLst>
              <a:ext uri="{FF2B5EF4-FFF2-40B4-BE49-F238E27FC236}">
                <a16:creationId xmlns:a16="http://schemas.microsoft.com/office/drawing/2014/main" id="{F45F3084-D5DF-4E2A-9FD2-8FADA756F908}"/>
              </a:ext>
            </a:extLst>
          </p:cNvPr>
          <p:cNvSpPr>
            <a:spLocks noChangeArrowheads="1"/>
          </p:cNvSpPr>
          <p:nvPr userDrawn="1"/>
        </p:nvSpPr>
        <p:spPr bwMode="auto">
          <a:xfrm>
            <a:off x="4902590" y="4902868"/>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6" name="Rectangle 91">
            <a:extLst>
              <a:ext uri="{FF2B5EF4-FFF2-40B4-BE49-F238E27FC236}">
                <a16:creationId xmlns:a16="http://schemas.microsoft.com/office/drawing/2014/main" id="{C8C188D8-825C-491C-B927-12A86B68F9C8}"/>
              </a:ext>
            </a:extLst>
          </p:cNvPr>
          <p:cNvSpPr>
            <a:spLocks noChangeArrowheads="1"/>
          </p:cNvSpPr>
          <p:nvPr userDrawn="1"/>
        </p:nvSpPr>
        <p:spPr bwMode="auto">
          <a:xfrm>
            <a:off x="5358022" y="183043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7" name="Rectangle 92">
            <a:extLst>
              <a:ext uri="{FF2B5EF4-FFF2-40B4-BE49-F238E27FC236}">
                <a16:creationId xmlns:a16="http://schemas.microsoft.com/office/drawing/2014/main" id="{F1A1CAD1-7E2F-491A-A2F7-752577008BAE}"/>
              </a:ext>
            </a:extLst>
          </p:cNvPr>
          <p:cNvSpPr>
            <a:spLocks noChangeArrowheads="1"/>
          </p:cNvSpPr>
          <p:nvPr userDrawn="1"/>
        </p:nvSpPr>
        <p:spPr bwMode="auto">
          <a:xfrm>
            <a:off x="5812285" y="183043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8" name="Rectangle 118">
            <a:extLst>
              <a:ext uri="{FF2B5EF4-FFF2-40B4-BE49-F238E27FC236}">
                <a16:creationId xmlns:a16="http://schemas.microsoft.com/office/drawing/2014/main" id="{C9F7170B-09CB-4F23-B86C-E3C5A5A9526F}"/>
              </a:ext>
            </a:extLst>
          </p:cNvPr>
          <p:cNvSpPr>
            <a:spLocks noChangeArrowheads="1"/>
          </p:cNvSpPr>
          <p:nvPr userDrawn="1"/>
        </p:nvSpPr>
        <p:spPr bwMode="auto">
          <a:xfrm>
            <a:off x="5358022" y="233882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9" name="Rectangle 119">
            <a:extLst>
              <a:ext uri="{FF2B5EF4-FFF2-40B4-BE49-F238E27FC236}">
                <a16:creationId xmlns:a16="http://schemas.microsoft.com/office/drawing/2014/main" id="{91FF46E2-A356-45DF-9FE0-6D68E8BBB82B}"/>
              </a:ext>
            </a:extLst>
          </p:cNvPr>
          <p:cNvSpPr>
            <a:spLocks noChangeArrowheads="1"/>
          </p:cNvSpPr>
          <p:nvPr userDrawn="1"/>
        </p:nvSpPr>
        <p:spPr bwMode="auto">
          <a:xfrm>
            <a:off x="5812285" y="233882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0" name="Rectangle 145">
            <a:extLst>
              <a:ext uri="{FF2B5EF4-FFF2-40B4-BE49-F238E27FC236}">
                <a16:creationId xmlns:a16="http://schemas.microsoft.com/office/drawing/2014/main" id="{233DF4C6-7DB2-4DEC-965E-4E0FD1AE2F7E}"/>
              </a:ext>
            </a:extLst>
          </p:cNvPr>
          <p:cNvSpPr>
            <a:spLocks noChangeArrowheads="1"/>
          </p:cNvSpPr>
          <p:nvPr userDrawn="1"/>
        </p:nvSpPr>
        <p:spPr bwMode="auto">
          <a:xfrm>
            <a:off x="5358022" y="2846053"/>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1" name="Rectangle 146">
            <a:extLst>
              <a:ext uri="{FF2B5EF4-FFF2-40B4-BE49-F238E27FC236}">
                <a16:creationId xmlns:a16="http://schemas.microsoft.com/office/drawing/2014/main" id="{BA0EBE02-0FF5-4E5F-B07E-C74F70CB3BB6}"/>
              </a:ext>
            </a:extLst>
          </p:cNvPr>
          <p:cNvSpPr>
            <a:spLocks noChangeArrowheads="1"/>
          </p:cNvSpPr>
          <p:nvPr userDrawn="1"/>
        </p:nvSpPr>
        <p:spPr bwMode="auto">
          <a:xfrm>
            <a:off x="5812285" y="2846053"/>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2" name="Rectangle 172">
            <a:extLst>
              <a:ext uri="{FF2B5EF4-FFF2-40B4-BE49-F238E27FC236}">
                <a16:creationId xmlns:a16="http://schemas.microsoft.com/office/drawing/2014/main" id="{C1FFCEB5-7D01-4DF1-AE5C-13AA614FBB24}"/>
              </a:ext>
            </a:extLst>
          </p:cNvPr>
          <p:cNvSpPr>
            <a:spLocks noChangeArrowheads="1"/>
          </p:cNvSpPr>
          <p:nvPr userDrawn="1"/>
        </p:nvSpPr>
        <p:spPr bwMode="auto">
          <a:xfrm>
            <a:off x="5358022" y="335444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3" name="Rectangle 173">
            <a:extLst>
              <a:ext uri="{FF2B5EF4-FFF2-40B4-BE49-F238E27FC236}">
                <a16:creationId xmlns:a16="http://schemas.microsoft.com/office/drawing/2014/main" id="{4E743A8D-CDF1-43FE-9A64-273018A788F5}"/>
              </a:ext>
            </a:extLst>
          </p:cNvPr>
          <p:cNvSpPr>
            <a:spLocks noChangeArrowheads="1"/>
          </p:cNvSpPr>
          <p:nvPr userDrawn="1"/>
        </p:nvSpPr>
        <p:spPr bwMode="auto">
          <a:xfrm>
            <a:off x="5812285" y="335444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4" name="Rectangle 199">
            <a:extLst>
              <a:ext uri="{FF2B5EF4-FFF2-40B4-BE49-F238E27FC236}">
                <a16:creationId xmlns:a16="http://schemas.microsoft.com/office/drawing/2014/main" id="{5816494B-7CF7-4661-9520-ECF2157C306A}"/>
              </a:ext>
            </a:extLst>
          </p:cNvPr>
          <p:cNvSpPr>
            <a:spLocks noChangeArrowheads="1"/>
          </p:cNvSpPr>
          <p:nvPr userDrawn="1"/>
        </p:nvSpPr>
        <p:spPr bwMode="auto">
          <a:xfrm>
            <a:off x="5358022" y="386283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5" name="Rectangle 200">
            <a:extLst>
              <a:ext uri="{FF2B5EF4-FFF2-40B4-BE49-F238E27FC236}">
                <a16:creationId xmlns:a16="http://schemas.microsoft.com/office/drawing/2014/main" id="{D5F4C1D4-E8FC-483F-82E0-C314B4887C06}"/>
              </a:ext>
            </a:extLst>
          </p:cNvPr>
          <p:cNvSpPr>
            <a:spLocks noChangeArrowheads="1"/>
          </p:cNvSpPr>
          <p:nvPr userDrawn="1"/>
        </p:nvSpPr>
        <p:spPr bwMode="auto">
          <a:xfrm>
            <a:off x="5812285" y="386283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6" name="Rectangle 227">
            <a:extLst>
              <a:ext uri="{FF2B5EF4-FFF2-40B4-BE49-F238E27FC236}">
                <a16:creationId xmlns:a16="http://schemas.microsoft.com/office/drawing/2014/main" id="{1DE23893-72CE-44E4-9514-E4A35927AD0D}"/>
              </a:ext>
            </a:extLst>
          </p:cNvPr>
          <p:cNvSpPr>
            <a:spLocks noChangeArrowheads="1"/>
          </p:cNvSpPr>
          <p:nvPr userDrawn="1"/>
        </p:nvSpPr>
        <p:spPr bwMode="auto">
          <a:xfrm>
            <a:off x="5358023" y="437122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7" name="Rectangle 228">
            <a:extLst>
              <a:ext uri="{FF2B5EF4-FFF2-40B4-BE49-F238E27FC236}">
                <a16:creationId xmlns:a16="http://schemas.microsoft.com/office/drawing/2014/main" id="{FDAE80AB-A18F-4777-8A7E-3AF3817C0054}"/>
              </a:ext>
            </a:extLst>
          </p:cNvPr>
          <p:cNvSpPr>
            <a:spLocks noChangeArrowheads="1"/>
          </p:cNvSpPr>
          <p:nvPr userDrawn="1"/>
        </p:nvSpPr>
        <p:spPr bwMode="auto">
          <a:xfrm>
            <a:off x="5812286" y="437122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8" name="Rectangle 254">
            <a:extLst>
              <a:ext uri="{FF2B5EF4-FFF2-40B4-BE49-F238E27FC236}">
                <a16:creationId xmlns:a16="http://schemas.microsoft.com/office/drawing/2014/main" id="{057CEA97-FB2D-4753-85A3-0C33E822D3CE}"/>
              </a:ext>
            </a:extLst>
          </p:cNvPr>
          <p:cNvSpPr>
            <a:spLocks noChangeArrowheads="1"/>
          </p:cNvSpPr>
          <p:nvPr userDrawn="1"/>
        </p:nvSpPr>
        <p:spPr bwMode="auto">
          <a:xfrm>
            <a:off x="5358023" y="4878453"/>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9" name="Rectangle 255">
            <a:extLst>
              <a:ext uri="{FF2B5EF4-FFF2-40B4-BE49-F238E27FC236}">
                <a16:creationId xmlns:a16="http://schemas.microsoft.com/office/drawing/2014/main" id="{79420A4A-5528-4EC0-987F-DF7C0EEB41F6}"/>
              </a:ext>
            </a:extLst>
          </p:cNvPr>
          <p:cNvSpPr>
            <a:spLocks noChangeArrowheads="1"/>
          </p:cNvSpPr>
          <p:nvPr userDrawn="1"/>
        </p:nvSpPr>
        <p:spPr bwMode="auto">
          <a:xfrm>
            <a:off x="5812286" y="4878453"/>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0" name="Rectangle 91">
            <a:extLst>
              <a:ext uri="{FF2B5EF4-FFF2-40B4-BE49-F238E27FC236}">
                <a16:creationId xmlns:a16="http://schemas.microsoft.com/office/drawing/2014/main" id="{DBC80B5A-0476-410E-B60C-6450F79B3E0B}"/>
              </a:ext>
            </a:extLst>
          </p:cNvPr>
          <p:cNvSpPr>
            <a:spLocks noChangeArrowheads="1"/>
          </p:cNvSpPr>
          <p:nvPr userDrawn="1"/>
        </p:nvSpPr>
        <p:spPr bwMode="auto">
          <a:xfrm>
            <a:off x="6267716" y="184296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1" name="Rectangle 92">
            <a:extLst>
              <a:ext uri="{FF2B5EF4-FFF2-40B4-BE49-F238E27FC236}">
                <a16:creationId xmlns:a16="http://schemas.microsoft.com/office/drawing/2014/main" id="{65FABB81-DBF4-42B4-8D90-A98EC802144F}"/>
              </a:ext>
            </a:extLst>
          </p:cNvPr>
          <p:cNvSpPr>
            <a:spLocks noChangeArrowheads="1"/>
          </p:cNvSpPr>
          <p:nvPr userDrawn="1"/>
        </p:nvSpPr>
        <p:spPr bwMode="auto">
          <a:xfrm>
            <a:off x="6721979" y="184296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2" name="Rectangle 118">
            <a:extLst>
              <a:ext uri="{FF2B5EF4-FFF2-40B4-BE49-F238E27FC236}">
                <a16:creationId xmlns:a16="http://schemas.microsoft.com/office/drawing/2014/main" id="{A6202184-9808-4043-9640-D0544AB5D404}"/>
              </a:ext>
            </a:extLst>
          </p:cNvPr>
          <p:cNvSpPr>
            <a:spLocks noChangeArrowheads="1"/>
          </p:cNvSpPr>
          <p:nvPr userDrawn="1"/>
        </p:nvSpPr>
        <p:spPr bwMode="auto">
          <a:xfrm>
            <a:off x="6267716" y="2351358"/>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3" name="Rectangle 119">
            <a:extLst>
              <a:ext uri="{FF2B5EF4-FFF2-40B4-BE49-F238E27FC236}">
                <a16:creationId xmlns:a16="http://schemas.microsoft.com/office/drawing/2014/main" id="{FEED1DE3-7FCB-412B-AD9F-396C8AFC0B44}"/>
              </a:ext>
            </a:extLst>
          </p:cNvPr>
          <p:cNvSpPr>
            <a:spLocks noChangeArrowheads="1"/>
          </p:cNvSpPr>
          <p:nvPr userDrawn="1"/>
        </p:nvSpPr>
        <p:spPr bwMode="auto">
          <a:xfrm>
            <a:off x="6721979" y="2351358"/>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4" name="Rectangle 145">
            <a:extLst>
              <a:ext uri="{FF2B5EF4-FFF2-40B4-BE49-F238E27FC236}">
                <a16:creationId xmlns:a16="http://schemas.microsoft.com/office/drawing/2014/main" id="{E3D106F5-B3BA-48C7-BB89-5F7A7B3FD30F}"/>
              </a:ext>
            </a:extLst>
          </p:cNvPr>
          <p:cNvSpPr>
            <a:spLocks noChangeArrowheads="1"/>
          </p:cNvSpPr>
          <p:nvPr userDrawn="1"/>
        </p:nvSpPr>
        <p:spPr bwMode="auto">
          <a:xfrm>
            <a:off x="6267716" y="2858582"/>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5" name="Rectangle 146">
            <a:extLst>
              <a:ext uri="{FF2B5EF4-FFF2-40B4-BE49-F238E27FC236}">
                <a16:creationId xmlns:a16="http://schemas.microsoft.com/office/drawing/2014/main" id="{98A5D359-1B62-4D55-856B-6A4D9015C636}"/>
              </a:ext>
            </a:extLst>
          </p:cNvPr>
          <p:cNvSpPr>
            <a:spLocks noChangeArrowheads="1"/>
          </p:cNvSpPr>
          <p:nvPr userDrawn="1"/>
        </p:nvSpPr>
        <p:spPr bwMode="auto">
          <a:xfrm>
            <a:off x="6721979" y="2858582"/>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6" name="Rectangle 172">
            <a:extLst>
              <a:ext uri="{FF2B5EF4-FFF2-40B4-BE49-F238E27FC236}">
                <a16:creationId xmlns:a16="http://schemas.microsoft.com/office/drawing/2014/main" id="{8AEB6855-7DCA-4BAB-B081-5EAFB1014586}"/>
              </a:ext>
            </a:extLst>
          </p:cNvPr>
          <p:cNvSpPr>
            <a:spLocks noChangeArrowheads="1"/>
          </p:cNvSpPr>
          <p:nvPr userDrawn="1"/>
        </p:nvSpPr>
        <p:spPr bwMode="auto">
          <a:xfrm>
            <a:off x="6267716" y="3366974"/>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7" name="Rectangle 173">
            <a:extLst>
              <a:ext uri="{FF2B5EF4-FFF2-40B4-BE49-F238E27FC236}">
                <a16:creationId xmlns:a16="http://schemas.microsoft.com/office/drawing/2014/main" id="{18A0DCB0-4E9E-42D7-ABF1-2CB0A069240A}"/>
              </a:ext>
            </a:extLst>
          </p:cNvPr>
          <p:cNvSpPr>
            <a:spLocks noChangeArrowheads="1"/>
          </p:cNvSpPr>
          <p:nvPr userDrawn="1"/>
        </p:nvSpPr>
        <p:spPr bwMode="auto">
          <a:xfrm>
            <a:off x="6721979" y="3366974"/>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8" name="Rectangle 199">
            <a:extLst>
              <a:ext uri="{FF2B5EF4-FFF2-40B4-BE49-F238E27FC236}">
                <a16:creationId xmlns:a16="http://schemas.microsoft.com/office/drawing/2014/main" id="{C94A534B-EDB6-41CC-BFD6-C8E5C64E30CF}"/>
              </a:ext>
            </a:extLst>
          </p:cNvPr>
          <p:cNvSpPr>
            <a:spLocks noChangeArrowheads="1"/>
          </p:cNvSpPr>
          <p:nvPr userDrawn="1"/>
        </p:nvSpPr>
        <p:spPr bwMode="auto">
          <a:xfrm>
            <a:off x="6267716" y="387536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9" name="Rectangle 200">
            <a:extLst>
              <a:ext uri="{FF2B5EF4-FFF2-40B4-BE49-F238E27FC236}">
                <a16:creationId xmlns:a16="http://schemas.microsoft.com/office/drawing/2014/main" id="{D3305D9B-7E5D-4A06-B20C-705E7AADA0EE}"/>
              </a:ext>
            </a:extLst>
          </p:cNvPr>
          <p:cNvSpPr>
            <a:spLocks noChangeArrowheads="1"/>
          </p:cNvSpPr>
          <p:nvPr userDrawn="1"/>
        </p:nvSpPr>
        <p:spPr bwMode="auto">
          <a:xfrm>
            <a:off x="6721979" y="387536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0" name="Rectangle 227">
            <a:extLst>
              <a:ext uri="{FF2B5EF4-FFF2-40B4-BE49-F238E27FC236}">
                <a16:creationId xmlns:a16="http://schemas.microsoft.com/office/drawing/2014/main" id="{10DC9989-B0C3-40E8-9A23-4DD46B61F186}"/>
              </a:ext>
            </a:extLst>
          </p:cNvPr>
          <p:cNvSpPr>
            <a:spLocks noChangeArrowheads="1"/>
          </p:cNvSpPr>
          <p:nvPr userDrawn="1"/>
        </p:nvSpPr>
        <p:spPr bwMode="auto">
          <a:xfrm>
            <a:off x="6267717" y="4383758"/>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1" name="Rectangle 228">
            <a:extLst>
              <a:ext uri="{FF2B5EF4-FFF2-40B4-BE49-F238E27FC236}">
                <a16:creationId xmlns:a16="http://schemas.microsoft.com/office/drawing/2014/main" id="{802DD19F-ACAF-462C-9EF0-03BED7E8C2A2}"/>
              </a:ext>
            </a:extLst>
          </p:cNvPr>
          <p:cNvSpPr>
            <a:spLocks noChangeArrowheads="1"/>
          </p:cNvSpPr>
          <p:nvPr userDrawn="1"/>
        </p:nvSpPr>
        <p:spPr bwMode="auto">
          <a:xfrm>
            <a:off x="6721980" y="4383758"/>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2" name="Rectangle 254">
            <a:extLst>
              <a:ext uri="{FF2B5EF4-FFF2-40B4-BE49-F238E27FC236}">
                <a16:creationId xmlns:a16="http://schemas.microsoft.com/office/drawing/2014/main" id="{B675BA60-6E6B-4897-B172-3FEB85B0A6BE}"/>
              </a:ext>
            </a:extLst>
          </p:cNvPr>
          <p:cNvSpPr>
            <a:spLocks noChangeArrowheads="1"/>
          </p:cNvSpPr>
          <p:nvPr userDrawn="1"/>
        </p:nvSpPr>
        <p:spPr bwMode="auto">
          <a:xfrm>
            <a:off x="6267717" y="4890982"/>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3" name="Rectangle 255">
            <a:extLst>
              <a:ext uri="{FF2B5EF4-FFF2-40B4-BE49-F238E27FC236}">
                <a16:creationId xmlns:a16="http://schemas.microsoft.com/office/drawing/2014/main" id="{90EC0740-4B58-4786-864F-D6202316E36B}"/>
              </a:ext>
            </a:extLst>
          </p:cNvPr>
          <p:cNvSpPr>
            <a:spLocks noChangeArrowheads="1"/>
          </p:cNvSpPr>
          <p:nvPr userDrawn="1"/>
        </p:nvSpPr>
        <p:spPr bwMode="auto">
          <a:xfrm>
            <a:off x="6721980" y="4890982"/>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4" name="Rectangle 91">
            <a:extLst>
              <a:ext uri="{FF2B5EF4-FFF2-40B4-BE49-F238E27FC236}">
                <a16:creationId xmlns:a16="http://schemas.microsoft.com/office/drawing/2014/main" id="{6F4C6DA5-9C32-43AB-9B2B-D5F64DCD5B48}"/>
              </a:ext>
            </a:extLst>
          </p:cNvPr>
          <p:cNvSpPr>
            <a:spLocks noChangeArrowheads="1"/>
          </p:cNvSpPr>
          <p:nvPr userDrawn="1"/>
        </p:nvSpPr>
        <p:spPr bwMode="auto">
          <a:xfrm>
            <a:off x="7177412" y="1855170"/>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5" name="Rectangle 92">
            <a:extLst>
              <a:ext uri="{FF2B5EF4-FFF2-40B4-BE49-F238E27FC236}">
                <a16:creationId xmlns:a16="http://schemas.microsoft.com/office/drawing/2014/main" id="{2E98FFFB-1367-4885-A347-2B10A92AF779}"/>
              </a:ext>
            </a:extLst>
          </p:cNvPr>
          <p:cNvSpPr>
            <a:spLocks noChangeArrowheads="1"/>
          </p:cNvSpPr>
          <p:nvPr userDrawn="1"/>
        </p:nvSpPr>
        <p:spPr bwMode="auto">
          <a:xfrm>
            <a:off x="7631675" y="1855170"/>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6" name="Rectangle 118">
            <a:extLst>
              <a:ext uri="{FF2B5EF4-FFF2-40B4-BE49-F238E27FC236}">
                <a16:creationId xmlns:a16="http://schemas.microsoft.com/office/drawing/2014/main" id="{B0EE3A07-2F28-4D28-AD64-4E71640B185F}"/>
              </a:ext>
            </a:extLst>
          </p:cNvPr>
          <p:cNvSpPr>
            <a:spLocks noChangeArrowheads="1"/>
          </p:cNvSpPr>
          <p:nvPr userDrawn="1"/>
        </p:nvSpPr>
        <p:spPr bwMode="auto">
          <a:xfrm>
            <a:off x="7177412" y="2363562"/>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7" name="Rectangle 119">
            <a:extLst>
              <a:ext uri="{FF2B5EF4-FFF2-40B4-BE49-F238E27FC236}">
                <a16:creationId xmlns:a16="http://schemas.microsoft.com/office/drawing/2014/main" id="{CCE2A03B-C80B-42F1-9230-C10251D1238C}"/>
              </a:ext>
            </a:extLst>
          </p:cNvPr>
          <p:cNvSpPr>
            <a:spLocks noChangeArrowheads="1"/>
          </p:cNvSpPr>
          <p:nvPr userDrawn="1"/>
        </p:nvSpPr>
        <p:spPr bwMode="auto">
          <a:xfrm>
            <a:off x="7631675" y="2363562"/>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8" name="Rectangle 145">
            <a:extLst>
              <a:ext uri="{FF2B5EF4-FFF2-40B4-BE49-F238E27FC236}">
                <a16:creationId xmlns:a16="http://schemas.microsoft.com/office/drawing/2014/main" id="{87375277-0EF5-4601-B688-CC287F3E6A48}"/>
              </a:ext>
            </a:extLst>
          </p:cNvPr>
          <p:cNvSpPr>
            <a:spLocks noChangeArrowheads="1"/>
          </p:cNvSpPr>
          <p:nvPr userDrawn="1"/>
        </p:nvSpPr>
        <p:spPr bwMode="auto">
          <a:xfrm>
            <a:off x="7177412" y="287078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9" name="Rectangle 146">
            <a:extLst>
              <a:ext uri="{FF2B5EF4-FFF2-40B4-BE49-F238E27FC236}">
                <a16:creationId xmlns:a16="http://schemas.microsoft.com/office/drawing/2014/main" id="{19099545-7878-4215-9ADA-69237497B88B}"/>
              </a:ext>
            </a:extLst>
          </p:cNvPr>
          <p:cNvSpPr>
            <a:spLocks noChangeArrowheads="1"/>
          </p:cNvSpPr>
          <p:nvPr userDrawn="1"/>
        </p:nvSpPr>
        <p:spPr bwMode="auto">
          <a:xfrm>
            <a:off x="7631675" y="287078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0" name="Rectangle 172">
            <a:extLst>
              <a:ext uri="{FF2B5EF4-FFF2-40B4-BE49-F238E27FC236}">
                <a16:creationId xmlns:a16="http://schemas.microsoft.com/office/drawing/2014/main" id="{13AB64CA-71E8-4F3D-8A8F-48ADB8EE76DD}"/>
              </a:ext>
            </a:extLst>
          </p:cNvPr>
          <p:cNvSpPr>
            <a:spLocks noChangeArrowheads="1"/>
          </p:cNvSpPr>
          <p:nvPr userDrawn="1"/>
        </p:nvSpPr>
        <p:spPr bwMode="auto">
          <a:xfrm>
            <a:off x="7177412" y="3379178"/>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1" name="Rectangle 173">
            <a:extLst>
              <a:ext uri="{FF2B5EF4-FFF2-40B4-BE49-F238E27FC236}">
                <a16:creationId xmlns:a16="http://schemas.microsoft.com/office/drawing/2014/main" id="{E6E68EB4-8B4F-4659-85F0-F33EB0681EAB}"/>
              </a:ext>
            </a:extLst>
          </p:cNvPr>
          <p:cNvSpPr>
            <a:spLocks noChangeArrowheads="1"/>
          </p:cNvSpPr>
          <p:nvPr userDrawn="1"/>
        </p:nvSpPr>
        <p:spPr bwMode="auto">
          <a:xfrm>
            <a:off x="7631675" y="3379178"/>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2" name="Rectangle 199">
            <a:extLst>
              <a:ext uri="{FF2B5EF4-FFF2-40B4-BE49-F238E27FC236}">
                <a16:creationId xmlns:a16="http://schemas.microsoft.com/office/drawing/2014/main" id="{FD5D2EFE-78D7-47A0-B41B-A6D123F33258}"/>
              </a:ext>
            </a:extLst>
          </p:cNvPr>
          <p:cNvSpPr>
            <a:spLocks noChangeArrowheads="1"/>
          </p:cNvSpPr>
          <p:nvPr userDrawn="1"/>
        </p:nvSpPr>
        <p:spPr bwMode="auto">
          <a:xfrm>
            <a:off x="7177412" y="3887570"/>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3" name="Rectangle 200">
            <a:extLst>
              <a:ext uri="{FF2B5EF4-FFF2-40B4-BE49-F238E27FC236}">
                <a16:creationId xmlns:a16="http://schemas.microsoft.com/office/drawing/2014/main" id="{43DD1F99-EF92-4FA7-A688-DFB8CA0428A2}"/>
              </a:ext>
            </a:extLst>
          </p:cNvPr>
          <p:cNvSpPr>
            <a:spLocks noChangeArrowheads="1"/>
          </p:cNvSpPr>
          <p:nvPr userDrawn="1"/>
        </p:nvSpPr>
        <p:spPr bwMode="auto">
          <a:xfrm>
            <a:off x="7631675" y="3887570"/>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4" name="Rectangle 227">
            <a:extLst>
              <a:ext uri="{FF2B5EF4-FFF2-40B4-BE49-F238E27FC236}">
                <a16:creationId xmlns:a16="http://schemas.microsoft.com/office/drawing/2014/main" id="{61B66908-9A89-4CAA-82BB-1B0CBBA7121D}"/>
              </a:ext>
            </a:extLst>
          </p:cNvPr>
          <p:cNvSpPr>
            <a:spLocks noChangeArrowheads="1"/>
          </p:cNvSpPr>
          <p:nvPr userDrawn="1"/>
        </p:nvSpPr>
        <p:spPr bwMode="auto">
          <a:xfrm>
            <a:off x="7177413" y="4395962"/>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5" name="Rectangle 228">
            <a:extLst>
              <a:ext uri="{FF2B5EF4-FFF2-40B4-BE49-F238E27FC236}">
                <a16:creationId xmlns:a16="http://schemas.microsoft.com/office/drawing/2014/main" id="{A25ADF27-53D5-47C3-A679-6359C6A587B3}"/>
              </a:ext>
            </a:extLst>
          </p:cNvPr>
          <p:cNvSpPr>
            <a:spLocks noChangeArrowheads="1"/>
          </p:cNvSpPr>
          <p:nvPr userDrawn="1"/>
        </p:nvSpPr>
        <p:spPr bwMode="auto">
          <a:xfrm>
            <a:off x="7631676" y="4395962"/>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6" name="Rectangle 254">
            <a:extLst>
              <a:ext uri="{FF2B5EF4-FFF2-40B4-BE49-F238E27FC236}">
                <a16:creationId xmlns:a16="http://schemas.microsoft.com/office/drawing/2014/main" id="{3571E780-2740-4415-A8FC-0A7B70032679}"/>
              </a:ext>
            </a:extLst>
          </p:cNvPr>
          <p:cNvSpPr>
            <a:spLocks noChangeArrowheads="1"/>
          </p:cNvSpPr>
          <p:nvPr userDrawn="1"/>
        </p:nvSpPr>
        <p:spPr bwMode="auto">
          <a:xfrm>
            <a:off x="7177413" y="490318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7" name="Rectangle 255">
            <a:extLst>
              <a:ext uri="{FF2B5EF4-FFF2-40B4-BE49-F238E27FC236}">
                <a16:creationId xmlns:a16="http://schemas.microsoft.com/office/drawing/2014/main" id="{D4DFF327-57BB-4D9E-A2B7-F0DD5B949776}"/>
              </a:ext>
            </a:extLst>
          </p:cNvPr>
          <p:cNvSpPr>
            <a:spLocks noChangeArrowheads="1"/>
          </p:cNvSpPr>
          <p:nvPr userDrawn="1"/>
        </p:nvSpPr>
        <p:spPr bwMode="auto">
          <a:xfrm>
            <a:off x="7631676" y="490318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5" name="Rectangle 91">
            <a:extLst>
              <a:ext uri="{FF2B5EF4-FFF2-40B4-BE49-F238E27FC236}">
                <a16:creationId xmlns:a16="http://schemas.microsoft.com/office/drawing/2014/main" id="{8A3B7425-E369-4F53-BA6F-5242DA61BF30}"/>
              </a:ext>
            </a:extLst>
          </p:cNvPr>
          <p:cNvSpPr>
            <a:spLocks noChangeArrowheads="1"/>
          </p:cNvSpPr>
          <p:nvPr userDrawn="1"/>
        </p:nvSpPr>
        <p:spPr bwMode="auto">
          <a:xfrm>
            <a:off x="8087107" y="1855170"/>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6" name="Rectangle 92">
            <a:extLst>
              <a:ext uri="{FF2B5EF4-FFF2-40B4-BE49-F238E27FC236}">
                <a16:creationId xmlns:a16="http://schemas.microsoft.com/office/drawing/2014/main" id="{4E6A839F-6FCF-4E31-8BD0-E16864EEE062}"/>
              </a:ext>
            </a:extLst>
          </p:cNvPr>
          <p:cNvSpPr>
            <a:spLocks noChangeArrowheads="1"/>
          </p:cNvSpPr>
          <p:nvPr userDrawn="1"/>
        </p:nvSpPr>
        <p:spPr bwMode="auto">
          <a:xfrm>
            <a:off x="8541370" y="1855170"/>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7" name="Rectangle 118">
            <a:extLst>
              <a:ext uri="{FF2B5EF4-FFF2-40B4-BE49-F238E27FC236}">
                <a16:creationId xmlns:a16="http://schemas.microsoft.com/office/drawing/2014/main" id="{E30405E0-3BAF-415C-962D-57EEE5D59061}"/>
              </a:ext>
            </a:extLst>
          </p:cNvPr>
          <p:cNvSpPr>
            <a:spLocks noChangeArrowheads="1"/>
          </p:cNvSpPr>
          <p:nvPr userDrawn="1"/>
        </p:nvSpPr>
        <p:spPr bwMode="auto">
          <a:xfrm>
            <a:off x="8087107" y="2363562"/>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8" name="Rectangle 119">
            <a:extLst>
              <a:ext uri="{FF2B5EF4-FFF2-40B4-BE49-F238E27FC236}">
                <a16:creationId xmlns:a16="http://schemas.microsoft.com/office/drawing/2014/main" id="{2F0D6E87-BA13-4616-837F-44E6418D2BE9}"/>
              </a:ext>
            </a:extLst>
          </p:cNvPr>
          <p:cNvSpPr>
            <a:spLocks noChangeArrowheads="1"/>
          </p:cNvSpPr>
          <p:nvPr userDrawn="1"/>
        </p:nvSpPr>
        <p:spPr bwMode="auto">
          <a:xfrm>
            <a:off x="8541370" y="2363562"/>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9" name="Rectangle 145">
            <a:extLst>
              <a:ext uri="{FF2B5EF4-FFF2-40B4-BE49-F238E27FC236}">
                <a16:creationId xmlns:a16="http://schemas.microsoft.com/office/drawing/2014/main" id="{6E4DC2C7-60E2-4E39-A040-33E1148C84D5}"/>
              </a:ext>
            </a:extLst>
          </p:cNvPr>
          <p:cNvSpPr>
            <a:spLocks noChangeArrowheads="1"/>
          </p:cNvSpPr>
          <p:nvPr userDrawn="1"/>
        </p:nvSpPr>
        <p:spPr bwMode="auto">
          <a:xfrm>
            <a:off x="8087107" y="287078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0" name="Rectangle 146">
            <a:extLst>
              <a:ext uri="{FF2B5EF4-FFF2-40B4-BE49-F238E27FC236}">
                <a16:creationId xmlns:a16="http://schemas.microsoft.com/office/drawing/2014/main" id="{966097DC-FD1B-4AB8-9270-D63BF4F1A3CB}"/>
              </a:ext>
            </a:extLst>
          </p:cNvPr>
          <p:cNvSpPr>
            <a:spLocks noChangeArrowheads="1"/>
          </p:cNvSpPr>
          <p:nvPr userDrawn="1"/>
        </p:nvSpPr>
        <p:spPr bwMode="auto">
          <a:xfrm>
            <a:off x="8541370" y="287078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1" name="Rectangle 172">
            <a:extLst>
              <a:ext uri="{FF2B5EF4-FFF2-40B4-BE49-F238E27FC236}">
                <a16:creationId xmlns:a16="http://schemas.microsoft.com/office/drawing/2014/main" id="{F9963C2C-FE13-4B53-9E0A-33833EBFF4BC}"/>
              </a:ext>
            </a:extLst>
          </p:cNvPr>
          <p:cNvSpPr>
            <a:spLocks noChangeArrowheads="1"/>
          </p:cNvSpPr>
          <p:nvPr userDrawn="1"/>
        </p:nvSpPr>
        <p:spPr bwMode="auto">
          <a:xfrm>
            <a:off x="8087107" y="3379178"/>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2" name="Rectangle 173">
            <a:extLst>
              <a:ext uri="{FF2B5EF4-FFF2-40B4-BE49-F238E27FC236}">
                <a16:creationId xmlns:a16="http://schemas.microsoft.com/office/drawing/2014/main" id="{E25FDE01-0116-404D-AED3-856484360C6A}"/>
              </a:ext>
            </a:extLst>
          </p:cNvPr>
          <p:cNvSpPr>
            <a:spLocks noChangeArrowheads="1"/>
          </p:cNvSpPr>
          <p:nvPr userDrawn="1"/>
        </p:nvSpPr>
        <p:spPr bwMode="auto">
          <a:xfrm>
            <a:off x="8541370" y="3379178"/>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3" name="Rectangle 199">
            <a:extLst>
              <a:ext uri="{FF2B5EF4-FFF2-40B4-BE49-F238E27FC236}">
                <a16:creationId xmlns:a16="http://schemas.microsoft.com/office/drawing/2014/main" id="{6301786C-8F5C-45F8-9EBB-5C24E924F8FB}"/>
              </a:ext>
            </a:extLst>
          </p:cNvPr>
          <p:cNvSpPr>
            <a:spLocks noChangeArrowheads="1"/>
          </p:cNvSpPr>
          <p:nvPr userDrawn="1"/>
        </p:nvSpPr>
        <p:spPr bwMode="auto">
          <a:xfrm>
            <a:off x="8087107" y="3887570"/>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4" name="Rectangle 200">
            <a:extLst>
              <a:ext uri="{FF2B5EF4-FFF2-40B4-BE49-F238E27FC236}">
                <a16:creationId xmlns:a16="http://schemas.microsoft.com/office/drawing/2014/main" id="{5F732FBA-FE3A-4BD8-BBC1-9C523E6253B3}"/>
              </a:ext>
            </a:extLst>
          </p:cNvPr>
          <p:cNvSpPr>
            <a:spLocks noChangeArrowheads="1"/>
          </p:cNvSpPr>
          <p:nvPr userDrawn="1"/>
        </p:nvSpPr>
        <p:spPr bwMode="auto">
          <a:xfrm>
            <a:off x="8541370" y="3887570"/>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5" name="Rectangle 227">
            <a:extLst>
              <a:ext uri="{FF2B5EF4-FFF2-40B4-BE49-F238E27FC236}">
                <a16:creationId xmlns:a16="http://schemas.microsoft.com/office/drawing/2014/main" id="{C637BBAC-97AA-4D18-AA59-2A7536613F5A}"/>
              </a:ext>
            </a:extLst>
          </p:cNvPr>
          <p:cNvSpPr>
            <a:spLocks noChangeArrowheads="1"/>
          </p:cNvSpPr>
          <p:nvPr userDrawn="1"/>
        </p:nvSpPr>
        <p:spPr bwMode="auto">
          <a:xfrm>
            <a:off x="8087108" y="4395962"/>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6" name="Rectangle 228">
            <a:extLst>
              <a:ext uri="{FF2B5EF4-FFF2-40B4-BE49-F238E27FC236}">
                <a16:creationId xmlns:a16="http://schemas.microsoft.com/office/drawing/2014/main" id="{6065E043-00A0-4681-9A2D-6DCA1E6EF993}"/>
              </a:ext>
            </a:extLst>
          </p:cNvPr>
          <p:cNvSpPr>
            <a:spLocks noChangeArrowheads="1"/>
          </p:cNvSpPr>
          <p:nvPr userDrawn="1"/>
        </p:nvSpPr>
        <p:spPr bwMode="auto">
          <a:xfrm>
            <a:off x="8541371" y="4395962"/>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7" name="Rectangle 254">
            <a:extLst>
              <a:ext uri="{FF2B5EF4-FFF2-40B4-BE49-F238E27FC236}">
                <a16:creationId xmlns:a16="http://schemas.microsoft.com/office/drawing/2014/main" id="{CE169FB0-5491-4F5D-BC9E-C9846ADDC0B8}"/>
              </a:ext>
            </a:extLst>
          </p:cNvPr>
          <p:cNvSpPr>
            <a:spLocks noChangeArrowheads="1"/>
          </p:cNvSpPr>
          <p:nvPr userDrawn="1"/>
        </p:nvSpPr>
        <p:spPr bwMode="auto">
          <a:xfrm>
            <a:off x="8087108" y="490318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8" name="Rectangle 255">
            <a:extLst>
              <a:ext uri="{FF2B5EF4-FFF2-40B4-BE49-F238E27FC236}">
                <a16:creationId xmlns:a16="http://schemas.microsoft.com/office/drawing/2014/main" id="{2057D317-5E06-487E-8C29-ACF2FBFDAD7B}"/>
              </a:ext>
            </a:extLst>
          </p:cNvPr>
          <p:cNvSpPr>
            <a:spLocks noChangeArrowheads="1"/>
          </p:cNvSpPr>
          <p:nvPr userDrawn="1"/>
        </p:nvSpPr>
        <p:spPr bwMode="auto">
          <a:xfrm>
            <a:off x="8541371" y="490318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Tree>
    <p:extLst>
      <p:ext uri="{BB962C8B-B14F-4D97-AF65-F5344CB8AC3E}">
        <p14:creationId xmlns:p14="http://schemas.microsoft.com/office/powerpoint/2010/main" val="145230934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accent1"/>
        </a:solidFill>
        <a:effectLst/>
      </p:bgPr>
    </p:bg>
    <p:spTree>
      <p:nvGrpSpPr>
        <p:cNvPr id="1" name=""/>
        <p:cNvGrpSpPr/>
        <p:nvPr/>
      </p:nvGrpSpPr>
      <p:grpSpPr>
        <a:xfrm>
          <a:off x="0" y="0"/>
          <a:ext cx="0" cy="0"/>
          <a:chOff x="0" y="0"/>
          <a:chExt cx="0" cy="0"/>
        </a:xfrm>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3283"/>
            <a:ext cx="10882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3283"/>
            <a:ext cx="10882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3283"/>
            <a:ext cx="10882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38827"/>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38827"/>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3882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45539"/>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45539"/>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2251"/>
            <a:ext cx="10999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2251"/>
            <a:ext cx="10882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57795"/>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50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6763"/>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nvGrpSpPr>
          <p:cNvPr id="7" name="Group 6">
            <a:extLst>
              <a:ext uri="{FF2B5EF4-FFF2-40B4-BE49-F238E27FC236}">
                <a16:creationId xmlns:a16="http://schemas.microsoft.com/office/drawing/2014/main" id="{27DA42D9-3528-406D-A6F9-46DF735F0B1B}"/>
              </a:ext>
            </a:extLst>
          </p:cNvPr>
          <p:cNvGrpSpPr/>
          <p:nvPr userDrawn="1"/>
        </p:nvGrpSpPr>
        <p:grpSpPr>
          <a:xfrm>
            <a:off x="354110" y="6402442"/>
            <a:ext cx="11480604" cy="109990"/>
            <a:chOff x="354110" y="6402442"/>
            <a:chExt cx="11480604" cy="109990"/>
          </a:xfrm>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sp>
        <p:nvSpPr>
          <p:cNvPr id="2" name="Date Placeholder 1"/>
          <p:cNvSpPr>
            <a:spLocks noGrp="1"/>
          </p:cNvSpPr>
          <p:nvPr userDrawn="1">
            <p:ph type="dt" sz="half" idx="10"/>
          </p:nvPr>
        </p:nvSpPr>
        <p:spPr/>
        <p:txBody>
          <a:bodyPr/>
          <a:lstStyle/>
          <a:p>
            <a:fld id="{425404F2-BE9A-4460-8815-8F645183555F}" type="datetimeFigureOut">
              <a:rPr lang="en-US" smtClean="0"/>
              <a:pPr/>
              <a:t>8/26/2025</a:t>
            </a:fld>
            <a:endParaRPr lang="en-US"/>
          </a:p>
        </p:txBody>
      </p:sp>
      <p:sp>
        <p:nvSpPr>
          <p:cNvPr id="3" name="Footer Placeholder 2"/>
          <p:cNvSpPr>
            <a:spLocks noGrp="1"/>
          </p:cNvSpPr>
          <p:nvPr userDrawn="1">
            <p:ph type="ftr" sz="quarter" idx="11"/>
          </p:nvPr>
        </p:nvSpPr>
        <p:spPr/>
        <p:txBody>
          <a:bodyPr/>
          <a:lstStyle/>
          <a:p>
            <a:endParaRPr lang="en-US"/>
          </a:p>
        </p:txBody>
      </p:sp>
      <p:sp>
        <p:nvSpPr>
          <p:cNvPr id="4" name="Slide Number Placeholder 3"/>
          <p:cNvSpPr>
            <a:spLocks noGrp="1"/>
          </p:cNvSpPr>
          <p:nvPr userDrawn="1">
            <p:ph type="sldNum" sz="quarter" idx="12"/>
          </p:nvPr>
        </p:nvSpPr>
        <p:spPr/>
        <p:txBody>
          <a:bodyPr/>
          <a:lstStyle/>
          <a:p>
            <a:r>
              <a:rPr lang="en-US" dirty="0"/>
              <a:t>www.anubhavtrainings.com</a:t>
            </a:r>
          </a:p>
        </p:txBody>
      </p:sp>
      <p:grpSp>
        <p:nvGrpSpPr>
          <p:cNvPr id="618" name="Group 617">
            <a:extLst>
              <a:ext uri="{FF2B5EF4-FFF2-40B4-BE49-F238E27FC236}">
                <a16:creationId xmlns:a16="http://schemas.microsoft.com/office/drawing/2014/main" id="{B5B99429-15CB-4646-807F-6B01F4253B13}"/>
              </a:ext>
            </a:extLst>
          </p:cNvPr>
          <p:cNvGrpSpPr/>
          <p:nvPr userDrawn="1"/>
        </p:nvGrpSpPr>
        <p:grpSpPr>
          <a:xfrm>
            <a:off x="354110" y="5904602"/>
            <a:ext cx="11480604" cy="109990"/>
            <a:chOff x="354110" y="6402442"/>
            <a:chExt cx="11480604" cy="109990"/>
          </a:xfrm>
        </p:grpSpPr>
        <p:sp>
          <p:nvSpPr>
            <p:cNvPr id="619" name="Rectangle 59">
              <a:extLst>
                <a:ext uri="{FF2B5EF4-FFF2-40B4-BE49-F238E27FC236}">
                  <a16:creationId xmlns:a16="http://schemas.microsoft.com/office/drawing/2014/main" id="{624494D0-607C-4971-A357-ED99F45D7C21}"/>
                </a:ext>
              </a:extLst>
            </p:cNvPr>
            <p:cNvSpPr>
              <a:spLocks noChangeArrowheads="1"/>
            </p:cNvSpPr>
            <p:nvPr/>
          </p:nvSpPr>
          <p:spPr bwMode="auto">
            <a:xfrm>
              <a:off x="35411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0" name="Rectangle 60">
              <a:extLst>
                <a:ext uri="{FF2B5EF4-FFF2-40B4-BE49-F238E27FC236}">
                  <a16:creationId xmlns:a16="http://schemas.microsoft.com/office/drawing/2014/main" id="{22FD15BA-8E62-417D-8392-658E5E86C2FF}"/>
                </a:ext>
              </a:extLst>
            </p:cNvPr>
            <p:cNvSpPr>
              <a:spLocks noChangeArrowheads="1"/>
            </p:cNvSpPr>
            <p:nvPr/>
          </p:nvSpPr>
          <p:spPr bwMode="auto">
            <a:xfrm>
              <a:off x="80954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1" name="Rectangle 61">
              <a:extLst>
                <a:ext uri="{FF2B5EF4-FFF2-40B4-BE49-F238E27FC236}">
                  <a16:creationId xmlns:a16="http://schemas.microsoft.com/office/drawing/2014/main" id="{C665A07F-2AFB-49CF-8EE0-C81377FC2A54}"/>
                </a:ext>
              </a:extLst>
            </p:cNvPr>
            <p:cNvSpPr>
              <a:spLocks noChangeArrowheads="1"/>
            </p:cNvSpPr>
            <p:nvPr/>
          </p:nvSpPr>
          <p:spPr bwMode="auto">
            <a:xfrm>
              <a:off x="1263805"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2" name="Rectangle 62">
              <a:extLst>
                <a:ext uri="{FF2B5EF4-FFF2-40B4-BE49-F238E27FC236}">
                  <a16:creationId xmlns:a16="http://schemas.microsoft.com/office/drawing/2014/main" id="{74997C49-7ACC-4BCC-BC8D-58EBD77EE72A}"/>
                </a:ext>
              </a:extLst>
            </p:cNvPr>
            <p:cNvSpPr>
              <a:spLocks noChangeArrowheads="1"/>
            </p:cNvSpPr>
            <p:nvPr/>
          </p:nvSpPr>
          <p:spPr bwMode="auto">
            <a:xfrm>
              <a:off x="1719239"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3" name="Rectangle 63">
              <a:extLst>
                <a:ext uri="{FF2B5EF4-FFF2-40B4-BE49-F238E27FC236}">
                  <a16:creationId xmlns:a16="http://schemas.microsoft.com/office/drawing/2014/main" id="{E3CDD2FB-079B-43EA-89D5-5FD9D7644AC4}"/>
                </a:ext>
              </a:extLst>
            </p:cNvPr>
            <p:cNvSpPr>
              <a:spLocks noChangeArrowheads="1"/>
            </p:cNvSpPr>
            <p:nvPr/>
          </p:nvSpPr>
          <p:spPr bwMode="auto">
            <a:xfrm>
              <a:off x="2173502"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4" name="Rectangle 64">
              <a:extLst>
                <a:ext uri="{FF2B5EF4-FFF2-40B4-BE49-F238E27FC236}">
                  <a16:creationId xmlns:a16="http://schemas.microsoft.com/office/drawing/2014/main" id="{9C1479D9-3647-44C4-99E1-C660E2C8E306}"/>
                </a:ext>
              </a:extLst>
            </p:cNvPr>
            <p:cNvSpPr>
              <a:spLocks noChangeArrowheads="1"/>
            </p:cNvSpPr>
            <p:nvPr/>
          </p:nvSpPr>
          <p:spPr bwMode="auto">
            <a:xfrm>
              <a:off x="2628934"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5" name="Rectangle 65">
              <a:extLst>
                <a:ext uri="{FF2B5EF4-FFF2-40B4-BE49-F238E27FC236}">
                  <a16:creationId xmlns:a16="http://schemas.microsoft.com/office/drawing/2014/main" id="{AA8F3E10-CD9D-49C0-B0AE-24ABBF3BDC07}"/>
                </a:ext>
              </a:extLst>
            </p:cNvPr>
            <p:cNvSpPr>
              <a:spLocks noChangeArrowheads="1"/>
            </p:cNvSpPr>
            <p:nvPr/>
          </p:nvSpPr>
          <p:spPr bwMode="auto">
            <a:xfrm>
              <a:off x="3083197"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6" name="Rectangle 66">
              <a:extLst>
                <a:ext uri="{FF2B5EF4-FFF2-40B4-BE49-F238E27FC236}">
                  <a16:creationId xmlns:a16="http://schemas.microsoft.com/office/drawing/2014/main" id="{9C3B6F09-A4DD-4A26-B213-51E23205497E}"/>
                </a:ext>
              </a:extLst>
            </p:cNvPr>
            <p:cNvSpPr>
              <a:spLocks noChangeArrowheads="1"/>
            </p:cNvSpPr>
            <p:nvPr/>
          </p:nvSpPr>
          <p:spPr bwMode="auto">
            <a:xfrm>
              <a:off x="3538630"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7" name="Rectangle 67">
              <a:extLst>
                <a:ext uri="{FF2B5EF4-FFF2-40B4-BE49-F238E27FC236}">
                  <a16:creationId xmlns:a16="http://schemas.microsoft.com/office/drawing/2014/main" id="{2BA14941-5A2D-4CDB-9C2E-79C930D22256}"/>
                </a:ext>
              </a:extLst>
            </p:cNvPr>
            <p:cNvSpPr>
              <a:spLocks noChangeArrowheads="1"/>
            </p:cNvSpPr>
            <p:nvPr/>
          </p:nvSpPr>
          <p:spPr bwMode="auto">
            <a:xfrm>
              <a:off x="3992893"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8" name="Rectangle 68">
              <a:extLst>
                <a:ext uri="{FF2B5EF4-FFF2-40B4-BE49-F238E27FC236}">
                  <a16:creationId xmlns:a16="http://schemas.microsoft.com/office/drawing/2014/main" id="{6C5B2E84-85D6-4DD5-88FE-F8495F5E3CA2}"/>
                </a:ext>
              </a:extLst>
            </p:cNvPr>
            <p:cNvSpPr>
              <a:spLocks noChangeArrowheads="1"/>
            </p:cNvSpPr>
            <p:nvPr/>
          </p:nvSpPr>
          <p:spPr bwMode="auto">
            <a:xfrm>
              <a:off x="4448326"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9" name="Rectangle 69">
              <a:extLst>
                <a:ext uri="{FF2B5EF4-FFF2-40B4-BE49-F238E27FC236}">
                  <a16:creationId xmlns:a16="http://schemas.microsoft.com/office/drawing/2014/main" id="{1987B595-96EB-427F-8E00-533CBBEB5E66}"/>
                </a:ext>
              </a:extLst>
            </p:cNvPr>
            <p:cNvSpPr>
              <a:spLocks noChangeArrowheads="1"/>
            </p:cNvSpPr>
            <p:nvPr/>
          </p:nvSpPr>
          <p:spPr bwMode="auto">
            <a:xfrm>
              <a:off x="4902589"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0" name="Rectangle 70">
              <a:extLst>
                <a:ext uri="{FF2B5EF4-FFF2-40B4-BE49-F238E27FC236}">
                  <a16:creationId xmlns:a16="http://schemas.microsoft.com/office/drawing/2014/main" id="{99D33392-C824-498D-AF8A-7AF58A9F3321}"/>
                </a:ext>
              </a:extLst>
            </p:cNvPr>
            <p:cNvSpPr>
              <a:spLocks noChangeArrowheads="1"/>
            </p:cNvSpPr>
            <p:nvPr/>
          </p:nvSpPr>
          <p:spPr bwMode="auto">
            <a:xfrm>
              <a:off x="535802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1" name="Rectangle 71">
              <a:extLst>
                <a:ext uri="{FF2B5EF4-FFF2-40B4-BE49-F238E27FC236}">
                  <a16:creationId xmlns:a16="http://schemas.microsoft.com/office/drawing/2014/main" id="{6D1CAD59-FE6E-48A2-AE71-1BB80553F20C}"/>
                </a:ext>
              </a:extLst>
            </p:cNvPr>
            <p:cNvSpPr>
              <a:spLocks noChangeArrowheads="1"/>
            </p:cNvSpPr>
            <p:nvPr/>
          </p:nvSpPr>
          <p:spPr bwMode="auto">
            <a:xfrm>
              <a:off x="5812285"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2" name="Rectangle 72">
              <a:extLst>
                <a:ext uri="{FF2B5EF4-FFF2-40B4-BE49-F238E27FC236}">
                  <a16:creationId xmlns:a16="http://schemas.microsoft.com/office/drawing/2014/main" id="{BD936CE6-00F6-4CAF-A200-A693710C89B3}"/>
                </a:ext>
              </a:extLst>
            </p:cNvPr>
            <p:cNvSpPr>
              <a:spLocks noChangeArrowheads="1"/>
            </p:cNvSpPr>
            <p:nvPr/>
          </p:nvSpPr>
          <p:spPr bwMode="auto">
            <a:xfrm>
              <a:off x="6267717"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3" name="Rectangle 73">
              <a:extLst>
                <a:ext uri="{FF2B5EF4-FFF2-40B4-BE49-F238E27FC236}">
                  <a16:creationId xmlns:a16="http://schemas.microsoft.com/office/drawing/2014/main" id="{10329E52-6B3F-4897-BFBC-A6C4F2D26958}"/>
                </a:ext>
              </a:extLst>
            </p:cNvPr>
            <p:cNvSpPr>
              <a:spLocks noChangeArrowheads="1"/>
            </p:cNvSpPr>
            <p:nvPr/>
          </p:nvSpPr>
          <p:spPr bwMode="auto">
            <a:xfrm>
              <a:off x="672198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4" name="Rectangle 74">
              <a:extLst>
                <a:ext uri="{FF2B5EF4-FFF2-40B4-BE49-F238E27FC236}">
                  <a16:creationId xmlns:a16="http://schemas.microsoft.com/office/drawing/2014/main" id="{B9A5FD8E-2005-457D-B36F-5BD162CB6407}"/>
                </a:ext>
              </a:extLst>
            </p:cNvPr>
            <p:cNvSpPr>
              <a:spLocks noChangeArrowheads="1"/>
            </p:cNvSpPr>
            <p:nvPr/>
          </p:nvSpPr>
          <p:spPr bwMode="auto">
            <a:xfrm>
              <a:off x="7177414"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5" name="Rectangle 75">
              <a:extLst>
                <a:ext uri="{FF2B5EF4-FFF2-40B4-BE49-F238E27FC236}">
                  <a16:creationId xmlns:a16="http://schemas.microsoft.com/office/drawing/2014/main" id="{2C1FBF6B-A7C3-4F83-AD53-33D9E848D4A4}"/>
                </a:ext>
              </a:extLst>
            </p:cNvPr>
            <p:cNvSpPr>
              <a:spLocks noChangeArrowheads="1"/>
            </p:cNvSpPr>
            <p:nvPr/>
          </p:nvSpPr>
          <p:spPr bwMode="auto">
            <a:xfrm>
              <a:off x="7631676"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6" name="Rectangle 76">
              <a:extLst>
                <a:ext uri="{FF2B5EF4-FFF2-40B4-BE49-F238E27FC236}">
                  <a16:creationId xmlns:a16="http://schemas.microsoft.com/office/drawing/2014/main" id="{964A4B57-1B27-4010-9A9F-F2BCD2530127}"/>
                </a:ext>
              </a:extLst>
            </p:cNvPr>
            <p:cNvSpPr>
              <a:spLocks noChangeArrowheads="1"/>
            </p:cNvSpPr>
            <p:nvPr/>
          </p:nvSpPr>
          <p:spPr bwMode="auto">
            <a:xfrm>
              <a:off x="8087109"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7" name="Rectangle 77">
              <a:extLst>
                <a:ext uri="{FF2B5EF4-FFF2-40B4-BE49-F238E27FC236}">
                  <a16:creationId xmlns:a16="http://schemas.microsoft.com/office/drawing/2014/main" id="{D961087D-A1D8-48DD-8BD9-550D63557439}"/>
                </a:ext>
              </a:extLst>
            </p:cNvPr>
            <p:cNvSpPr>
              <a:spLocks noChangeArrowheads="1"/>
            </p:cNvSpPr>
            <p:nvPr/>
          </p:nvSpPr>
          <p:spPr bwMode="auto">
            <a:xfrm>
              <a:off x="8541372"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8" name="Rectangle 78">
              <a:extLst>
                <a:ext uri="{FF2B5EF4-FFF2-40B4-BE49-F238E27FC236}">
                  <a16:creationId xmlns:a16="http://schemas.microsoft.com/office/drawing/2014/main" id="{64FADA1C-663B-4FF6-8D80-B311B8ABCD02}"/>
                </a:ext>
              </a:extLst>
            </p:cNvPr>
            <p:cNvSpPr>
              <a:spLocks noChangeArrowheads="1"/>
            </p:cNvSpPr>
            <p:nvPr/>
          </p:nvSpPr>
          <p:spPr bwMode="auto">
            <a:xfrm>
              <a:off x="8996805"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9" name="Rectangle 79">
              <a:extLst>
                <a:ext uri="{FF2B5EF4-FFF2-40B4-BE49-F238E27FC236}">
                  <a16:creationId xmlns:a16="http://schemas.microsoft.com/office/drawing/2014/main" id="{E96330D1-4BBF-4D0A-B45F-77999C5C74D6}"/>
                </a:ext>
              </a:extLst>
            </p:cNvPr>
            <p:cNvSpPr>
              <a:spLocks noChangeArrowheads="1"/>
            </p:cNvSpPr>
            <p:nvPr/>
          </p:nvSpPr>
          <p:spPr bwMode="auto">
            <a:xfrm>
              <a:off x="9451068"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0" name="Rectangle 80">
              <a:extLst>
                <a:ext uri="{FF2B5EF4-FFF2-40B4-BE49-F238E27FC236}">
                  <a16:creationId xmlns:a16="http://schemas.microsoft.com/office/drawing/2014/main" id="{78AFE672-0739-4A26-8B51-D71BAD6A4326}"/>
                </a:ext>
              </a:extLst>
            </p:cNvPr>
            <p:cNvSpPr>
              <a:spLocks noChangeArrowheads="1"/>
            </p:cNvSpPr>
            <p:nvPr/>
          </p:nvSpPr>
          <p:spPr bwMode="auto">
            <a:xfrm>
              <a:off x="9906501"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1" name="Rectangle 81">
              <a:extLst>
                <a:ext uri="{FF2B5EF4-FFF2-40B4-BE49-F238E27FC236}">
                  <a16:creationId xmlns:a16="http://schemas.microsoft.com/office/drawing/2014/main" id="{AA3E4254-137D-4797-BF52-FAB6866F0F05}"/>
                </a:ext>
              </a:extLst>
            </p:cNvPr>
            <p:cNvSpPr>
              <a:spLocks noChangeArrowheads="1"/>
            </p:cNvSpPr>
            <p:nvPr/>
          </p:nvSpPr>
          <p:spPr bwMode="auto">
            <a:xfrm>
              <a:off x="10360763"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2" name="Rectangle 82">
              <a:extLst>
                <a:ext uri="{FF2B5EF4-FFF2-40B4-BE49-F238E27FC236}">
                  <a16:creationId xmlns:a16="http://schemas.microsoft.com/office/drawing/2014/main" id="{81844ED9-0C33-41B9-8D6C-0C959F9E0F48}"/>
                </a:ext>
              </a:extLst>
            </p:cNvPr>
            <p:cNvSpPr>
              <a:spLocks noChangeArrowheads="1"/>
            </p:cNvSpPr>
            <p:nvPr/>
          </p:nvSpPr>
          <p:spPr bwMode="auto">
            <a:xfrm>
              <a:off x="10816197"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3" name="Rectangle 83">
              <a:extLst>
                <a:ext uri="{FF2B5EF4-FFF2-40B4-BE49-F238E27FC236}">
                  <a16:creationId xmlns:a16="http://schemas.microsoft.com/office/drawing/2014/main" id="{69541354-1FEF-4A05-8852-E0866C02411F}"/>
                </a:ext>
              </a:extLst>
            </p:cNvPr>
            <p:cNvSpPr>
              <a:spLocks noChangeArrowheads="1"/>
            </p:cNvSpPr>
            <p:nvPr/>
          </p:nvSpPr>
          <p:spPr bwMode="auto">
            <a:xfrm>
              <a:off x="1127046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4" name="Rectangle 84">
              <a:extLst>
                <a:ext uri="{FF2B5EF4-FFF2-40B4-BE49-F238E27FC236}">
                  <a16:creationId xmlns:a16="http://schemas.microsoft.com/office/drawing/2014/main" id="{22323587-A6E2-4D2C-9D71-B6D0B4DAF0A2}"/>
                </a:ext>
              </a:extLst>
            </p:cNvPr>
            <p:cNvSpPr>
              <a:spLocks noChangeArrowheads="1"/>
            </p:cNvSpPr>
            <p:nvPr/>
          </p:nvSpPr>
          <p:spPr bwMode="auto">
            <a:xfrm>
              <a:off x="1172589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spTree>
    <p:extLst>
      <p:ext uri="{BB962C8B-B14F-4D97-AF65-F5344CB8AC3E}">
        <p14:creationId xmlns:p14="http://schemas.microsoft.com/office/powerpoint/2010/main" val="66395774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Images and Contents Layout">
    <p:spTree>
      <p:nvGrpSpPr>
        <p:cNvPr id="1" name=""/>
        <p:cNvGrpSpPr/>
        <p:nvPr/>
      </p:nvGrpSpPr>
      <p:grpSpPr>
        <a:xfrm>
          <a:off x="0" y="0"/>
          <a:ext cx="0" cy="0"/>
          <a:chOff x="0" y="0"/>
          <a:chExt cx="0" cy="0"/>
        </a:xfrm>
      </p:grpSpPr>
      <p:sp>
        <p:nvSpPr>
          <p:cNvPr id="4" name="Picture Placeholder 2"/>
          <p:cNvSpPr>
            <a:spLocks noGrp="1"/>
          </p:cNvSpPr>
          <p:nvPr>
            <p:ph type="pic" idx="1" hasCustomPrompt="1"/>
          </p:nvPr>
        </p:nvSpPr>
        <p:spPr>
          <a:xfrm>
            <a:off x="0" y="-1"/>
            <a:ext cx="12188825" cy="6857999"/>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265" indent="0">
              <a:buNone/>
              <a:defRPr sz="3732"/>
            </a:lvl2pPr>
            <a:lvl3pPr marL="1218529" indent="0">
              <a:buNone/>
              <a:defRPr sz="3198"/>
            </a:lvl3pPr>
            <a:lvl4pPr marL="1827794" indent="0">
              <a:buNone/>
              <a:defRPr sz="2665"/>
            </a:lvl4pPr>
            <a:lvl5pPr marL="2437060" indent="0">
              <a:buNone/>
              <a:defRPr sz="2665"/>
            </a:lvl5pPr>
            <a:lvl6pPr marL="3046324" indent="0">
              <a:buNone/>
              <a:defRPr sz="2665"/>
            </a:lvl6pPr>
            <a:lvl7pPr marL="3655589" indent="0">
              <a:buNone/>
              <a:defRPr sz="2665"/>
            </a:lvl7pPr>
            <a:lvl8pPr marL="4264853" indent="0">
              <a:buNone/>
              <a:defRPr sz="2665"/>
            </a:lvl8pPr>
            <a:lvl9pPr marL="4874118" indent="0">
              <a:buNone/>
              <a:defRPr sz="2665"/>
            </a:lvl9pPr>
          </a:lstStyle>
          <a:p>
            <a:r>
              <a:rPr lang="en-US" altLang="ko-KR" dirty="0"/>
              <a:t>Insert Your Image</a:t>
            </a:r>
            <a:endParaRPr lang="ko-KR" altLang="en-US" dirty="0"/>
          </a:p>
        </p:txBody>
      </p:sp>
    </p:spTree>
    <p:extLst>
      <p:ext uri="{BB962C8B-B14F-4D97-AF65-F5344CB8AC3E}">
        <p14:creationId xmlns:p14="http://schemas.microsoft.com/office/powerpoint/2010/main" val="359946853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88825"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30967579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369"/>
        <p:cNvGrpSpPr/>
        <p:nvPr/>
      </p:nvGrpSpPr>
      <p:grpSpPr>
        <a:xfrm>
          <a:off x="0" y="0"/>
          <a:ext cx="0" cy="0"/>
          <a:chOff x="0" y="0"/>
          <a:chExt cx="0" cy="0"/>
        </a:xfrm>
      </p:grpSpPr>
      <p:sp>
        <p:nvSpPr>
          <p:cNvPr id="370" name="Google Shape;370;p158"/>
          <p:cNvSpPr txBox="1">
            <a:spLocks noGrp="1"/>
          </p:cNvSpPr>
          <p:nvPr>
            <p:ph type="ctrTitle"/>
          </p:nvPr>
        </p:nvSpPr>
        <p:spPr>
          <a:xfrm>
            <a:off x="1523603" y="1122363"/>
            <a:ext cx="9141619"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5999"/>
              <a:buFont typeface="Calibri"/>
              <a:buNone/>
              <a:defRPr sz="5999"/>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71" name="Google Shape;371;p158"/>
          <p:cNvSpPr txBox="1">
            <a:spLocks noGrp="1"/>
          </p:cNvSpPr>
          <p:nvPr>
            <p:ph type="subTitle" idx="1"/>
          </p:nvPr>
        </p:nvSpPr>
        <p:spPr>
          <a:xfrm>
            <a:off x="1523603" y="3602037"/>
            <a:ext cx="9141619" cy="1655763"/>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399"/>
              <a:buNone/>
              <a:defRPr sz="2399"/>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372" name="Google Shape;372;p158"/>
          <p:cNvSpPr txBox="1">
            <a:spLocks noGrp="1"/>
          </p:cNvSpPr>
          <p:nvPr>
            <p:ph type="dt" idx="10"/>
          </p:nvPr>
        </p:nvSpPr>
        <p:spPr>
          <a:xfrm>
            <a:off x="837982" y="6356351"/>
            <a:ext cx="2742486"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3" name="Google Shape;373;p158"/>
          <p:cNvSpPr txBox="1">
            <a:spLocks noGrp="1"/>
          </p:cNvSpPr>
          <p:nvPr>
            <p:ph type="ftr" idx="11"/>
          </p:nvPr>
        </p:nvSpPr>
        <p:spPr>
          <a:xfrm>
            <a:off x="4037549" y="6356351"/>
            <a:ext cx="4113728"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4" name="Google Shape;374;p158"/>
          <p:cNvSpPr txBox="1">
            <a:spLocks noGrp="1"/>
          </p:cNvSpPr>
          <p:nvPr>
            <p:ph type="sldNum" idx="12"/>
          </p:nvPr>
        </p:nvSpPr>
        <p:spPr>
          <a:xfrm>
            <a:off x="8608357" y="6356351"/>
            <a:ext cx="2742486"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33243934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93"/>
        <p:cNvGrpSpPr/>
        <p:nvPr/>
      </p:nvGrpSpPr>
      <p:grpSpPr>
        <a:xfrm>
          <a:off x="0" y="0"/>
          <a:ext cx="0" cy="0"/>
          <a:chOff x="0" y="0"/>
          <a:chExt cx="0" cy="0"/>
        </a:xfrm>
      </p:grpSpPr>
      <p:sp>
        <p:nvSpPr>
          <p:cNvPr id="94" name="Google Shape;94;p172"/>
          <p:cNvSpPr txBox="1">
            <a:spLocks noGrp="1"/>
          </p:cNvSpPr>
          <p:nvPr>
            <p:ph type="dt" idx="10"/>
          </p:nvPr>
        </p:nvSpPr>
        <p:spPr>
          <a:xfrm>
            <a:off x="609441" y="6356351"/>
            <a:ext cx="2844059" cy="365125"/>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5" name="Google Shape;95;p172"/>
          <p:cNvSpPr txBox="1">
            <a:spLocks noGrp="1"/>
          </p:cNvSpPr>
          <p:nvPr>
            <p:ph type="ftr" idx="11"/>
          </p:nvPr>
        </p:nvSpPr>
        <p:spPr>
          <a:xfrm>
            <a:off x="4164515" y="6356351"/>
            <a:ext cx="3859795" cy="365125"/>
          </a:xfrm>
          <a:prstGeom prst="rect">
            <a:avLst/>
          </a:prstGeom>
          <a:noFill/>
          <a:ln>
            <a:noFill/>
          </a:ln>
        </p:spPr>
        <p:txBody>
          <a:bodyPr spcFirstLastPara="1" wrap="square" lIns="0" tIns="60925" rIns="0"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6" name="Google Shape;96;p172"/>
          <p:cNvSpPr txBox="1">
            <a:spLocks noGrp="1"/>
          </p:cNvSpPr>
          <p:nvPr>
            <p:ph type="sldNum" idx="12"/>
          </p:nvPr>
        </p:nvSpPr>
        <p:spPr>
          <a:xfrm>
            <a:off x="8735325" y="6356351"/>
            <a:ext cx="2844059" cy="365125"/>
          </a:xfrm>
          <a:prstGeom prst="rect">
            <a:avLst/>
          </a:prstGeom>
          <a:noFill/>
          <a:ln>
            <a:noFill/>
          </a:ln>
        </p:spPr>
        <p:txBody>
          <a:bodyPr spcFirstLastPara="1" wrap="square" lIns="0" tIns="60925" rIns="0"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97" name="Google Shape;97;p172"/>
          <p:cNvSpPr txBox="1">
            <a:spLocks noGrp="1"/>
          </p:cNvSpPr>
          <p:nvPr>
            <p:ph type="title"/>
          </p:nvPr>
        </p:nvSpPr>
        <p:spPr>
          <a:xfrm>
            <a:off x="609441" y="274639"/>
            <a:ext cx="10969943" cy="711081"/>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Clr>
                <a:schemeClr val="accent1"/>
              </a:buClr>
              <a:buSzPts val="3600"/>
              <a:buFont typeface="Quattrocento Sans"/>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Content with Caption" type="objTx">
  <p:cSld name="Content with Caption">
    <p:spTree>
      <p:nvGrpSpPr>
        <p:cNvPr id="1" name="Shape 456"/>
        <p:cNvGrpSpPr/>
        <p:nvPr/>
      </p:nvGrpSpPr>
      <p:grpSpPr>
        <a:xfrm>
          <a:off x="0" y="0"/>
          <a:ext cx="0" cy="0"/>
          <a:chOff x="0" y="0"/>
          <a:chExt cx="0" cy="0"/>
        </a:xfrm>
      </p:grpSpPr>
      <p:sp>
        <p:nvSpPr>
          <p:cNvPr id="457" name="Google Shape;457;p178"/>
          <p:cNvSpPr txBox="1">
            <a:spLocks noGrp="1"/>
          </p:cNvSpPr>
          <p:nvPr>
            <p:ph type="title"/>
          </p:nvPr>
        </p:nvSpPr>
        <p:spPr>
          <a:xfrm>
            <a:off x="839569" y="457200"/>
            <a:ext cx="3931213"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199"/>
              <a:buFont typeface="Calibri"/>
              <a:buNone/>
              <a:defRPr sz="3199"/>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58" name="Google Shape;458;p178"/>
          <p:cNvSpPr txBox="1">
            <a:spLocks noGrp="1"/>
          </p:cNvSpPr>
          <p:nvPr>
            <p:ph type="body" idx="1"/>
          </p:nvPr>
        </p:nvSpPr>
        <p:spPr>
          <a:xfrm>
            <a:off x="5181838" y="987426"/>
            <a:ext cx="6170593" cy="4873625"/>
          </a:xfrm>
          <a:prstGeom prst="rect">
            <a:avLst/>
          </a:prstGeom>
          <a:noFill/>
          <a:ln>
            <a:noFill/>
          </a:ln>
        </p:spPr>
        <p:txBody>
          <a:bodyPr spcFirstLastPara="1" wrap="square" lIns="91425" tIns="45700" rIns="91425" bIns="45700" anchor="t" anchorCtr="0">
            <a:normAutofit/>
          </a:bodyPr>
          <a:lstStyle>
            <a:lvl1pPr marL="457200" lvl="0" indent="-431736" algn="l">
              <a:lnSpc>
                <a:spcPct val="90000"/>
              </a:lnSpc>
              <a:spcBef>
                <a:spcPts val="1000"/>
              </a:spcBef>
              <a:spcAft>
                <a:spcPts val="0"/>
              </a:spcAft>
              <a:buClr>
                <a:schemeClr val="dk1"/>
              </a:buClr>
              <a:buSzPts val="3199"/>
              <a:buChar char="•"/>
              <a:defRPr sz="3199"/>
            </a:lvl1pPr>
            <a:lvl2pPr marL="914400" lvl="1" indent="-406336" algn="l">
              <a:lnSpc>
                <a:spcPct val="90000"/>
              </a:lnSpc>
              <a:spcBef>
                <a:spcPts val="500"/>
              </a:spcBef>
              <a:spcAft>
                <a:spcPts val="0"/>
              </a:spcAft>
              <a:buClr>
                <a:schemeClr val="dk1"/>
              </a:buClr>
              <a:buSzPts val="2799"/>
              <a:buChar char="•"/>
              <a:defRPr sz="2799"/>
            </a:lvl2pPr>
            <a:lvl3pPr marL="1371600" lvl="2" indent="-380936" algn="l">
              <a:lnSpc>
                <a:spcPct val="90000"/>
              </a:lnSpc>
              <a:spcBef>
                <a:spcPts val="500"/>
              </a:spcBef>
              <a:spcAft>
                <a:spcPts val="0"/>
              </a:spcAft>
              <a:buClr>
                <a:schemeClr val="dk1"/>
              </a:buClr>
              <a:buSzPts val="2399"/>
              <a:buChar char="•"/>
              <a:defRPr sz="2399"/>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459" name="Google Shape;459;p178"/>
          <p:cNvSpPr txBox="1">
            <a:spLocks noGrp="1"/>
          </p:cNvSpPr>
          <p:nvPr>
            <p:ph type="body" idx="2"/>
          </p:nvPr>
        </p:nvSpPr>
        <p:spPr>
          <a:xfrm>
            <a:off x="839569" y="2057401"/>
            <a:ext cx="3931213"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460" name="Google Shape;460;p178"/>
          <p:cNvSpPr txBox="1">
            <a:spLocks noGrp="1"/>
          </p:cNvSpPr>
          <p:nvPr>
            <p:ph type="dt" idx="10"/>
          </p:nvPr>
        </p:nvSpPr>
        <p:spPr>
          <a:xfrm>
            <a:off x="837982" y="6356351"/>
            <a:ext cx="2742486"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1" name="Google Shape;461;p178"/>
          <p:cNvSpPr txBox="1">
            <a:spLocks noGrp="1"/>
          </p:cNvSpPr>
          <p:nvPr>
            <p:ph type="ftr" idx="11"/>
          </p:nvPr>
        </p:nvSpPr>
        <p:spPr>
          <a:xfrm>
            <a:off x="4037549" y="6356351"/>
            <a:ext cx="4113728"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2" name="Google Shape;462;p178"/>
          <p:cNvSpPr txBox="1">
            <a:spLocks noGrp="1"/>
          </p:cNvSpPr>
          <p:nvPr>
            <p:ph type="sldNum" idx="12"/>
          </p:nvPr>
        </p:nvSpPr>
        <p:spPr>
          <a:xfrm>
            <a:off x="8608357" y="6356351"/>
            <a:ext cx="2742486"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38002318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Picture with Caption" type="picTx">
  <p:cSld name="Picture with Caption">
    <p:spTree>
      <p:nvGrpSpPr>
        <p:cNvPr id="1" name="Shape 463"/>
        <p:cNvGrpSpPr/>
        <p:nvPr/>
      </p:nvGrpSpPr>
      <p:grpSpPr>
        <a:xfrm>
          <a:off x="0" y="0"/>
          <a:ext cx="0" cy="0"/>
          <a:chOff x="0" y="0"/>
          <a:chExt cx="0" cy="0"/>
        </a:xfrm>
      </p:grpSpPr>
      <p:sp>
        <p:nvSpPr>
          <p:cNvPr id="464" name="Google Shape;464;p179"/>
          <p:cNvSpPr txBox="1">
            <a:spLocks noGrp="1"/>
          </p:cNvSpPr>
          <p:nvPr>
            <p:ph type="title"/>
          </p:nvPr>
        </p:nvSpPr>
        <p:spPr>
          <a:xfrm>
            <a:off x="839569" y="457200"/>
            <a:ext cx="3931213"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199"/>
              <a:buFont typeface="Calibri"/>
              <a:buNone/>
              <a:defRPr sz="3199"/>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65" name="Google Shape;465;p179"/>
          <p:cNvSpPr>
            <a:spLocks noGrp="1"/>
          </p:cNvSpPr>
          <p:nvPr>
            <p:ph type="pic" idx="2"/>
          </p:nvPr>
        </p:nvSpPr>
        <p:spPr>
          <a:xfrm>
            <a:off x="5181838" y="987426"/>
            <a:ext cx="6170593" cy="4873625"/>
          </a:xfrm>
          <a:prstGeom prst="rect">
            <a:avLst/>
          </a:prstGeom>
          <a:noFill/>
          <a:ln>
            <a:noFill/>
          </a:ln>
        </p:spPr>
      </p:sp>
      <p:sp>
        <p:nvSpPr>
          <p:cNvPr id="466" name="Google Shape;466;p179"/>
          <p:cNvSpPr txBox="1">
            <a:spLocks noGrp="1"/>
          </p:cNvSpPr>
          <p:nvPr>
            <p:ph type="body" idx="1"/>
          </p:nvPr>
        </p:nvSpPr>
        <p:spPr>
          <a:xfrm>
            <a:off x="839569" y="2057401"/>
            <a:ext cx="3931213"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467" name="Google Shape;467;p179"/>
          <p:cNvSpPr txBox="1">
            <a:spLocks noGrp="1"/>
          </p:cNvSpPr>
          <p:nvPr>
            <p:ph type="dt" idx="10"/>
          </p:nvPr>
        </p:nvSpPr>
        <p:spPr>
          <a:xfrm>
            <a:off x="837982" y="6356351"/>
            <a:ext cx="2742486"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8" name="Google Shape;468;p179"/>
          <p:cNvSpPr txBox="1">
            <a:spLocks noGrp="1"/>
          </p:cNvSpPr>
          <p:nvPr>
            <p:ph type="ftr" idx="11"/>
          </p:nvPr>
        </p:nvSpPr>
        <p:spPr>
          <a:xfrm>
            <a:off x="4037549" y="6356351"/>
            <a:ext cx="4113728"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9" name="Google Shape;469;p179"/>
          <p:cNvSpPr txBox="1">
            <a:spLocks noGrp="1"/>
          </p:cNvSpPr>
          <p:nvPr>
            <p:ph type="sldNum" idx="12"/>
          </p:nvPr>
        </p:nvSpPr>
        <p:spPr>
          <a:xfrm>
            <a:off x="8608357" y="6356351"/>
            <a:ext cx="2742486"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356362583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itle and Vertical Text" type="vertTx">
  <p:cSld name="Title and Vertical Text">
    <p:spTree>
      <p:nvGrpSpPr>
        <p:cNvPr id="1" name="Shape 470"/>
        <p:cNvGrpSpPr/>
        <p:nvPr/>
      </p:nvGrpSpPr>
      <p:grpSpPr>
        <a:xfrm>
          <a:off x="0" y="0"/>
          <a:ext cx="0" cy="0"/>
          <a:chOff x="0" y="0"/>
          <a:chExt cx="0" cy="0"/>
        </a:xfrm>
      </p:grpSpPr>
      <p:sp>
        <p:nvSpPr>
          <p:cNvPr id="471" name="Google Shape;471;p180"/>
          <p:cNvSpPr txBox="1">
            <a:spLocks noGrp="1"/>
          </p:cNvSpPr>
          <p:nvPr>
            <p:ph type="title"/>
          </p:nvPr>
        </p:nvSpPr>
        <p:spPr>
          <a:xfrm>
            <a:off x="837982" y="365125"/>
            <a:ext cx="10512862"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2" name="Google Shape;472;p180"/>
          <p:cNvSpPr txBox="1">
            <a:spLocks noGrp="1"/>
          </p:cNvSpPr>
          <p:nvPr>
            <p:ph type="body" idx="1"/>
          </p:nvPr>
        </p:nvSpPr>
        <p:spPr>
          <a:xfrm rot="5400000">
            <a:off x="3918744" y="-1255136"/>
            <a:ext cx="4351339" cy="10512862"/>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73" name="Google Shape;473;p180"/>
          <p:cNvSpPr txBox="1">
            <a:spLocks noGrp="1"/>
          </p:cNvSpPr>
          <p:nvPr>
            <p:ph type="dt" idx="10"/>
          </p:nvPr>
        </p:nvSpPr>
        <p:spPr>
          <a:xfrm>
            <a:off x="837982" y="6356351"/>
            <a:ext cx="2742486"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4" name="Google Shape;474;p180"/>
          <p:cNvSpPr txBox="1">
            <a:spLocks noGrp="1"/>
          </p:cNvSpPr>
          <p:nvPr>
            <p:ph type="ftr" idx="11"/>
          </p:nvPr>
        </p:nvSpPr>
        <p:spPr>
          <a:xfrm>
            <a:off x="4037549" y="6356351"/>
            <a:ext cx="4113728"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5" name="Google Shape;475;p180"/>
          <p:cNvSpPr txBox="1">
            <a:spLocks noGrp="1"/>
          </p:cNvSpPr>
          <p:nvPr>
            <p:ph type="sldNum" idx="12"/>
          </p:nvPr>
        </p:nvSpPr>
        <p:spPr>
          <a:xfrm>
            <a:off x="8608357" y="6356351"/>
            <a:ext cx="2742486"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54039460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 Title and Text">
    <p:spTree>
      <p:nvGrpSpPr>
        <p:cNvPr id="1" name="Shape 476"/>
        <p:cNvGrpSpPr/>
        <p:nvPr/>
      </p:nvGrpSpPr>
      <p:grpSpPr>
        <a:xfrm>
          <a:off x="0" y="0"/>
          <a:ext cx="0" cy="0"/>
          <a:chOff x="0" y="0"/>
          <a:chExt cx="0" cy="0"/>
        </a:xfrm>
      </p:grpSpPr>
      <p:sp>
        <p:nvSpPr>
          <p:cNvPr id="477" name="Google Shape;477;p181"/>
          <p:cNvSpPr txBox="1">
            <a:spLocks noGrp="1"/>
          </p:cNvSpPr>
          <p:nvPr>
            <p:ph type="title"/>
          </p:nvPr>
        </p:nvSpPr>
        <p:spPr>
          <a:xfrm rot="5400000">
            <a:off x="7130817" y="1956938"/>
            <a:ext cx="5811839" cy="262821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8" name="Google Shape;478;p181"/>
          <p:cNvSpPr txBox="1">
            <a:spLocks noGrp="1"/>
          </p:cNvSpPr>
          <p:nvPr>
            <p:ph type="body" idx="1"/>
          </p:nvPr>
        </p:nvSpPr>
        <p:spPr>
          <a:xfrm rot="5400000">
            <a:off x="1798205" y="-595097"/>
            <a:ext cx="5811839" cy="7732286"/>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79" name="Google Shape;479;p181"/>
          <p:cNvSpPr txBox="1">
            <a:spLocks noGrp="1"/>
          </p:cNvSpPr>
          <p:nvPr>
            <p:ph type="dt" idx="10"/>
          </p:nvPr>
        </p:nvSpPr>
        <p:spPr>
          <a:xfrm>
            <a:off x="837982" y="6356351"/>
            <a:ext cx="2742486"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0" name="Google Shape;480;p181"/>
          <p:cNvSpPr txBox="1">
            <a:spLocks noGrp="1"/>
          </p:cNvSpPr>
          <p:nvPr>
            <p:ph type="ftr" idx="11"/>
          </p:nvPr>
        </p:nvSpPr>
        <p:spPr>
          <a:xfrm>
            <a:off x="4037549" y="6356351"/>
            <a:ext cx="4113728"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1" name="Google Shape;481;p181"/>
          <p:cNvSpPr txBox="1">
            <a:spLocks noGrp="1"/>
          </p:cNvSpPr>
          <p:nvPr>
            <p:ph type="sldNum" idx="12"/>
          </p:nvPr>
        </p:nvSpPr>
        <p:spPr>
          <a:xfrm>
            <a:off x="8608357" y="6356351"/>
            <a:ext cx="2742486"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384407260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itle">
  <p:cSld name="Title">
    <p:bg>
      <p:bgPr>
        <a:gradFill>
          <a:gsLst>
            <a:gs pos="0">
              <a:schemeClr val="accent2"/>
            </a:gs>
            <a:gs pos="100000">
              <a:schemeClr val="dk1"/>
            </a:gs>
          </a:gsLst>
          <a:lin ang="8100019" scaled="0"/>
        </a:gradFill>
        <a:effectLst/>
      </p:bgPr>
    </p:bg>
    <p:spTree>
      <p:nvGrpSpPr>
        <p:cNvPr id="1" name="Shape 482"/>
        <p:cNvGrpSpPr/>
        <p:nvPr/>
      </p:nvGrpSpPr>
      <p:grpSpPr>
        <a:xfrm>
          <a:off x="0" y="0"/>
          <a:ext cx="0" cy="0"/>
          <a:chOff x="0" y="0"/>
          <a:chExt cx="0" cy="0"/>
        </a:xfrm>
      </p:grpSpPr>
      <p:sp>
        <p:nvSpPr>
          <p:cNvPr id="483" name="Google Shape;483;p182"/>
          <p:cNvSpPr txBox="1">
            <a:spLocks noGrp="1"/>
          </p:cNvSpPr>
          <p:nvPr>
            <p:ph type="ctrTitle"/>
          </p:nvPr>
        </p:nvSpPr>
        <p:spPr>
          <a:xfrm>
            <a:off x="1383473" y="2216600"/>
            <a:ext cx="9421946" cy="24248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Clr>
                <a:schemeClr val="lt1"/>
              </a:buClr>
              <a:buSzPts val="6800"/>
              <a:buFont typeface="Calibri"/>
              <a:buNone/>
              <a:defRPr sz="9064">
                <a:solidFill>
                  <a:schemeClr val="lt1"/>
                </a:solidFill>
              </a:defRPr>
            </a:lvl1pPr>
            <a:lvl2pPr lvl="1">
              <a:lnSpc>
                <a:spcPct val="100000"/>
              </a:lnSpc>
              <a:spcBef>
                <a:spcPts val="0"/>
              </a:spcBef>
              <a:spcAft>
                <a:spcPts val="0"/>
              </a:spcAft>
              <a:buClr>
                <a:schemeClr val="lt1"/>
              </a:buClr>
              <a:buSzPts val="6800"/>
              <a:buNone/>
              <a:defRPr sz="9064">
                <a:solidFill>
                  <a:schemeClr val="lt1"/>
                </a:solidFill>
              </a:defRPr>
            </a:lvl2pPr>
            <a:lvl3pPr lvl="2">
              <a:lnSpc>
                <a:spcPct val="100000"/>
              </a:lnSpc>
              <a:spcBef>
                <a:spcPts val="0"/>
              </a:spcBef>
              <a:spcAft>
                <a:spcPts val="0"/>
              </a:spcAft>
              <a:buClr>
                <a:schemeClr val="lt1"/>
              </a:buClr>
              <a:buSzPts val="6800"/>
              <a:buNone/>
              <a:defRPr sz="9064">
                <a:solidFill>
                  <a:schemeClr val="lt1"/>
                </a:solidFill>
              </a:defRPr>
            </a:lvl3pPr>
            <a:lvl4pPr lvl="3">
              <a:lnSpc>
                <a:spcPct val="100000"/>
              </a:lnSpc>
              <a:spcBef>
                <a:spcPts val="0"/>
              </a:spcBef>
              <a:spcAft>
                <a:spcPts val="0"/>
              </a:spcAft>
              <a:buClr>
                <a:schemeClr val="lt1"/>
              </a:buClr>
              <a:buSzPts val="6800"/>
              <a:buNone/>
              <a:defRPr sz="9064">
                <a:solidFill>
                  <a:schemeClr val="lt1"/>
                </a:solidFill>
              </a:defRPr>
            </a:lvl4pPr>
            <a:lvl5pPr lvl="4">
              <a:lnSpc>
                <a:spcPct val="100000"/>
              </a:lnSpc>
              <a:spcBef>
                <a:spcPts val="0"/>
              </a:spcBef>
              <a:spcAft>
                <a:spcPts val="0"/>
              </a:spcAft>
              <a:buClr>
                <a:schemeClr val="lt1"/>
              </a:buClr>
              <a:buSzPts val="6800"/>
              <a:buNone/>
              <a:defRPr sz="9064">
                <a:solidFill>
                  <a:schemeClr val="lt1"/>
                </a:solidFill>
              </a:defRPr>
            </a:lvl5pPr>
            <a:lvl6pPr lvl="5">
              <a:lnSpc>
                <a:spcPct val="100000"/>
              </a:lnSpc>
              <a:spcBef>
                <a:spcPts val="0"/>
              </a:spcBef>
              <a:spcAft>
                <a:spcPts val="0"/>
              </a:spcAft>
              <a:buClr>
                <a:schemeClr val="lt1"/>
              </a:buClr>
              <a:buSzPts val="6800"/>
              <a:buNone/>
              <a:defRPr sz="9064">
                <a:solidFill>
                  <a:schemeClr val="lt1"/>
                </a:solidFill>
              </a:defRPr>
            </a:lvl6pPr>
            <a:lvl7pPr lvl="6">
              <a:lnSpc>
                <a:spcPct val="100000"/>
              </a:lnSpc>
              <a:spcBef>
                <a:spcPts val="0"/>
              </a:spcBef>
              <a:spcAft>
                <a:spcPts val="0"/>
              </a:spcAft>
              <a:buClr>
                <a:schemeClr val="lt1"/>
              </a:buClr>
              <a:buSzPts val="6800"/>
              <a:buNone/>
              <a:defRPr sz="9064">
                <a:solidFill>
                  <a:schemeClr val="lt1"/>
                </a:solidFill>
              </a:defRPr>
            </a:lvl7pPr>
            <a:lvl8pPr lvl="7">
              <a:lnSpc>
                <a:spcPct val="100000"/>
              </a:lnSpc>
              <a:spcBef>
                <a:spcPts val="0"/>
              </a:spcBef>
              <a:spcAft>
                <a:spcPts val="0"/>
              </a:spcAft>
              <a:buClr>
                <a:schemeClr val="lt1"/>
              </a:buClr>
              <a:buSzPts val="6800"/>
              <a:buNone/>
              <a:defRPr sz="9064">
                <a:solidFill>
                  <a:schemeClr val="lt1"/>
                </a:solidFill>
              </a:defRPr>
            </a:lvl8pPr>
            <a:lvl9pPr lvl="8">
              <a:lnSpc>
                <a:spcPct val="100000"/>
              </a:lnSpc>
              <a:spcBef>
                <a:spcPts val="0"/>
              </a:spcBef>
              <a:spcAft>
                <a:spcPts val="0"/>
              </a:spcAft>
              <a:buClr>
                <a:schemeClr val="lt1"/>
              </a:buClr>
              <a:buSzPts val="6800"/>
              <a:buNone/>
              <a:defRPr sz="9064">
                <a:solidFill>
                  <a:schemeClr val="lt1"/>
                </a:solidFill>
              </a:defRPr>
            </a:lvl9pPr>
          </a:lstStyle>
          <a:p>
            <a:endParaRPr/>
          </a:p>
        </p:txBody>
      </p:sp>
    </p:spTree>
    <p:extLst>
      <p:ext uri="{BB962C8B-B14F-4D97-AF65-F5344CB8AC3E}">
        <p14:creationId xmlns:p14="http://schemas.microsoft.com/office/powerpoint/2010/main" val="403058067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Blank - Dark">
  <p:cSld name="Blank - Dark">
    <p:bg>
      <p:bgPr>
        <a:gradFill>
          <a:gsLst>
            <a:gs pos="0">
              <a:schemeClr val="accent1"/>
            </a:gs>
            <a:gs pos="100000">
              <a:schemeClr val="accent2"/>
            </a:gs>
          </a:gsLst>
          <a:lin ang="8099331" scaled="0"/>
        </a:gradFill>
        <a:effectLst/>
      </p:bgPr>
    </p:bg>
    <p:spTree>
      <p:nvGrpSpPr>
        <p:cNvPr id="1" name="Shape 484"/>
        <p:cNvGrpSpPr/>
        <p:nvPr/>
      </p:nvGrpSpPr>
      <p:grpSpPr>
        <a:xfrm>
          <a:off x="0" y="0"/>
          <a:ext cx="0" cy="0"/>
          <a:chOff x="0" y="0"/>
          <a:chExt cx="0" cy="0"/>
        </a:xfrm>
      </p:grpSpPr>
      <p:sp>
        <p:nvSpPr>
          <p:cNvPr id="485" name="Google Shape;485;p183"/>
          <p:cNvSpPr txBox="1">
            <a:spLocks noGrp="1"/>
          </p:cNvSpPr>
          <p:nvPr>
            <p:ph type="sldNum" idx="12"/>
          </p:nvPr>
        </p:nvSpPr>
        <p:spPr>
          <a:xfrm>
            <a:off x="11101354" y="6129935"/>
            <a:ext cx="731409" cy="524800"/>
          </a:xfrm>
          <a:prstGeom prst="rect">
            <a:avLst/>
          </a:prstGeom>
          <a:noFill/>
          <a:ln>
            <a:noFill/>
          </a:ln>
        </p:spPr>
        <p:txBody>
          <a:bodyPr spcFirstLastPara="1" wrap="square" lIns="0" tIns="0" rIns="0" bIns="0" anchor="ctr" anchorCtr="0">
            <a:noAutofit/>
          </a:bodyPr>
          <a:lstStyle>
            <a:lvl1pPr marL="0" lvl="0" indent="0" algn="r">
              <a:buClr>
                <a:schemeClr val="lt1"/>
              </a:buClr>
              <a:buSzPts val="1200"/>
              <a:buFont typeface="Calibri"/>
              <a:buNone/>
              <a:defRPr sz="1200">
                <a:solidFill>
                  <a:schemeClr val="lt1"/>
                </a:solidFill>
                <a:latin typeface="Calibri"/>
                <a:ea typeface="Calibri"/>
                <a:cs typeface="Calibri"/>
                <a:sym typeface="Calibri"/>
              </a:defRPr>
            </a:lvl1pPr>
            <a:lvl2pPr marL="0" lvl="1" indent="0" algn="r">
              <a:buClr>
                <a:schemeClr val="lt1"/>
              </a:buClr>
              <a:buSzPts val="1200"/>
              <a:buFont typeface="Calibri"/>
              <a:buNone/>
              <a:defRPr sz="1200">
                <a:solidFill>
                  <a:schemeClr val="lt1"/>
                </a:solidFill>
                <a:latin typeface="Calibri"/>
                <a:ea typeface="Calibri"/>
                <a:cs typeface="Calibri"/>
                <a:sym typeface="Calibri"/>
              </a:defRPr>
            </a:lvl2pPr>
            <a:lvl3pPr marL="0" lvl="2" indent="0" algn="r">
              <a:buClr>
                <a:schemeClr val="lt1"/>
              </a:buClr>
              <a:buSzPts val="1200"/>
              <a:buFont typeface="Calibri"/>
              <a:buNone/>
              <a:defRPr sz="1200">
                <a:solidFill>
                  <a:schemeClr val="lt1"/>
                </a:solidFill>
                <a:latin typeface="Calibri"/>
                <a:ea typeface="Calibri"/>
                <a:cs typeface="Calibri"/>
                <a:sym typeface="Calibri"/>
              </a:defRPr>
            </a:lvl3pPr>
            <a:lvl4pPr marL="0" lvl="3" indent="0" algn="r">
              <a:buClr>
                <a:schemeClr val="lt1"/>
              </a:buClr>
              <a:buSzPts val="1200"/>
              <a:buFont typeface="Calibri"/>
              <a:buNone/>
              <a:defRPr sz="1200">
                <a:solidFill>
                  <a:schemeClr val="lt1"/>
                </a:solidFill>
                <a:latin typeface="Calibri"/>
                <a:ea typeface="Calibri"/>
                <a:cs typeface="Calibri"/>
                <a:sym typeface="Calibri"/>
              </a:defRPr>
            </a:lvl4pPr>
            <a:lvl5pPr marL="0" lvl="4" indent="0" algn="r">
              <a:buClr>
                <a:schemeClr val="lt1"/>
              </a:buClr>
              <a:buSzPts val="1200"/>
              <a:buFont typeface="Calibri"/>
              <a:buNone/>
              <a:defRPr sz="1200">
                <a:solidFill>
                  <a:schemeClr val="lt1"/>
                </a:solidFill>
                <a:latin typeface="Calibri"/>
                <a:ea typeface="Calibri"/>
                <a:cs typeface="Calibri"/>
                <a:sym typeface="Calibri"/>
              </a:defRPr>
            </a:lvl5pPr>
            <a:lvl6pPr marL="0" lvl="5" indent="0" algn="r">
              <a:buClr>
                <a:schemeClr val="lt1"/>
              </a:buClr>
              <a:buSzPts val="1200"/>
              <a:buFont typeface="Calibri"/>
              <a:buNone/>
              <a:defRPr sz="1200">
                <a:solidFill>
                  <a:schemeClr val="lt1"/>
                </a:solidFill>
                <a:latin typeface="Calibri"/>
                <a:ea typeface="Calibri"/>
                <a:cs typeface="Calibri"/>
                <a:sym typeface="Calibri"/>
              </a:defRPr>
            </a:lvl6pPr>
            <a:lvl7pPr marL="0" lvl="6" indent="0" algn="r">
              <a:buClr>
                <a:schemeClr val="lt1"/>
              </a:buClr>
              <a:buSzPts val="1200"/>
              <a:buFont typeface="Calibri"/>
              <a:buNone/>
              <a:defRPr sz="1200">
                <a:solidFill>
                  <a:schemeClr val="lt1"/>
                </a:solidFill>
                <a:latin typeface="Calibri"/>
                <a:ea typeface="Calibri"/>
                <a:cs typeface="Calibri"/>
                <a:sym typeface="Calibri"/>
              </a:defRPr>
            </a:lvl7pPr>
            <a:lvl8pPr marL="0" lvl="7" indent="0" algn="r">
              <a:buClr>
                <a:schemeClr val="lt1"/>
              </a:buClr>
              <a:buSzPts val="1200"/>
              <a:buFont typeface="Calibri"/>
              <a:buNone/>
              <a:defRPr sz="1200">
                <a:solidFill>
                  <a:schemeClr val="lt1"/>
                </a:solidFill>
                <a:latin typeface="Calibri"/>
                <a:ea typeface="Calibri"/>
                <a:cs typeface="Calibri"/>
                <a:sym typeface="Calibri"/>
              </a:defRPr>
            </a:lvl8pPr>
            <a:lvl9pPr marL="0" lvl="8" indent="0" algn="r">
              <a:buClr>
                <a:schemeClr val="lt1"/>
              </a:buClr>
              <a:buSzPts val="1200"/>
              <a:buFont typeface="Calibri"/>
              <a:buNone/>
              <a:defRPr sz="1200">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27675277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itle + 2 columns" type="twoColTx">
  <p:cSld name="Title + 2 columns">
    <p:spTree>
      <p:nvGrpSpPr>
        <p:cNvPr id="1" name="Shape 486"/>
        <p:cNvGrpSpPr/>
        <p:nvPr/>
      </p:nvGrpSpPr>
      <p:grpSpPr>
        <a:xfrm>
          <a:off x="0" y="0"/>
          <a:ext cx="0" cy="0"/>
          <a:chOff x="0" y="0"/>
          <a:chExt cx="0" cy="0"/>
        </a:xfrm>
      </p:grpSpPr>
      <p:sp>
        <p:nvSpPr>
          <p:cNvPr id="487" name="Google Shape;487;p184"/>
          <p:cNvSpPr txBox="1">
            <a:spLocks noGrp="1"/>
          </p:cNvSpPr>
          <p:nvPr>
            <p:ph type="title"/>
          </p:nvPr>
        </p:nvSpPr>
        <p:spPr>
          <a:xfrm>
            <a:off x="1383473" y="1114667"/>
            <a:ext cx="9421946" cy="528400"/>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dk1"/>
              </a:buClr>
              <a:buSzPts val="3200"/>
              <a:buFont typeface="Calibri"/>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488" name="Google Shape;488;p184"/>
          <p:cNvSpPr txBox="1">
            <a:spLocks noGrp="1"/>
          </p:cNvSpPr>
          <p:nvPr>
            <p:ph type="body" idx="1"/>
          </p:nvPr>
        </p:nvSpPr>
        <p:spPr>
          <a:xfrm>
            <a:off x="1383406" y="1805267"/>
            <a:ext cx="4402053" cy="4207200"/>
          </a:xfrm>
          <a:prstGeom prst="rect">
            <a:avLst/>
          </a:prstGeom>
          <a:noFill/>
          <a:ln>
            <a:noFill/>
          </a:ln>
        </p:spPr>
        <p:txBody>
          <a:bodyPr spcFirstLastPara="1" wrap="square" lIns="0" tIns="0" rIns="0" bIns="0" anchor="t" anchorCtr="0">
            <a:noAutofit/>
          </a:bodyPr>
          <a:lstStyle>
            <a:lvl1pPr marL="457200" lvl="0" indent="-355600" algn="l">
              <a:lnSpc>
                <a:spcPct val="90000"/>
              </a:lnSpc>
              <a:spcBef>
                <a:spcPts val="800"/>
              </a:spcBef>
              <a:spcAft>
                <a:spcPts val="0"/>
              </a:spcAft>
              <a:buClr>
                <a:schemeClr val="dk1"/>
              </a:buClr>
              <a:buSzPts val="2000"/>
              <a:buChar char="●"/>
              <a:defRPr sz="2666"/>
            </a:lvl1pPr>
            <a:lvl2pPr marL="914400" lvl="1" indent="-355600" algn="l">
              <a:lnSpc>
                <a:spcPct val="90000"/>
              </a:lnSpc>
              <a:spcBef>
                <a:spcPts val="0"/>
              </a:spcBef>
              <a:spcAft>
                <a:spcPts val="0"/>
              </a:spcAft>
              <a:buClr>
                <a:schemeClr val="dk1"/>
              </a:buClr>
              <a:buSzPts val="2000"/>
              <a:buChar char="○"/>
              <a:defRPr sz="2666"/>
            </a:lvl2pPr>
            <a:lvl3pPr marL="1371600" lvl="2" indent="-355600" algn="l">
              <a:lnSpc>
                <a:spcPct val="90000"/>
              </a:lnSpc>
              <a:spcBef>
                <a:spcPts val="0"/>
              </a:spcBef>
              <a:spcAft>
                <a:spcPts val="0"/>
              </a:spcAft>
              <a:buClr>
                <a:schemeClr val="dk1"/>
              </a:buClr>
              <a:buSzPts val="2000"/>
              <a:buChar char="■"/>
              <a:defRPr sz="2666"/>
            </a:lvl3pPr>
            <a:lvl4pPr marL="1828800" lvl="3" indent="-355600" algn="l">
              <a:lnSpc>
                <a:spcPct val="90000"/>
              </a:lnSpc>
              <a:spcBef>
                <a:spcPts val="0"/>
              </a:spcBef>
              <a:spcAft>
                <a:spcPts val="0"/>
              </a:spcAft>
              <a:buClr>
                <a:schemeClr val="dk1"/>
              </a:buClr>
              <a:buSzPts val="2000"/>
              <a:buChar char="●"/>
              <a:defRPr sz="2666"/>
            </a:lvl4pPr>
            <a:lvl5pPr marL="2286000" lvl="4" indent="-355600" algn="l">
              <a:lnSpc>
                <a:spcPct val="90000"/>
              </a:lnSpc>
              <a:spcBef>
                <a:spcPts val="0"/>
              </a:spcBef>
              <a:spcAft>
                <a:spcPts val="0"/>
              </a:spcAft>
              <a:buClr>
                <a:schemeClr val="dk1"/>
              </a:buClr>
              <a:buSzPts val="2000"/>
              <a:buChar char="○"/>
              <a:defRPr sz="2666"/>
            </a:lvl5pPr>
            <a:lvl6pPr marL="2743200" lvl="5" indent="-355600" algn="l">
              <a:lnSpc>
                <a:spcPct val="90000"/>
              </a:lnSpc>
              <a:spcBef>
                <a:spcPts val="0"/>
              </a:spcBef>
              <a:spcAft>
                <a:spcPts val="0"/>
              </a:spcAft>
              <a:buClr>
                <a:schemeClr val="dk1"/>
              </a:buClr>
              <a:buSzPts val="2000"/>
              <a:buChar char="■"/>
              <a:defRPr sz="2666"/>
            </a:lvl6pPr>
            <a:lvl7pPr marL="3200400" lvl="6" indent="-355600" algn="l">
              <a:lnSpc>
                <a:spcPct val="90000"/>
              </a:lnSpc>
              <a:spcBef>
                <a:spcPts val="0"/>
              </a:spcBef>
              <a:spcAft>
                <a:spcPts val="0"/>
              </a:spcAft>
              <a:buClr>
                <a:schemeClr val="dk1"/>
              </a:buClr>
              <a:buSzPts val="2000"/>
              <a:buChar char="●"/>
              <a:defRPr sz="2666"/>
            </a:lvl7pPr>
            <a:lvl8pPr marL="3657600" lvl="7" indent="-355600" algn="l">
              <a:lnSpc>
                <a:spcPct val="90000"/>
              </a:lnSpc>
              <a:spcBef>
                <a:spcPts val="0"/>
              </a:spcBef>
              <a:spcAft>
                <a:spcPts val="0"/>
              </a:spcAft>
              <a:buClr>
                <a:schemeClr val="dk1"/>
              </a:buClr>
              <a:buSzPts val="2000"/>
              <a:buChar char="○"/>
              <a:defRPr sz="2666"/>
            </a:lvl8pPr>
            <a:lvl9pPr marL="4114800" lvl="8" indent="-355600" algn="l">
              <a:lnSpc>
                <a:spcPct val="90000"/>
              </a:lnSpc>
              <a:spcBef>
                <a:spcPts val="0"/>
              </a:spcBef>
              <a:spcAft>
                <a:spcPts val="0"/>
              </a:spcAft>
              <a:buClr>
                <a:schemeClr val="dk1"/>
              </a:buClr>
              <a:buSzPts val="2000"/>
              <a:buChar char="■"/>
              <a:defRPr sz="2666"/>
            </a:lvl9pPr>
          </a:lstStyle>
          <a:p>
            <a:endParaRPr/>
          </a:p>
        </p:txBody>
      </p:sp>
      <p:sp>
        <p:nvSpPr>
          <p:cNvPr id="489" name="Google Shape;489;p184"/>
          <p:cNvSpPr txBox="1">
            <a:spLocks noGrp="1"/>
          </p:cNvSpPr>
          <p:nvPr>
            <p:ph type="body" idx="2"/>
          </p:nvPr>
        </p:nvSpPr>
        <p:spPr>
          <a:xfrm>
            <a:off x="6403163" y="1805267"/>
            <a:ext cx="4402053" cy="4207200"/>
          </a:xfrm>
          <a:prstGeom prst="rect">
            <a:avLst/>
          </a:prstGeom>
          <a:noFill/>
          <a:ln>
            <a:noFill/>
          </a:ln>
        </p:spPr>
        <p:txBody>
          <a:bodyPr spcFirstLastPara="1" wrap="square" lIns="0" tIns="0" rIns="0" bIns="0" anchor="t" anchorCtr="0">
            <a:noAutofit/>
          </a:bodyPr>
          <a:lstStyle>
            <a:lvl1pPr marL="457200" lvl="0" indent="-355600" algn="l">
              <a:lnSpc>
                <a:spcPct val="90000"/>
              </a:lnSpc>
              <a:spcBef>
                <a:spcPts val="800"/>
              </a:spcBef>
              <a:spcAft>
                <a:spcPts val="0"/>
              </a:spcAft>
              <a:buClr>
                <a:schemeClr val="dk1"/>
              </a:buClr>
              <a:buSzPts val="2000"/>
              <a:buChar char="●"/>
              <a:defRPr sz="2666"/>
            </a:lvl1pPr>
            <a:lvl2pPr marL="914400" lvl="1" indent="-355600" algn="l">
              <a:lnSpc>
                <a:spcPct val="90000"/>
              </a:lnSpc>
              <a:spcBef>
                <a:spcPts val="0"/>
              </a:spcBef>
              <a:spcAft>
                <a:spcPts val="0"/>
              </a:spcAft>
              <a:buClr>
                <a:schemeClr val="dk1"/>
              </a:buClr>
              <a:buSzPts val="2000"/>
              <a:buChar char="○"/>
              <a:defRPr sz="2666"/>
            </a:lvl2pPr>
            <a:lvl3pPr marL="1371600" lvl="2" indent="-355600" algn="l">
              <a:lnSpc>
                <a:spcPct val="90000"/>
              </a:lnSpc>
              <a:spcBef>
                <a:spcPts val="0"/>
              </a:spcBef>
              <a:spcAft>
                <a:spcPts val="0"/>
              </a:spcAft>
              <a:buClr>
                <a:schemeClr val="dk1"/>
              </a:buClr>
              <a:buSzPts val="2000"/>
              <a:buChar char="■"/>
              <a:defRPr sz="2666"/>
            </a:lvl3pPr>
            <a:lvl4pPr marL="1828800" lvl="3" indent="-355600" algn="l">
              <a:lnSpc>
                <a:spcPct val="90000"/>
              </a:lnSpc>
              <a:spcBef>
                <a:spcPts val="0"/>
              </a:spcBef>
              <a:spcAft>
                <a:spcPts val="0"/>
              </a:spcAft>
              <a:buClr>
                <a:schemeClr val="dk1"/>
              </a:buClr>
              <a:buSzPts val="2000"/>
              <a:buChar char="●"/>
              <a:defRPr sz="2666"/>
            </a:lvl4pPr>
            <a:lvl5pPr marL="2286000" lvl="4" indent="-355600" algn="l">
              <a:lnSpc>
                <a:spcPct val="90000"/>
              </a:lnSpc>
              <a:spcBef>
                <a:spcPts val="0"/>
              </a:spcBef>
              <a:spcAft>
                <a:spcPts val="0"/>
              </a:spcAft>
              <a:buClr>
                <a:schemeClr val="dk1"/>
              </a:buClr>
              <a:buSzPts val="2000"/>
              <a:buChar char="○"/>
              <a:defRPr sz="2666"/>
            </a:lvl5pPr>
            <a:lvl6pPr marL="2743200" lvl="5" indent="-355600" algn="l">
              <a:lnSpc>
                <a:spcPct val="90000"/>
              </a:lnSpc>
              <a:spcBef>
                <a:spcPts val="0"/>
              </a:spcBef>
              <a:spcAft>
                <a:spcPts val="0"/>
              </a:spcAft>
              <a:buClr>
                <a:schemeClr val="dk1"/>
              </a:buClr>
              <a:buSzPts val="2000"/>
              <a:buChar char="■"/>
              <a:defRPr sz="2666"/>
            </a:lvl6pPr>
            <a:lvl7pPr marL="3200400" lvl="6" indent="-355600" algn="l">
              <a:lnSpc>
                <a:spcPct val="90000"/>
              </a:lnSpc>
              <a:spcBef>
                <a:spcPts val="0"/>
              </a:spcBef>
              <a:spcAft>
                <a:spcPts val="0"/>
              </a:spcAft>
              <a:buClr>
                <a:schemeClr val="dk1"/>
              </a:buClr>
              <a:buSzPts val="2000"/>
              <a:buChar char="●"/>
              <a:defRPr sz="2666"/>
            </a:lvl7pPr>
            <a:lvl8pPr marL="3657600" lvl="7" indent="-355600" algn="l">
              <a:lnSpc>
                <a:spcPct val="90000"/>
              </a:lnSpc>
              <a:spcBef>
                <a:spcPts val="0"/>
              </a:spcBef>
              <a:spcAft>
                <a:spcPts val="0"/>
              </a:spcAft>
              <a:buClr>
                <a:schemeClr val="dk1"/>
              </a:buClr>
              <a:buSzPts val="2000"/>
              <a:buChar char="○"/>
              <a:defRPr sz="2666"/>
            </a:lvl8pPr>
            <a:lvl9pPr marL="4114800" lvl="8" indent="-355600" algn="l">
              <a:lnSpc>
                <a:spcPct val="90000"/>
              </a:lnSpc>
              <a:spcBef>
                <a:spcPts val="0"/>
              </a:spcBef>
              <a:spcAft>
                <a:spcPts val="0"/>
              </a:spcAft>
              <a:buClr>
                <a:schemeClr val="dk1"/>
              </a:buClr>
              <a:buSzPts val="2000"/>
              <a:buChar char="■"/>
              <a:defRPr sz="2666"/>
            </a:lvl9pPr>
          </a:lstStyle>
          <a:p>
            <a:endParaRPr/>
          </a:p>
        </p:txBody>
      </p:sp>
      <p:sp>
        <p:nvSpPr>
          <p:cNvPr id="490" name="Google Shape;490;p184"/>
          <p:cNvSpPr txBox="1">
            <a:spLocks noGrp="1"/>
          </p:cNvSpPr>
          <p:nvPr>
            <p:ph type="sldNum" idx="12"/>
          </p:nvPr>
        </p:nvSpPr>
        <p:spPr>
          <a:xfrm>
            <a:off x="11101354" y="6129935"/>
            <a:ext cx="731409" cy="524800"/>
          </a:xfrm>
          <a:prstGeom prst="rect">
            <a:avLst/>
          </a:prstGeom>
          <a:noFill/>
          <a:ln>
            <a:noFill/>
          </a:ln>
        </p:spPr>
        <p:txBody>
          <a:bodyPr spcFirstLastPara="1" wrap="square" lIns="0" tIns="0" rIns="0" bIns="0" anchor="ctr" anchorCtr="0">
            <a:noAutofit/>
          </a:bodyPr>
          <a:lstStyle>
            <a:lvl1pPr marL="0" lvl="0" indent="0" algn="r">
              <a:buClr>
                <a:srgbClr val="888888"/>
              </a:buClr>
              <a:buSzPts val="1200"/>
              <a:buFont typeface="Calibri"/>
              <a:buNone/>
              <a:defRPr sz="1200">
                <a:solidFill>
                  <a:srgbClr val="888888"/>
                </a:solidFill>
                <a:latin typeface="Calibri"/>
                <a:ea typeface="Calibri"/>
                <a:cs typeface="Calibri"/>
                <a:sym typeface="Calibri"/>
              </a:defRPr>
            </a:lvl1pPr>
            <a:lvl2pPr marL="0" lvl="1" indent="0" algn="r">
              <a:buClr>
                <a:srgbClr val="888888"/>
              </a:buClr>
              <a:buSzPts val="1200"/>
              <a:buFont typeface="Calibri"/>
              <a:buNone/>
              <a:defRPr sz="1200">
                <a:solidFill>
                  <a:srgbClr val="888888"/>
                </a:solidFill>
                <a:latin typeface="Calibri"/>
                <a:ea typeface="Calibri"/>
                <a:cs typeface="Calibri"/>
                <a:sym typeface="Calibri"/>
              </a:defRPr>
            </a:lvl2pPr>
            <a:lvl3pPr marL="0" lvl="2" indent="0" algn="r">
              <a:buClr>
                <a:srgbClr val="888888"/>
              </a:buClr>
              <a:buSzPts val="1200"/>
              <a:buFont typeface="Calibri"/>
              <a:buNone/>
              <a:defRPr sz="1200">
                <a:solidFill>
                  <a:srgbClr val="888888"/>
                </a:solidFill>
                <a:latin typeface="Calibri"/>
                <a:ea typeface="Calibri"/>
                <a:cs typeface="Calibri"/>
                <a:sym typeface="Calibri"/>
              </a:defRPr>
            </a:lvl3pPr>
            <a:lvl4pPr marL="0" lvl="3" indent="0" algn="r">
              <a:buClr>
                <a:srgbClr val="888888"/>
              </a:buClr>
              <a:buSzPts val="1200"/>
              <a:buFont typeface="Calibri"/>
              <a:buNone/>
              <a:defRPr sz="1200">
                <a:solidFill>
                  <a:srgbClr val="888888"/>
                </a:solidFill>
                <a:latin typeface="Calibri"/>
                <a:ea typeface="Calibri"/>
                <a:cs typeface="Calibri"/>
                <a:sym typeface="Calibri"/>
              </a:defRPr>
            </a:lvl4pPr>
            <a:lvl5pPr marL="0" lvl="4" indent="0" algn="r">
              <a:buClr>
                <a:srgbClr val="888888"/>
              </a:buClr>
              <a:buSzPts val="1200"/>
              <a:buFont typeface="Calibri"/>
              <a:buNone/>
              <a:defRPr sz="1200">
                <a:solidFill>
                  <a:srgbClr val="888888"/>
                </a:solidFill>
                <a:latin typeface="Calibri"/>
                <a:ea typeface="Calibri"/>
                <a:cs typeface="Calibri"/>
                <a:sym typeface="Calibri"/>
              </a:defRPr>
            </a:lvl5pPr>
            <a:lvl6pPr marL="0" lvl="5" indent="0" algn="r">
              <a:buClr>
                <a:srgbClr val="888888"/>
              </a:buClr>
              <a:buSzPts val="1200"/>
              <a:buFont typeface="Calibri"/>
              <a:buNone/>
              <a:defRPr sz="1200">
                <a:solidFill>
                  <a:srgbClr val="888888"/>
                </a:solidFill>
                <a:latin typeface="Calibri"/>
                <a:ea typeface="Calibri"/>
                <a:cs typeface="Calibri"/>
                <a:sym typeface="Calibri"/>
              </a:defRPr>
            </a:lvl6pPr>
            <a:lvl7pPr marL="0" lvl="6" indent="0" algn="r">
              <a:buClr>
                <a:srgbClr val="888888"/>
              </a:buClr>
              <a:buSzPts val="1200"/>
              <a:buFont typeface="Calibri"/>
              <a:buNone/>
              <a:defRPr sz="1200">
                <a:solidFill>
                  <a:srgbClr val="888888"/>
                </a:solidFill>
                <a:latin typeface="Calibri"/>
                <a:ea typeface="Calibri"/>
                <a:cs typeface="Calibri"/>
                <a:sym typeface="Calibri"/>
              </a:defRPr>
            </a:lvl7pPr>
            <a:lvl8pPr marL="0" lvl="7" indent="0" algn="r">
              <a:buClr>
                <a:srgbClr val="888888"/>
              </a:buClr>
              <a:buSzPts val="1200"/>
              <a:buFont typeface="Calibri"/>
              <a:buNone/>
              <a:defRPr sz="1200">
                <a:solidFill>
                  <a:srgbClr val="888888"/>
                </a:solidFill>
                <a:latin typeface="Calibri"/>
                <a:ea typeface="Calibri"/>
                <a:cs typeface="Calibri"/>
                <a:sym typeface="Calibri"/>
              </a:defRPr>
            </a:lvl8pPr>
            <a:lvl9pPr marL="0" lvl="8" indent="0" algn="r">
              <a:buClr>
                <a:srgbClr val="888888"/>
              </a:buClr>
              <a:buSzPts val="1200"/>
              <a:buFont typeface="Calibri"/>
              <a:buNone/>
              <a:defRPr sz="12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74639773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93"/>
        <p:cNvGrpSpPr/>
        <p:nvPr/>
      </p:nvGrpSpPr>
      <p:grpSpPr>
        <a:xfrm>
          <a:off x="0" y="0"/>
          <a:ext cx="0" cy="0"/>
          <a:chOff x="0" y="0"/>
          <a:chExt cx="0" cy="0"/>
        </a:xfrm>
      </p:grpSpPr>
      <p:sp>
        <p:nvSpPr>
          <p:cNvPr id="94" name="Google Shape;94;p172"/>
          <p:cNvSpPr txBox="1">
            <a:spLocks noGrp="1"/>
          </p:cNvSpPr>
          <p:nvPr>
            <p:ph type="dt" idx="10"/>
          </p:nvPr>
        </p:nvSpPr>
        <p:spPr>
          <a:xfrm>
            <a:off x="609441" y="6356351"/>
            <a:ext cx="2844059" cy="365125"/>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5" name="Google Shape;95;p172"/>
          <p:cNvSpPr txBox="1">
            <a:spLocks noGrp="1"/>
          </p:cNvSpPr>
          <p:nvPr>
            <p:ph type="ftr" idx="11"/>
          </p:nvPr>
        </p:nvSpPr>
        <p:spPr>
          <a:xfrm>
            <a:off x="4164515" y="6356351"/>
            <a:ext cx="3859795" cy="365125"/>
          </a:xfrm>
          <a:prstGeom prst="rect">
            <a:avLst/>
          </a:prstGeom>
          <a:noFill/>
          <a:ln>
            <a:noFill/>
          </a:ln>
        </p:spPr>
        <p:txBody>
          <a:bodyPr spcFirstLastPara="1" wrap="square" lIns="0" tIns="60925" rIns="0"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6" name="Google Shape;96;p172"/>
          <p:cNvSpPr txBox="1">
            <a:spLocks noGrp="1"/>
          </p:cNvSpPr>
          <p:nvPr>
            <p:ph type="sldNum" idx="12"/>
          </p:nvPr>
        </p:nvSpPr>
        <p:spPr>
          <a:xfrm>
            <a:off x="8735325" y="6356351"/>
            <a:ext cx="2844059" cy="365125"/>
          </a:xfrm>
          <a:prstGeom prst="rect">
            <a:avLst/>
          </a:prstGeom>
          <a:noFill/>
          <a:ln>
            <a:noFill/>
          </a:ln>
        </p:spPr>
        <p:txBody>
          <a:bodyPr spcFirstLastPara="1" wrap="square" lIns="0" tIns="60925" rIns="0"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97" name="Google Shape;97;p172"/>
          <p:cNvSpPr txBox="1">
            <a:spLocks noGrp="1"/>
          </p:cNvSpPr>
          <p:nvPr>
            <p:ph type="title"/>
          </p:nvPr>
        </p:nvSpPr>
        <p:spPr>
          <a:xfrm>
            <a:off x="609441" y="274639"/>
            <a:ext cx="10969943" cy="711081"/>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Clr>
                <a:schemeClr val="accent1"/>
              </a:buClr>
              <a:buSzPts val="3600"/>
              <a:buFont typeface="Quattrocento Sans"/>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extLst>
      <p:ext uri="{BB962C8B-B14F-4D97-AF65-F5344CB8AC3E}">
        <p14:creationId xmlns:p14="http://schemas.microsoft.com/office/powerpoint/2010/main" val="3070573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3_Title Only">
  <p:cSld name="3_Title Only">
    <p:spTree>
      <p:nvGrpSpPr>
        <p:cNvPr id="1" name="Shape 98"/>
        <p:cNvGrpSpPr/>
        <p:nvPr/>
      </p:nvGrpSpPr>
      <p:grpSpPr>
        <a:xfrm>
          <a:off x="0" y="0"/>
          <a:ext cx="0" cy="0"/>
          <a:chOff x="0" y="0"/>
          <a:chExt cx="0" cy="0"/>
        </a:xfrm>
      </p:grpSpPr>
      <p:sp>
        <p:nvSpPr>
          <p:cNvPr id="99" name="Google Shape;99;p173"/>
          <p:cNvSpPr/>
          <p:nvPr/>
        </p:nvSpPr>
        <p:spPr>
          <a:xfrm>
            <a:off x="0" y="4581128"/>
            <a:ext cx="5163566" cy="2276872"/>
          </a:xfrm>
          <a:custGeom>
            <a:avLst/>
            <a:gdLst/>
            <a:ahLst/>
            <a:cxnLst/>
            <a:rect l="l" t="t" r="r" b="b"/>
            <a:pathLst>
              <a:path w="5163566" h="2276872" extrusionOk="0">
                <a:moveTo>
                  <a:pt x="2035697" y="0"/>
                </a:moveTo>
                <a:cubicBezTo>
                  <a:pt x="3397576" y="0"/>
                  <a:pt x="4566062" y="828016"/>
                  <a:pt x="5065187" y="2008081"/>
                </a:cubicBezTo>
                <a:lnTo>
                  <a:pt x="5163566" y="2276872"/>
                </a:lnTo>
                <a:lnTo>
                  <a:pt x="0" y="2276872"/>
                </a:lnTo>
                <a:lnTo>
                  <a:pt x="0" y="706170"/>
                </a:lnTo>
                <a:lnTo>
                  <a:pt x="5811" y="701257"/>
                </a:lnTo>
                <a:cubicBezTo>
                  <a:pt x="564774" y="261990"/>
                  <a:pt x="1269640" y="0"/>
                  <a:pt x="2035697" y="0"/>
                </a:cubicBezTo>
                <a:close/>
              </a:path>
            </a:pathLst>
          </a:custGeom>
          <a:gradFill>
            <a:gsLst>
              <a:gs pos="0">
                <a:schemeClr val="accent1"/>
              </a:gs>
              <a:gs pos="100000">
                <a:srgbClr val="ACD98C"/>
              </a:gs>
            </a:gsLst>
            <a:lin ang="16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100" name="Google Shape;100;p173"/>
          <p:cNvSpPr/>
          <p:nvPr/>
        </p:nvSpPr>
        <p:spPr>
          <a:xfrm rot="5400000">
            <a:off x="-662523" y="1957214"/>
            <a:ext cx="5179585" cy="3854541"/>
          </a:xfrm>
          <a:prstGeom prst="round2SameRect">
            <a:avLst>
              <a:gd name="adj1" fmla="val 10983"/>
              <a:gd name="adj2" fmla="val 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101" name="Google Shape;101;p173"/>
          <p:cNvSpPr txBox="1">
            <a:spLocks noGrp="1"/>
          </p:cNvSpPr>
          <p:nvPr>
            <p:ph type="title"/>
          </p:nvPr>
        </p:nvSpPr>
        <p:spPr>
          <a:xfrm>
            <a:off x="609441" y="274639"/>
            <a:ext cx="10969943" cy="711081"/>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Clr>
                <a:schemeClr val="accent1"/>
              </a:buClr>
              <a:buSzPts val="3600"/>
              <a:buFont typeface="Quattrocento Sans"/>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2" name="Google Shape;102;p173"/>
          <p:cNvSpPr txBox="1">
            <a:spLocks noGrp="1"/>
          </p:cNvSpPr>
          <p:nvPr>
            <p:ph type="dt" idx="10"/>
          </p:nvPr>
        </p:nvSpPr>
        <p:spPr>
          <a:xfrm>
            <a:off x="609441" y="6356351"/>
            <a:ext cx="2844059" cy="365125"/>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3" name="Google Shape;103;p173"/>
          <p:cNvSpPr txBox="1">
            <a:spLocks noGrp="1"/>
          </p:cNvSpPr>
          <p:nvPr>
            <p:ph type="ftr" idx="11"/>
          </p:nvPr>
        </p:nvSpPr>
        <p:spPr>
          <a:xfrm>
            <a:off x="4164515" y="6356351"/>
            <a:ext cx="3859795" cy="365125"/>
          </a:xfrm>
          <a:prstGeom prst="rect">
            <a:avLst/>
          </a:prstGeom>
          <a:noFill/>
          <a:ln>
            <a:noFill/>
          </a:ln>
        </p:spPr>
        <p:txBody>
          <a:bodyPr spcFirstLastPara="1" wrap="square" lIns="0" tIns="60925" rIns="0"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4" name="Google Shape;104;p173"/>
          <p:cNvSpPr txBox="1">
            <a:spLocks noGrp="1"/>
          </p:cNvSpPr>
          <p:nvPr>
            <p:ph type="sldNum" idx="12"/>
          </p:nvPr>
        </p:nvSpPr>
        <p:spPr>
          <a:xfrm>
            <a:off x="8735325" y="6356351"/>
            <a:ext cx="2844059" cy="365125"/>
          </a:xfrm>
          <a:prstGeom prst="rect">
            <a:avLst/>
          </a:prstGeom>
          <a:noFill/>
          <a:ln>
            <a:noFill/>
          </a:ln>
        </p:spPr>
        <p:txBody>
          <a:bodyPr spcFirstLastPara="1" wrap="square" lIns="0" tIns="60925" rIns="0"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105" name="Google Shape;105;p173"/>
          <p:cNvSpPr/>
          <p:nvPr/>
        </p:nvSpPr>
        <p:spPr>
          <a:xfrm rot="5400000">
            <a:off x="-766723" y="1858237"/>
            <a:ext cx="5179585" cy="3646140"/>
          </a:xfrm>
          <a:prstGeom prst="round2SameRect">
            <a:avLst>
              <a:gd name="adj1" fmla="val 10983"/>
              <a:gd name="adj2" fmla="val 0"/>
            </a:avLst>
          </a:prstGeom>
          <a:gradFill>
            <a:gsLst>
              <a:gs pos="0">
                <a:schemeClr val="accent1"/>
              </a:gs>
              <a:gs pos="100000">
                <a:schemeClr val="accent3"/>
              </a:gs>
            </a:gsLst>
            <a:lin ang="27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106" name="Google Shape;106;p173"/>
          <p:cNvSpPr txBox="1">
            <a:spLocks noGrp="1"/>
          </p:cNvSpPr>
          <p:nvPr>
            <p:ph type="body" idx="1"/>
          </p:nvPr>
        </p:nvSpPr>
        <p:spPr>
          <a:xfrm>
            <a:off x="609600" y="1508576"/>
            <a:ext cx="2676525" cy="1152153"/>
          </a:xfrm>
          <a:prstGeom prst="rect">
            <a:avLst/>
          </a:prstGeom>
          <a:noFill/>
          <a:ln>
            <a:noFill/>
          </a:ln>
        </p:spPr>
        <p:txBody>
          <a:bodyPr spcFirstLastPara="1" wrap="square" lIns="61200" tIns="60925" rIns="61200" bIns="60925" anchor="ctr" anchorCtr="0">
            <a:noAutofit/>
          </a:bodyPr>
          <a:lstStyle>
            <a:lvl1pPr marL="457200" lvl="0" indent="-228600" algn="l">
              <a:lnSpc>
                <a:spcPct val="80000"/>
              </a:lnSpc>
              <a:spcBef>
                <a:spcPts val="0"/>
              </a:spcBef>
              <a:spcAft>
                <a:spcPts val="0"/>
              </a:spcAft>
              <a:buClr>
                <a:schemeClr val="lt1"/>
              </a:buClr>
              <a:buSzPts val="2800"/>
              <a:buNone/>
              <a:defRPr sz="2800" b="1">
                <a:solidFill>
                  <a:schemeClr val="lt1"/>
                </a:solidFill>
              </a:defRPr>
            </a:lvl1pPr>
            <a:lvl2pPr marL="914400" lvl="1" indent="-228600" algn="l">
              <a:spcBef>
                <a:spcPts val="480"/>
              </a:spcBef>
              <a:spcAft>
                <a:spcPts val="0"/>
              </a:spcAft>
              <a:buClr>
                <a:schemeClr val="dk1"/>
              </a:buClr>
              <a:buSzPts val="2400"/>
              <a:buNone/>
              <a:defRPr sz="2400"/>
            </a:lvl2pPr>
            <a:lvl3pPr marL="1371600" lvl="2" indent="-228600" algn="l">
              <a:spcBef>
                <a:spcPts val="480"/>
              </a:spcBef>
              <a:spcAft>
                <a:spcPts val="0"/>
              </a:spcAft>
              <a:buClr>
                <a:schemeClr val="dk1"/>
              </a:buClr>
              <a:buSzPts val="2400"/>
              <a:buNone/>
              <a:defRPr sz="2400"/>
            </a:lvl3pPr>
            <a:lvl4pPr marL="1828800" lvl="3" indent="-228600" algn="l">
              <a:spcBef>
                <a:spcPts val="480"/>
              </a:spcBef>
              <a:spcAft>
                <a:spcPts val="0"/>
              </a:spcAft>
              <a:buClr>
                <a:schemeClr val="dk1"/>
              </a:buClr>
              <a:buSzPts val="2400"/>
              <a:buNone/>
              <a:defRPr sz="2400"/>
            </a:lvl4pPr>
            <a:lvl5pPr marL="2286000" lvl="4" indent="-228600" algn="l">
              <a:spcBef>
                <a:spcPts val="480"/>
              </a:spcBef>
              <a:spcAft>
                <a:spcPts val="0"/>
              </a:spcAft>
              <a:buClr>
                <a:schemeClr val="dk1"/>
              </a:buClr>
              <a:buSzPts val="2400"/>
              <a:buNone/>
              <a:defRPr sz="240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Images and Contents Layout">
    <p:spTree>
      <p:nvGrpSpPr>
        <p:cNvPr id="1" name=""/>
        <p:cNvGrpSpPr/>
        <p:nvPr/>
      </p:nvGrpSpPr>
      <p:grpSpPr>
        <a:xfrm>
          <a:off x="0" y="0"/>
          <a:ext cx="0" cy="0"/>
          <a:chOff x="0" y="0"/>
          <a:chExt cx="0" cy="0"/>
        </a:xfrm>
      </p:grpSpPr>
      <p:sp>
        <p:nvSpPr>
          <p:cNvPr id="4" name="Picture Placeholder 2"/>
          <p:cNvSpPr>
            <a:spLocks noGrp="1"/>
          </p:cNvSpPr>
          <p:nvPr>
            <p:ph type="pic" idx="1" hasCustomPrompt="1"/>
          </p:nvPr>
        </p:nvSpPr>
        <p:spPr>
          <a:xfrm>
            <a:off x="0" y="-1"/>
            <a:ext cx="12188825" cy="6857999"/>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265" indent="0">
              <a:buNone/>
              <a:defRPr sz="3732"/>
            </a:lvl2pPr>
            <a:lvl3pPr marL="1218529" indent="0">
              <a:buNone/>
              <a:defRPr sz="3198"/>
            </a:lvl3pPr>
            <a:lvl4pPr marL="1827794" indent="0">
              <a:buNone/>
              <a:defRPr sz="2665"/>
            </a:lvl4pPr>
            <a:lvl5pPr marL="2437060" indent="0">
              <a:buNone/>
              <a:defRPr sz="2665"/>
            </a:lvl5pPr>
            <a:lvl6pPr marL="3046324" indent="0">
              <a:buNone/>
              <a:defRPr sz="2665"/>
            </a:lvl6pPr>
            <a:lvl7pPr marL="3655589" indent="0">
              <a:buNone/>
              <a:defRPr sz="2665"/>
            </a:lvl7pPr>
            <a:lvl8pPr marL="4264853" indent="0">
              <a:buNone/>
              <a:defRPr sz="2665"/>
            </a:lvl8pPr>
            <a:lvl9pPr marL="4874118" indent="0">
              <a:buNone/>
              <a:defRPr sz="2665"/>
            </a:lvl9pPr>
          </a:lstStyle>
          <a:p>
            <a:r>
              <a:rPr lang="en-US" altLang="ko-KR" dirty="0"/>
              <a:t>Insert Your Image</a:t>
            </a:r>
            <a:endParaRPr lang="ko-KR" altLang="en-US" dirty="0"/>
          </a:p>
        </p:txBody>
      </p:sp>
    </p:spTree>
    <p:extLst>
      <p:ext uri="{BB962C8B-B14F-4D97-AF65-F5344CB8AC3E}">
        <p14:creationId xmlns:p14="http://schemas.microsoft.com/office/powerpoint/2010/main" val="13243911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BD28A985-8481-49D1-9FA1-9B83E1B5FD5E}"/>
              </a:ext>
            </a:extLst>
          </p:cNvPr>
          <p:cNvSpPr>
            <a:spLocks noGrp="1"/>
          </p:cNvSpPr>
          <p:nvPr>
            <p:ph type="pic" sz="quarter" idx="13"/>
          </p:nvPr>
        </p:nvSpPr>
        <p:spPr>
          <a:xfrm>
            <a:off x="-1" y="-1"/>
            <a:ext cx="5662364" cy="6858000"/>
          </a:xfrm>
          <a:custGeom>
            <a:avLst/>
            <a:gdLst>
              <a:gd name="connsiteX0" fmla="*/ 0 w 5662364"/>
              <a:gd name="connsiteY0" fmla="*/ 0 h 6858000"/>
              <a:gd name="connsiteX1" fmla="*/ 2591729 w 5662364"/>
              <a:gd name="connsiteY1" fmla="*/ 0 h 6858000"/>
              <a:gd name="connsiteX2" fmla="*/ 2813304 w 5662364"/>
              <a:gd name="connsiteY2" fmla="*/ 157566 h 6858000"/>
              <a:gd name="connsiteX3" fmla="*/ 5662364 w 5662364"/>
              <a:gd name="connsiteY3" fmla="*/ 5841268 h 6858000"/>
              <a:gd name="connsiteX4" fmla="*/ 5625745 w 5662364"/>
              <a:gd name="connsiteY4" fmla="*/ 6566465 h 6858000"/>
              <a:gd name="connsiteX5" fmla="*/ 5588699 w 5662364"/>
              <a:gd name="connsiteY5" fmla="*/ 6858000 h 6858000"/>
              <a:gd name="connsiteX6" fmla="*/ 0 w 566236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62364" h="6858000">
                <a:moveTo>
                  <a:pt x="0" y="0"/>
                </a:moveTo>
                <a:lnTo>
                  <a:pt x="2591729" y="0"/>
                </a:lnTo>
                <a:lnTo>
                  <a:pt x="2813304" y="157566"/>
                </a:lnTo>
                <a:cubicBezTo>
                  <a:pt x="4542859" y="1451022"/>
                  <a:pt x="5662364" y="3515408"/>
                  <a:pt x="5662364" y="5841268"/>
                </a:cubicBezTo>
                <a:cubicBezTo>
                  <a:pt x="5662364" y="6086096"/>
                  <a:pt x="5649960" y="6328026"/>
                  <a:pt x="5625745" y="6566465"/>
                </a:cubicBezTo>
                <a:lnTo>
                  <a:pt x="5588699" y="6858000"/>
                </a:lnTo>
                <a:lnTo>
                  <a:pt x="0" y="6858000"/>
                </a:lnTo>
                <a:close/>
              </a:path>
            </a:pathLst>
          </a:custGeom>
          <a:solidFill>
            <a:schemeClr val="bg1">
              <a:lumMod val="95000"/>
            </a:schemeClr>
          </a:solidFill>
        </p:spPr>
        <p:txBody>
          <a:bodyPr wrap="square" anchor="ctr">
            <a:noAutofit/>
          </a:bodyPr>
          <a:lstStyle>
            <a:lvl1pPr marL="0" indent="0" algn="ctr">
              <a:buFontTx/>
              <a:buNone/>
              <a:defRPr/>
            </a:lvl1pPr>
          </a:lstStyle>
          <a:p>
            <a:endParaRPr lang="en-IN"/>
          </a:p>
        </p:txBody>
      </p:sp>
      <p:sp>
        <p:nvSpPr>
          <p:cNvPr id="2" name="Date Placeholder 1"/>
          <p:cNvSpPr>
            <a:spLocks noGrp="1"/>
          </p:cNvSpPr>
          <p:nvPr>
            <p:ph type="dt" sz="half" idx="10"/>
          </p:nvPr>
        </p:nvSpPr>
        <p:spPr/>
        <p:txBody>
          <a:bodyPr/>
          <a:lstStyle/>
          <a:p>
            <a:fld id="{425404F2-BE9A-4460-8815-8F645183555F}" type="datetimeFigureOut">
              <a:rPr lang="en-US" smtClean="0"/>
              <a:pPr/>
              <a:t>8/26/2025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20596840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Slide" type="title">
  <p:cSld name="1_Title Slide">
    <p:spTree>
      <p:nvGrpSpPr>
        <p:cNvPr id="1" name="Shape 369"/>
        <p:cNvGrpSpPr/>
        <p:nvPr/>
      </p:nvGrpSpPr>
      <p:grpSpPr>
        <a:xfrm>
          <a:off x="0" y="0"/>
          <a:ext cx="0" cy="0"/>
          <a:chOff x="0" y="0"/>
          <a:chExt cx="0" cy="0"/>
        </a:xfrm>
      </p:grpSpPr>
      <p:sp>
        <p:nvSpPr>
          <p:cNvPr id="370" name="Google Shape;370;p158"/>
          <p:cNvSpPr txBox="1">
            <a:spLocks noGrp="1"/>
          </p:cNvSpPr>
          <p:nvPr>
            <p:ph type="ctrTitle"/>
          </p:nvPr>
        </p:nvSpPr>
        <p:spPr>
          <a:xfrm>
            <a:off x="1523603" y="1122363"/>
            <a:ext cx="9141619"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5999"/>
              <a:buFont typeface="Calibri"/>
              <a:buNone/>
              <a:defRPr sz="5999"/>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71" name="Google Shape;371;p158"/>
          <p:cNvSpPr txBox="1">
            <a:spLocks noGrp="1"/>
          </p:cNvSpPr>
          <p:nvPr>
            <p:ph type="subTitle" idx="1"/>
          </p:nvPr>
        </p:nvSpPr>
        <p:spPr>
          <a:xfrm>
            <a:off x="1523603" y="3602037"/>
            <a:ext cx="9141619" cy="1655763"/>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399"/>
              <a:buNone/>
              <a:defRPr sz="2399"/>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372" name="Google Shape;372;p158"/>
          <p:cNvSpPr txBox="1">
            <a:spLocks noGrp="1"/>
          </p:cNvSpPr>
          <p:nvPr>
            <p:ph type="dt" idx="10"/>
          </p:nvPr>
        </p:nvSpPr>
        <p:spPr>
          <a:xfrm>
            <a:off x="837982" y="6356351"/>
            <a:ext cx="2742486"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3" name="Google Shape;373;p158"/>
          <p:cNvSpPr txBox="1">
            <a:spLocks noGrp="1"/>
          </p:cNvSpPr>
          <p:nvPr>
            <p:ph type="ftr" idx="11"/>
          </p:nvPr>
        </p:nvSpPr>
        <p:spPr>
          <a:xfrm>
            <a:off x="4037549" y="6356351"/>
            <a:ext cx="4113728"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4" name="Google Shape;374;p158"/>
          <p:cNvSpPr txBox="1">
            <a:spLocks noGrp="1"/>
          </p:cNvSpPr>
          <p:nvPr>
            <p:ph type="sldNum" idx="12"/>
          </p:nvPr>
        </p:nvSpPr>
        <p:spPr>
          <a:xfrm>
            <a:off x="8608357" y="6356351"/>
            <a:ext cx="2742486"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25622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32"/>
        <p:cNvGrpSpPr/>
        <p:nvPr/>
      </p:nvGrpSpPr>
      <p:grpSpPr>
        <a:xfrm>
          <a:off x="0" y="0"/>
          <a:ext cx="0" cy="0"/>
          <a:chOff x="0" y="0"/>
          <a:chExt cx="0" cy="0"/>
        </a:xfrm>
      </p:grpSpPr>
      <p:grpSp>
        <p:nvGrpSpPr>
          <p:cNvPr id="133" name="Google Shape;133;p185"/>
          <p:cNvGrpSpPr/>
          <p:nvPr/>
        </p:nvGrpSpPr>
        <p:grpSpPr>
          <a:xfrm rot="10800000">
            <a:off x="9586912" y="4027941"/>
            <a:ext cx="2601913" cy="2833688"/>
            <a:chOff x="0" y="0"/>
            <a:chExt cx="2601913" cy="2833688"/>
          </a:xfrm>
        </p:grpSpPr>
        <p:sp>
          <p:nvSpPr>
            <p:cNvPr id="134" name="Google Shape;134;p185"/>
            <p:cNvSpPr/>
            <p:nvPr/>
          </p:nvSpPr>
          <p:spPr>
            <a:xfrm>
              <a:off x="0" y="0"/>
              <a:ext cx="701675" cy="809625"/>
            </a:xfrm>
            <a:custGeom>
              <a:avLst/>
              <a:gdLst/>
              <a:ahLst/>
              <a:cxnLst/>
              <a:rect l="l" t="t" r="r" b="b"/>
              <a:pathLst>
                <a:path w="442" h="510" extrusionOk="0">
                  <a:moveTo>
                    <a:pt x="0" y="510"/>
                  </a:moveTo>
                  <a:lnTo>
                    <a:pt x="0" y="0"/>
                  </a:lnTo>
                  <a:lnTo>
                    <a:pt x="0" y="0"/>
                  </a:lnTo>
                  <a:lnTo>
                    <a:pt x="442" y="254"/>
                  </a:lnTo>
                  <a:lnTo>
                    <a:pt x="0" y="510"/>
                  </a:lnTo>
                  <a:close/>
                </a:path>
              </a:pathLst>
            </a:custGeom>
            <a:solidFill>
              <a:srgbClr val="7800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35" name="Google Shape;135;p185"/>
            <p:cNvSpPr/>
            <p:nvPr/>
          </p:nvSpPr>
          <p:spPr>
            <a:xfrm>
              <a:off x="0" y="403225"/>
              <a:ext cx="701675" cy="814388"/>
            </a:xfrm>
            <a:custGeom>
              <a:avLst/>
              <a:gdLst/>
              <a:ahLst/>
              <a:cxnLst/>
              <a:rect l="l" t="t" r="r" b="b"/>
              <a:pathLst>
                <a:path w="442" h="513" extrusionOk="0">
                  <a:moveTo>
                    <a:pt x="0" y="256"/>
                  </a:moveTo>
                  <a:lnTo>
                    <a:pt x="0" y="256"/>
                  </a:lnTo>
                  <a:lnTo>
                    <a:pt x="442" y="0"/>
                  </a:lnTo>
                  <a:lnTo>
                    <a:pt x="442" y="0"/>
                  </a:lnTo>
                  <a:lnTo>
                    <a:pt x="442" y="513"/>
                  </a:lnTo>
                  <a:lnTo>
                    <a:pt x="0" y="256"/>
                  </a:lnTo>
                  <a:close/>
                </a:path>
              </a:pathLst>
            </a:custGeom>
            <a:solidFill>
              <a:srgbClr val="F5340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36" name="Google Shape;136;p185"/>
            <p:cNvSpPr/>
            <p:nvPr/>
          </p:nvSpPr>
          <p:spPr>
            <a:xfrm>
              <a:off x="0" y="1620838"/>
              <a:ext cx="701675" cy="809625"/>
            </a:xfrm>
            <a:custGeom>
              <a:avLst/>
              <a:gdLst/>
              <a:ahLst/>
              <a:cxnLst/>
              <a:rect l="l" t="t" r="r" b="b"/>
              <a:pathLst>
                <a:path w="442" h="510" extrusionOk="0">
                  <a:moveTo>
                    <a:pt x="0" y="510"/>
                  </a:moveTo>
                  <a:lnTo>
                    <a:pt x="0" y="0"/>
                  </a:lnTo>
                  <a:lnTo>
                    <a:pt x="442" y="256"/>
                  </a:lnTo>
                  <a:lnTo>
                    <a:pt x="442" y="256"/>
                  </a:lnTo>
                  <a:lnTo>
                    <a:pt x="0" y="51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37" name="Google Shape;137;p185"/>
            <p:cNvSpPr/>
            <p:nvPr/>
          </p:nvSpPr>
          <p:spPr>
            <a:xfrm>
              <a:off x="0" y="1212850"/>
              <a:ext cx="701675" cy="814388"/>
            </a:xfrm>
            <a:custGeom>
              <a:avLst/>
              <a:gdLst/>
              <a:ahLst/>
              <a:cxnLst/>
              <a:rect l="l" t="t" r="r" b="b"/>
              <a:pathLst>
                <a:path w="442" h="513" extrusionOk="0">
                  <a:moveTo>
                    <a:pt x="0" y="257"/>
                  </a:moveTo>
                  <a:lnTo>
                    <a:pt x="0" y="257"/>
                  </a:lnTo>
                  <a:lnTo>
                    <a:pt x="442" y="0"/>
                  </a:lnTo>
                  <a:lnTo>
                    <a:pt x="442" y="3"/>
                  </a:lnTo>
                  <a:lnTo>
                    <a:pt x="442" y="513"/>
                  </a:lnTo>
                  <a:lnTo>
                    <a:pt x="0" y="257"/>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38" name="Google Shape;138;p185"/>
            <p:cNvSpPr/>
            <p:nvPr/>
          </p:nvSpPr>
          <p:spPr>
            <a:xfrm>
              <a:off x="234949" y="2359025"/>
              <a:ext cx="406465" cy="474663"/>
            </a:xfrm>
            <a:custGeom>
              <a:avLst/>
              <a:gdLst/>
              <a:ahLst/>
              <a:cxnLst/>
              <a:rect l="l" t="t" r="r" b="b"/>
              <a:pathLst>
                <a:path w="149" h="174" extrusionOk="0">
                  <a:moveTo>
                    <a:pt x="0" y="87"/>
                  </a:moveTo>
                  <a:lnTo>
                    <a:pt x="0" y="87"/>
                  </a:lnTo>
                  <a:lnTo>
                    <a:pt x="149" y="0"/>
                  </a:lnTo>
                  <a:lnTo>
                    <a:pt x="149" y="0"/>
                  </a:lnTo>
                  <a:lnTo>
                    <a:pt x="149" y="174"/>
                  </a:lnTo>
                  <a:lnTo>
                    <a:pt x="0" y="87"/>
                  </a:ln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39" name="Google Shape;139;p185"/>
            <p:cNvSpPr/>
            <p:nvPr/>
          </p:nvSpPr>
          <p:spPr>
            <a:xfrm>
              <a:off x="0" y="809625"/>
              <a:ext cx="701675" cy="811213"/>
            </a:xfrm>
            <a:custGeom>
              <a:avLst/>
              <a:gdLst/>
              <a:ahLst/>
              <a:cxnLst/>
              <a:rect l="l" t="t" r="r" b="b"/>
              <a:pathLst>
                <a:path w="442" h="511" extrusionOk="0">
                  <a:moveTo>
                    <a:pt x="0" y="511"/>
                  </a:moveTo>
                  <a:lnTo>
                    <a:pt x="0" y="0"/>
                  </a:lnTo>
                  <a:lnTo>
                    <a:pt x="442" y="254"/>
                  </a:lnTo>
                  <a:lnTo>
                    <a:pt x="0" y="511"/>
                  </a:lnTo>
                  <a:close/>
                </a:path>
              </a:pathLst>
            </a:custGeom>
            <a:solidFill>
              <a:srgbClr val="114D81"/>
            </a:solidFill>
            <a:ln w="9525" cap="flat" cmpd="sng">
              <a:solidFill>
                <a:srgbClr val="114D8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0" name="Google Shape;140;p185"/>
            <p:cNvSpPr/>
            <p:nvPr/>
          </p:nvSpPr>
          <p:spPr>
            <a:xfrm>
              <a:off x="701675" y="403225"/>
              <a:ext cx="706438" cy="814388"/>
            </a:xfrm>
            <a:custGeom>
              <a:avLst/>
              <a:gdLst/>
              <a:ahLst/>
              <a:cxnLst/>
              <a:rect l="l" t="t" r="r" b="b"/>
              <a:pathLst>
                <a:path w="445" h="513" extrusionOk="0">
                  <a:moveTo>
                    <a:pt x="0" y="513"/>
                  </a:moveTo>
                  <a:lnTo>
                    <a:pt x="0" y="0"/>
                  </a:lnTo>
                  <a:lnTo>
                    <a:pt x="445" y="256"/>
                  </a:lnTo>
                  <a:lnTo>
                    <a:pt x="445" y="256"/>
                  </a:lnTo>
                  <a:lnTo>
                    <a:pt x="0" y="513"/>
                  </a:lnTo>
                  <a:close/>
                </a:path>
              </a:pathLst>
            </a:custGeom>
            <a:solidFill>
              <a:srgbClr val="F5340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1" name="Google Shape;141;p185"/>
            <p:cNvSpPr/>
            <p:nvPr/>
          </p:nvSpPr>
          <p:spPr>
            <a:xfrm>
              <a:off x="701675" y="0"/>
              <a:ext cx="706438" cy="809625"/>
            </a:xfrm>
            <a:custGeom>
              <a:avLst/>
              <a:gdLst/>
              <a:ahLst/>
              <a:cxnLst/>
              <a:rect l="l" t="t" r="r" b="b"/>
              <a:pathLst>
                <a:path w="445" h="510" extrusionOk="0">
                  <a:moveTo>
                    <a:pt x="0" y="254"/>
                  </a:moveTo>
                  <a:lnTo>
                    <a:pt x="0" y="254"/>
                  </a:lnTo>
                  <a:lnTo>
                    <a:pt x="445" y="0"/>
                  </a:lnTo>
                  <a:lnTo>
                    <a:pt x="445" y="0"/>
                  </a:lnTo>
                  <a:lnTo>
                    <a:pt x="445" y="510"/>
                  </a:lnTo>
                  <a:lnTo>
                    <a:pt x="0" y="254"/>
                  </a:lnTo>
                  <a:close/>
                </a:path>
              </a:pathLst>
            </a:custGeom>
            <a:solidFill>
              <a:srgbClr val="E3651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2" name="Google Shape;142;p185"/>
            <p:cNvSpPr/>
            <p:nvPr/>
          </p:nvSpPr>
          <p:spPr>
            <a:xfrm>
              <a:off x="0" y="403225"/>
              <a:ext cx="701675" cy="814388"/>
            </a:xfrm>
            <a:custGeom>
              <a:avLst/>
              <a:gdLst/>
              <a:ahLst/>
              <a:cxnLst/>
              <a:rect l="l" t="t" r="r" b="b"/>
              <a:pathLst>
                <a:path w="442" h="513" extrusionOk="0">
                  <a:moveTo>
                    <a:pt x="0" y="256"/>
                  </a:moveTo>
                  <a:lnTo>
                    <a:pt x="0" y="256"/>
                  </a:lnTo>
                  <a:lnTo>
                    <a:pt x="442" y="0"/>
                  </a:lnTo>
                  <a:lnTo>
                    <a:pt x="442" y="0"/>
                  </a:lnTo>
                  <a:lnTo>
                    <a:pt x="442" y="513"/>
                  </a:lnTo>
                  <a:lnTo>
                    <a:pt x="0" y="256"/>
                  </a:lnTo>
                  <a:close/>
                </a:path>
              </a:pathLst>
            </a:custGeom>
            <a:solidFill>
              <a:srgbClr val="FFA73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3" name="Google Shape;143;p185"/>
            <p:cNvSpPr/>
            <p:nvPr/>
          </p:nvSpPr>
          <p:spPr>
            <a:xfrm>
              <a:off x="1408113" y="0"/>
              <a:ext cx="701675" cy="809625"/>
            </a:xfrm>
            <a:custGeom>
              <a:avLst/>
              <a:gdLst/>
              <a:ahLst/>
              <a:cxnLst/>
              <a:rect l="l" t="t" r="r" b="b"/>
              <a:pathLst>
                <a:path w="442" h="510" extrusionOk="0">
                  <a:moveTo>
                    <a:pt x="0" y="510"/>
                  </a:moveTo>
                  <a:lnTo>
                    <a:pt x="0" y="0"/>
                  </a:lnTo>
                  <a:lnTo>
                    <a:pt x="0" y="0"/>
                  </a:lnTo>
                  <a:lnTo>
                    <a:pt x="442" y="254"/>
                  </a:lnTo>
                  <a:lnTo>
                    <a:pt x="0" y="510"/>
                  </a:lnTo>
                  <a:close/>
                </a:path>
              </a:pathLst>
            </a:custGeom>
            <a:solidFill>
              <a:srgbClr val="C1DD84"/>
            </a:solidFill>
            <a:ln w="9525" cap="flat" cmpd="sng">
              <a:solidFill>
                <a:srgbClr val="C1DD8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4" name="Google Shape;144;p185"/>
            <p:cNvSpPr/>
            <p:nvPr/>
          </p:nvSpPr>
          <p:spPr>
            <a:xfrm>
              <a:off x="2317750" y="241300"/>
              <a:ext cx="284163" cy="328613"/>
            </a:xfrm>
            <a:custGeom>
              <a:avLst/>
              <a:gdLst/>
              <a:ahLst/>
              <a:cxnLst/>
              <a:rect l="l" t="t" r="r" b="b"/>
              <a:pathLst>
                <a:path w="179" h="207" extrusionOk="0">
                  <a:moveTo>
                    <a:pt x="0" y="207"/>
                  </a:moveTo>
                  <a:lnTo>
                    <a:pt x="0" y="0"/>
                  </a:lnTo>
                  <a:lnTo>
                    <a:pt x="0" y="0"/>
                  </a:lnTo>
                  <a:lnTo>
                    <a:pt x="179" y="102"/>
                  </a:lnTo>
                  <a:lnTo>
                    <a:pt x="0" y="207"/>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5" name="Google Shape;145;p185"/>
            <p:cNvSpPr/>
            <p:nvPr/>
          </p:nvSpPr>
          <p:spPr>
            <a:xfrm>
              <a:off x="1408113" y="1620838"/>
              <a:ext cx="701675" cy="809625"/>
            </a:xfrm>
            <a:custGeom>
              <a:avLst/>
              <a:gdLst/>
              <a:ahLst/>
              <a:cxnLst/>
              <a:rect l="l" t="t" r="r" b="b"/>
              <a:pathLst>
                <a:path w="442" h="510" extrusionOk="0">
                  <a:moveTo>
                    <a:pt x="0" y="510"/>
                  </a:moveTo>
                  <a:lnTo>
                    <a:pt x="0" y="0"/>
                  </a:lnTo>
                  <a:lnTo>
                    <a:pt x="442" y="256"/>
                  </a:lnTo>
                  <a:lnTo>
                    <a:pt x="442" y="256"/>
                  </a:lnTo>
                  <a:lnTo>
                    <a:pt x="0" y="51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6" name="Google Shape;146;p185"/>
            <p:cNvSpPr/>
            <p:nvPr/>
          </p:nvSpPr>
          <p:spPr>
            <a:xfrm>
              <a:off x="706438" y="809625"/>
              <a:ext cx="701675" cy="811213"/>
            </a:xfrm>
            <a:custGeom>
              <a:avLst/>
              <a:gdLst/>
              <a:ahLst/>
              <a:cxnLst/>
              <a:rect l="l" t="t" r="r" b="b"/>
              <a:pathLst>
                <a:path w="442" h="511" extrusionOk="0">
                  <a:moveTo>
                    <a:pt x="0" y="254"/>
                  </a:moveTo>
                  <a:lnTo>
                    <a:pt x="442" y="0"/>
                  </a:lnTo>
                  <a:lnTo>
                    <a:pt x="442" y="511"/>
                  </a:lnTo>
                  <a:lnTo>
                    <a:pt x="442" y="511"/>
                  </a:lnTo>
                  <a:lnTo>
                    <a:pt x="0" y="254"/>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7" name="Google Shape;147;p185"/>
            <p:cNvSpPr/>
            <p:nvPr/>
          </p:nvSpPr>
          <p:spPr>
            <a:xfrm>
              <a:off x="701675" y="1212850"/>
              <a:ext cx="706438" cy="811213"/>
            </a:xfrm>
            <a:custGeom>
              <a:avLst/>
              <a:gdLst/>
              <a:ahLst/>
              <a:cxnLst/>
              <a:rect l="l" t="t" r="r" b="b"/>
              <a:pathLst>
                <a:path w="445" h="511" extrusionOk="0">
                  <a:moveTo>
                    <a:pt x="0" y="511"/>
                  </a:moveTo>
                  <a:lnTo>
                    <a:pt x="0" y="3"/>
                  </a:lnTo>
                  <a:lnTo>
                    <a:pt x="3" y="0"/>
                  </a:lnTo>
                  <a:lnTo>
                    <a:pt x="445" y="257"/>
                  </a:lnTo>
                  <a:lnTo>
                    <a:pt x="0" y="511"/>
                  </a:lnTo>
                  <a:close/>
                </a:path>
              </a:pathLst>
            </a:custGeom>
            <a:solidFill>
              <a:srgbClr val="8D8D8D"/>
            </a:solidFill>
            <a:ln w="9525" cap="flat" cmpd="sng">
              <a:solidFill>
                <a:srgbClr val="8D8D8D"/>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8" name="Google Shape;148;p185"/>
            <p:cNvSpPr/>
            <p:nvPr/>
          </p:nvSpPr>
          <p:spPr>
            <a:xfrm>
              <a:off x="701675" y="1620838"/>
              <a:ext cx="706438" cy="809625"/>
            </a:xfrm>
            <a:custGeom>
              <a:avLst/>
              <a:gdLst/>
              <a:ahLst/>
              <a:cxnLst/>
              <a:rect l="l" t="t" r="r" b="b"/>
              <a:pathLst>
                <a:path w="445" h="510" extrusionOk="0">
                  <a:moveTo>
                    <a:pt x="0" y="256"/>
                  </a:moveTo>
                  <a:lnTo>
                    <a:pt x="0" y="254"/>
                  </a:lnTo>
                  <a:lnTo>
                    <a:pt x="445" y="0"/>
                  </a:lnTo>
                  <a:lnTo>
                    <a:pt x="445" y="0"/>
                  </a:lnTo>
                  <a:lnTo>
                    <a:pt x="445" y="510"/>
                  </a:lnTo>
                  <a:lnTo>
                    <a:pt x="0" y="256"/>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9" name="Google Shape;149;p185"/>
            <p:cNvSpPr/>
            <p:nvPr/>
          </p:nvSpPr>
          <p:spPr>
            <a:xfrm>
              <a:off x="701675" y="403225"/>
              <a:ext cx="706438" cy="814388"/>
            </a:xfrm>
            <a:custGeom>
              <a:avLst/>
              <a:gdLst/>
              <a:ahLst/>
              <a:cxnLst/>
              <a:rect l="l" t="t" r="r" b="b"/>
              <a:pathLst>
                <a:path w="445" h="513" extrusionOk="0">
                  <a:moveTo>
                    <a:pt x="0" y="513"/>
                  </a:moveTo>
                  <a:lnTo>
                    <a:pt x="0" y="0"/>
                  </a:lnTo>
                  <a:lnTo>
                    <a:pt x="445" y="256"/>
                  </a:lnTo>
                  <a:lnTo>
                    <a:pt x="445" y="256"/>
                  </a:lnTo>
                  <a:lnTo>
                    <a:pt x="0" y="513"/>
                  </a:lnTo>
                  <a:close/>
                </a:path>
              </a:pathLst>
            </a:custGeom>
            <a:solidFill>
              <a:srgbClr val="C1DD84"/>
            </a:solidFill>
            <a:ln w="9525" cap="flat" cmpd="sng">
              <a:solidFill>
                <a:srgbClr val="C1DD8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50" name="Google Shape;150;p185"/>
            <p:cNvSpPr/>
            <p:nvPr/>
          </p:nvSpPr>
          <p:spPr>
            <a:xfrm>
              <a:off x="701675" y="0"/>
              <a:ext cx="706438" cy="809625"/>
            </a:xfrm>
            <a:custGeom>
              <a:avLst/>
              <a:gdLst/>
              <a:ahLst/>
              <a:cxnLst/>
              <a:rect l="l" t="t" r="r" b="b"/>
              <a:pathLst>
                <a:path w="445" h="510" extrusionOk="0">
                  <a:moveTo>
                    <a:pt x="0" y="254"/>
                  </a:moveTo>
                  <a:lnTo>
                    <a:pt x="0" y="254"/>
                  </a:lnTo>
                  <a:lnTo>
                    <a:pt x="445" y="0"/>
                  </a:lnTo>
                  <a:lnTo>
                    <a:pt x="445" y="0"/>
                  </a:lnTo>
                  <a:lnTo>
                    <a:pt x="445" y="510"/>
                  </a:lnTo>
                  <a:lnTo>
                    <a:pt x="0" y="254"/>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51" name="Google Shape;151;p185"/>
            <p:cNvSpPr/>
            <p:nvPr/>
          </p:nvSpPr>
          <p:spPr>
            <a:xfrm>
              <a:off x="0" y="403225"/>
              <a:ext cx="701675" cy="814388"/>
            </a:xfrm>
            <a:custGeom>
              <a:avLst/>
              <a:gdLst/>
              <a:ahLst/>
              <a:cxnLst/>
              <a:rect l="l" t="t" r="r" b="b"/>
              <a:pathLst>
                <a:path w="442" h="513" extrusionOk="0">
                  <a:moveTo>
                    <a:pt x="0" y="256"/>
                  </a:moveTo>
                  <a:lnTo>
                    <a:pt x="0" y="256"/>
                  </a:lnTo>
                  <a:lnTo>
                    <a:pt x="442" y="0"/>
                  </a:lnTo>
                  <a:lnTo>
                    <a:pt x="442" y="0"/>
                  </a:lnTo>
                  <a:lnTo>
                    <a:pt x="442" y="513"/>
                  </a:lnTo>
                  <a:lnTo>
                    <a:pt x="0" y="256"/>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52" name="Google Shape;152;p185"/>
            <p:cNvSpPr/>
            <p:nvPr/>
          </p:nvSpPr>
          <p:spPr>
            <a:xfrm>
              <a:off x="0" y="0"/>
              <a:ext cx="701675" cy="809625"/>
            </a:xfrm>
            <a:custGeom>
              <a:avLst/>
              <a:gdLst/>
              <a:ahLst/>
              <a:cxnLst/>
              <a:rect l="l" t="t" r="r" b="b"/>
              <a:pathLst>
                <a:path w="442" h="510" extrusionOk="0">
                  <a:moveTo>
                    <a:pt x="0" y="0"/>
                  </a:moveTo>
                  <a:lnTo>
                    <a:pt x="0" y="510"/>
                  </a:lnTo>
                  <a:lnTo>
                    <a:pt x="442" y="254"/>
                  </a:lnTo>
                  <a:lnTo>
                    <a:pt x="0" y="0"/>
                  </a:lnTo>
                  <a:lnTo>
                    <a:pt x="0" y="0"/>
                  </a:lnTo>
                  <a:close/>
                </a:path>
              </a:pathLst>
            </a:custGeom>
            <a:solidFill>
              <a:srgbClr val="515151"/>
            </a:solidFill>
            <a:ln w="9525" cap="flat" cmpd="sng">
              <a:solidFill>
                <a:srgbClr val="51515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53" name="Google Shape;153;p185"/>
            <p:cNvSpPr/>
            <p:nvPr/>
          </p:nvSpPr>
          <p:spPr>
            <a:xfrm>
              <a:off x="701675" y="0"/>
              <a:ext cx="701675" cy="403225"/>
            </a:xfrm>
            <a:custGeom>
              <a:avLst/>
              <a:gdLst/>
              <a:ahLst/>
              <a:cxnLst/>
              <a:rect l="l" t="t" r="r" b="b"/>
              <a:pathLst>
                <a:path w="442" h="254" extrusionOk="0">
                  <a:moveTo>
                    <a:pt x="0" y="254"/>
                  </a:moveTo>
                  <a:lnTo>
                    <a:pt x="442" y="0"/>
                  </a:lnTo>
                  <a:lnTo>
                    <a:pt x="0" y="0"/>
                  </a:lnTo>
                  <a:lnTo>
                    <a:pt x="0" y="254"/>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54" name="Google Shape;154;p185"/>
            <p:cNvSpPr/>
            <p:nvPr/>
          </p:nvSpPr>
          <p:spPr>
            <a:xfrm>
              <a:off x="0" y="0"/>
              <a:ext cx="701675" cy="403225"/>
            </a:xfrm>
            <a:custGeom>
              <a:avLst/>
              <a:gdLst/>
              <a:ahLst/>
              <a:cxnLst/>
              <a:rect l="l" t="t" r="r" b="b"/>
              <a:pathLst>
                <a:path w="442" h="254" extrusionOk="0">
                  <a:moveTo>
                    <a:pt x="442" y="0"/>
                  </a:moveTo>
                  <a:lnTo>
                    <a:pt x="0" y="0"/>
                  </a:lnTo>
                  <a:lnTo>
                    <a:pt x="442" y="254"/>
                  </a:lnTo>
                  <a:lnTo>
                    <a:pt x="442" y="254"/>
                  </a:lnTo>
                  <a:lnTo>
                    <a:pt x="442"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grpSp>
      <p:sp>
        <p:nvSpPr>
          <p:cNvPr id="155" name="Google Shape;155;p185"/>
          <p:cNvSpPr/>
          <p:nvPr/>
        </p:nvSpPr>
        <p:spPr>
          <a:xfrm>
            <a:off x="0" y="0"/>
            <a:ext cx="6094412" cy="6858000"/>
          </a:xfrm>
          <a:custGeom>
            <a:avLst/>
            <a:gdLst/>
            <a:ahLst/>
            <a:cxnLst/>
            <a:rect l="l" t="t" r="r" b="b"/>
            <a:pathLst>
              <a:path w="6094412" h="6858000" extrusionOk="0">
                <a:moveTo>
                  <a:pt x="0" y="0"/>
                </a:moveTo>
                <a:lnTo>
                  <a:pt x="6094412" y="0"/>
                </a:lnTo>
                <a:lnTo>
                  <a:pt x="0" y="6858000"/>
                </a:lnTo>
                <a:lnTo>
                  <a:pt x="0" y="0"/>
                </a:lnTo>
                <a:close/>
              </a:path>
            </a:pathLst>
          </a:custGeom>
          <a:solidFill>
            <a:srgbClr val="E4E4E4">
              <a:alpha val="4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56" name="Google Shape;156;p185"/>
          <p:cNvSpPr/>
          <p:nvPr/>
        </p:nvSpPr>
        <p:spPr>
          <a:xfrm rot="5400000">
            <a:off x="10179373" y="-118464"/>
            <a:ext cx="1890988" cy="2127916"/>
          </a:xfrm>
          <a:custGeom>
            <a:avLst/>
            <a:gdLst/>
            <a:ahLst/>
            <a:cxnLst/>
            <a:rect l="l" t="t" r="r" b="b"/>
            <a:pathLst>
              <a:path w="6094412" h="6858000" extrusionOk="0">
                <a:moveTo>
                  <a:pt x="0" y="0"/>
                </a:moveTo>
                <a:lnTo>
                  <a:pt x="6094412" y="0"/>
                </a:lnTo>
                <a:lnTo>
                  <a:pt x="0" y="6858000"/>
                </a:lnTo>
                <a:lnTo>
                  <a:pt x="0" y="0"/>
                </a:lnTo>
                <a:close/>
              </a:path>
            </a:pathLst>
          </a:custGeom>
          <a:solidFill>
            <a:srgbClr val="E4E4E4">
              <a:alpha val="4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57" name="Google Shape;157;p185"/>
          <p:cNvSpPr txBox="1">
            <a:spLocks noGrp="1"/>
          </p:cNvSpPr>
          <p:nvPr>
            <p:ph type="ctrTitle"/>
          </p:nvPr>
        </p:nvSpPr>
        <p:spPr>
          <a:xfrm>
            <a:off x="1828323" y="2576512"/>
            <a:ext cx="8532178" cy="1392378"/>
          </a:xfrm>
          <a:prstGeom prst="rect">
            <a:avLst/>
          </a:prstGeom>
          <a:noFill/>
          <a:ln>
            <a:noFill/>
          </a:ln>
        </p:spPr>
        <p:txBody>
          <a:bodyPr spcFirstLastPara="1" wrap="square" lIns="121875" tIns="60925" rIns="121875" bIns="60925" anchor="b" anchorCtr="0">
            <a:noAutofit/>
          </a:bodyPr>
          <a:lstStyle>
            <a:lvl1pPr lvl="0" algn="ctr">
              <a:spcBef>
                <a:spcPts val="0"/>
              </a:spcBef>
              <a:spcAft>
                <a:spcPts val="0"/>
              </a:spcAft>
              <a:buClr>
                <a:schemeClr val="accent3"/>
              </a:buClr>
              <a:buSzPts val="8000"/>
              <a:buFont typeface="Open Sans"/>
              <a:buNone/>
              <a:defRPr sz="8000" b="1">
                <a:solidFill>
                  <a:schemeClr val="accent3"/>
                </a:solidFill>
                <a:latin typeface="Open Sans"/>
                <a:ea typeface="Open Sans"/>
                <a:cs typeface="Open Sans"/>
                <a:sym typeface="Open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8" name="Google Shape;158;p185"/>
          <p:cNvSpPr txBox="1">
            <a:spLocks noGrp="1"/>
          </p:cNvSpPr>
          <p:nvPr>
            <p:ph type="subTitle" idx="1"/>
          </p:nvPr>
        </p:nvSpPr>
        <p:spPr>
          <a:xfrm>
            <a:off x="1828324" y="4027941"/>
            <a:ext cx="8532178" cy="764440"/>
          </a:xfrm>
          <a:prstGeom prst="rect">
            <a:avLst/>
          </a:prstGeom>
          <a:noFill/>
          <a:ln>
            <a:noFill/>
          </a:ln>
        </p:spPr>
        <p:txBody>
          <a:bodyPr spcFirstLastPara="1" wrap="square" lIns="121875" tIns="60925" rIns="121875" bIns="60925" anchor="t" anchorCtr="0">
            <a:normAutofit/>
          </a:bodyPr>
          <a:lstStyle>
            <a:lvl1pPr lvl="0" algn="ctr">
              <a:spcBef>
                <a:spcPts val="480"/>
              </a:spcBef>
              <a:spcAft>
                <a:spcPts val="0"/>
              </a:spcAft>
              <a:buClr>
                <a:srgbClr val="595959"/>
              </a:buClr>
              <a:buSzPts val="2400"/>
              <a:buNone/>
              <a:defRPr sz="2400">
                <a:solidFill>
                  <a:srgbClr val="595959"/>
                </a:solidFill>
                <a:latin typeface="Open Sans"/>
                <a:ea typeface="Open Sans"/>
                <a:cs typeface="Open Sans"/>
                <a:sym typeface="Open Sans"/>
              </a:defRPr>
            </a:lvl1pPr>
            <a:lvl2pPr lvl="1" algn="ctr">
              <a:spcBef>
                <a:spcPts val="640"/>
              </a:spcBef>
              <a:spcAft>
                <a:spcPts val="0"/>
              </a:spcAft>
              <a:buClr>
                <a:srgbClr val="888888"/>
              </a:buClr>
              <a:buSzPts val="32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540"/>
              </a:spcBef>
              <a:spcAft>
                <a:spcPts val="0"/>
              </a:spcAft>
              <a:buClr>
                <a:srgbClr val="888888"/>
              </a:buClr>
              <a:buSzPts val="2700"/>
              <a:buNone/>
              <a:defRPr>
                <a:solidFill>
                  <a:srgbClr val="888888"/>
                </a:solidFill>
              </a:defRPr>
            </a:lvl6pPr>
            <a:lvl7pPr lvl="6" algn="ctr">
              <a:spcBef>
                <a:spcPts val="540"/>
              </a:spcBef>
              <a:spcAft>
                <a:spcPts val="0"/>
              </a:spcAft>
              <a:buClr>
                <a:srgbClr val="888888"/>
              </a:buClr>
              <a:buSzPts val="2700"/>
              <a:buNone/>
              <a:defRPr>
                <a:solidFill>
                  <a:srgbClr val="888888"/>
                </a:solidFill>
              </a:defRPr>
            </a:lvl7pPr>
            <a:lvl8pPr lvl="7" algn="ctr">
              <a:spcBef>
                <a:spcPts val="540"/>
              </a:spcBef>
              <a:spcAft>
                <a:spcPts val="0"/>
              </a:spcAft>
              <a:buClr>
                <a:srgbClr val="888888"/>
              </a:buClr>
              <a:buSzPts val="2700"/>
              <a:buNone/>
              <a:defRPr>
                <a:solidFill>
                  <a:srgbClr val="888888"/>
                </a:solidFill>
              </a:defRPr>
            </a:lvl8pPr>
            <a:lvl9pPr lvl="8" algn="ctr">
              <a:spcBef>
                <a:spcPts val="540"/>
              </a:spcBef>
              <a:spcAft>
                <a:spcPts val="0"/>
              </a:spcAft>
              <a:buClr>
                <a:srgbClr val="888888"/>
              </a:buClr>
              <a:buSzPts val="2700"/>
              <a:buNone/>
              <a:defRPr>
                <a:solidFill>
                  <a:srgbClr val="888888"/>
                </a:solidFill>
              </a:defRPr>
            </a:lvl9pPr>
          </a:lstStyle>
          <a:p>
            <a:endParaRPr/>
          </a:p>
        </p:txBody>
      </p:sp>
      <p:sp>
        <p:nvSpPr>
          <p:cNvPr id="159" name="Google Shape;159;p185"/>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0" name="Google Shape;160;p185"/>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1" name="Google Shape;161;p185"/>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grpSp>
        <p:nvGrpSpPr>
          <p:cNvPr id="162" name="Google Shape;162;p185"/>
          <p:cNvGrpSpPr/>
          <p:nvPr/>
        </p:nvGrpSpPr>
        <p:grpSpPr>
          <a:xfrm>
            <a:off x="0" y="0"/>
            <a:ext cx="3445202" cy="4727575"/>
            <a:chOff x="0" y="0"/>
            <a:chExt cx="3445202" cy="4727575"/>
          </a:xfrm>
        </p:grpSpPr>
        <p:grpSp>
          <p:nvGrpSpPr>
            <p:cNvPr id="163" name="Google Shape;163;p185"/>
            <p:cNvGrpSpPr/>
            <p:nvPr/>
          </p:nvGrpSpPr>
          <p:grpSpPr>
            <a:xfrm rot="10800000">
              <a:off x="0" y="0"/>
              <a:ext cx="2913063" cy="4727575"/>
              <a:chOff x="9275762" y="2130425"/>
              <a:chExt cx="2913063" cy="4727575"/>
            </a:xfrm>
          </p:grpSpPr>
          <p:sp>
            <p:nvSpPr>
              <p:cNvPr id="164" name="Google Shape;164;p185"/>
              <p:cNvSpPr/>
              <p:nvPr/>
            </p:nvSpPr>
            <p:spPr>
              <a:xfrm>
                <a:off x="10785475" y="5008562"/>
                <a:ext cx="701675" cy="809625"/>
              </a:xfrm>
              <a:custGeom>
                <a:avLst/>
                <a:gdLst/>
                <a:ahLst/>
                <a:cxnLst/>
                <a:rect l="l" t="t" r="r" b="b"/>
                <a:pathLst>
                  <a:path w="442" h="510" extrusionOk="0">
                    <a:moveTo>
                      <a:pt x="442" y="0"/>
                    </a:moveTo>
                    <a:lnTo>
                      <a:pt x="442" y="510"/>
                    </a:lnTo>
                    <a:lnTo>
                      <a:pt x="442" y="510"/>
                    </a:lnTo>
                    <a:lnTo>
                      <a:pt x="0" y="254"/>
                    </a:lnTo>
                    <a:lnTo>
                      <a:pt x="442" y="0"/>
                    </a:lnTo>
                    <a:close/>
                  </a:path>
                </a:pathLst>
              </a:custGeom>
              <a:solidFill>
                <a:srgbClr val="7800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65" name="Google Shape;165;p185"/>
              <p:cNvSpPr/>
              <p:nvPr/>
            </p:nvSpPr>
            <p:spPr>
              <a:xfrm>
                <a:off x="10785475" y="4602162"/>
                <a:ext cx="701675" cy="809625"/>
              </a:xfrm>
              <a:custGeom>
                <a:avLst/>
                <a:gdLst/>
                <a:ahLst/>
                <a:cxnLst/>
                <a:rect l="l" t="t" r="r" b="b"/>
                <a:pathLst>
                  <a:path w="442" h="510" extrusionOk="0">
                    <a:moveTo>
                      <a:pt x="442" y="256"/>
                    </a:moveTo>
                    <a:lnTo>
                      <a:pt x="442" y="256"/>
                    </a:lnTo>
                    <a:lnTo>
                      <a:pt x="0" y="510"/>
                    </a:lnTo>
                    <a:lnTo>
                      <a:pt x="0" y="510"/>
                    </a:lnTo>
                    <a:lnTo>
                      <a:pt x="0" y="0"/>
                    </a:lnTo>
                    <a:lnTo>
                      <a:pt x="442" y="256"/>
                    </a:lnTo>
                    <a:close/>
                  </a:path>
                </a:pathLst>
              </a:custGeom>
              <a:solidFill>
                <a:srgbClr val="F5340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66" name="Google Shape;166;p185"/>
              <p:cNvSpPr/>
              <p:nvPr/>
            </p:nvSpPr>
            <p:spPr>
              <a:xfrm>
                <a:off x="10785475" y="5818187"/>
                <a:ext cx="701675" cy="809625"/>
              </a:xfrm>
              <a:custGeom>
                <a:avLst/>
                <a:gdLst/>
                <a:ahLst/>
                <a:cxnLst/>
                <a:rect l="l" t="t" r="r" b="b"/>
                <a:pathLst>
                  <a:path w="442" h="510" extrusionOk="0">
                    <a:moveTo>
                      <a:pt x="442" y="0"/>
                    </a:moveTo>
                    <a:lnTo>
                      <a:pt x="442" y="510"/>
                    </a:lnTo>
                    <a:lnTo>
                      <a:pt x="0" y="254"/>
                    </a:lnTo>
                    <a:lnTo>
                      <a:pt x="0" y="254"/>
                    </a:lnTo>
                    <a:lnTo>
                      <a:pt x="442" y="0"/>
                    </a:lnTo>
                    <a:close/>
                  </a:path>
                </a:pathLst>
              </a:custGeom>
              <a:solidFill>
                <a:srgbClr val="114D81"/>
              </a:solidFill>
              <a:ln w="9525" cap="flat" cmpd="sng">
                <a:solidFill>
                  <a:srgbClr val="114D8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67" name="Google Shape;167;p185"/>
              <p:cNvSpPr/>
              <p:nvPr/>
            </p:nvSpPr>
            <p:spPr>
              <a:xfrm>
                <a:off x="10785475" y="5411787"/>
                <a:ext cx="701675" cy="809625"/>
              </a:xfrm>
              <a:custGeom>
                <a:avLst/>
                <a:gdLst/>
                <a:ahLst/>
                <a:cxnLst/>
                <a:rect l="l" t="t" r="r" b="b"/>
                <a:pathLst>
                  <a:path w="442" h="510" extrusionOk="0">
                    <a:moveTo>
                      <a:pt x="442" y="256"/>
                    </a:moveTo>
                    <a:lnTo>
                      <a:pt x="0" y="510"/>
                    </a:lnTo>
                    <a:lnTo>
                      <a:pt x="0" y="2"/>
                    </a:lnTo>
                    <a:lnTo>
                      <a:pt x="0" y="0"/>
                    </a:lnTo>
                    <a:lnTo>
                      <a:pt x="442" y="256"/>
                    </a:lnTo>
                    <a:close/>
                  </a:path>
                </a:pathLst>
              </a:custGeom>
              <a:solidFill>
                <a:srgbClr val="F5340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68" name="Google Shape;168;p185"/>
              <p:cNvSpPr/>
              <p:nvPr/>
            </p:nvSpPr>
            <p:spPr>
              <a:xfrm>
                <a:off x="10785475" y="5008562"/>
                <a:ext cx="701675" cy="809625"/>
              </a:xfrm>
              <a:custGeom>
                <a:avLst/>
                <a:gdLst/>
                <a:ahLst/>
                <a:cxnLst/>
                <a:rect l="l" t="t" r="r" b="b"/>
                <a:pathLst>
                  <a:path w="442" h="510" extrusionOk="0">
                    <a:moveTo>
                      <a:pt x="442" y="0"/>
                    </a:moveTo>
                    <a:lnTo>
                      <a:pt x="442" y="510"/>
                    </a:lnTo>
                    <a:lnTo>
                      <a:pt x="442" y="510"/>
                    </a:lnTo>
                    <a:lnTo>
                      <a:pt x="0" y="254"/>
                    </a:lnTo>
                    <a:lnTo>
                      <a:pt x="442" y="0"/>
                    </a:ln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69" name="Google Shape;169;p185"/>
              <p:cNvSpPr/>
              <p:nvPr/>
            </p:nvSpPr>
            <p:spPr>
              <a:xfrm>
                <a:off x="10079037" y="4602162"/>
                <a:ext cx="706438" cy="809625"/>
              </a:xfrm>
              <a:custGeom>
                <a:avLst/>
                <a:gdLst/>
                <a:ahLst/>
                <a:cxnLst/>
                <a:rect l="l" t="t" r="r" b="b"/>
                <a:pathLst>
                  <a:path w="445" h="510" extrusionOk="0">
                    <a:moveTo>
                      <a:pt x="445" y="0"/>
                    </a:moveTo>
                    <a:lnTo>
                      <a:pt x="445" y="510"/>
                    </a:lnTo>
                    <a:lnTo>
                      <a:pt x="0" y="256"/>
                    </a:lnTo>
                    <a:lnTo>
                      <a:pt x="0" y="256"/>
                    </a:lnTo>
                    <a:lnTo>
                      <a:pt x="445" y="0"/>
                    </a:lnTo>
                    <a:close/>
                  </a:path>
                </a:pathLst>
              </a:custGeom>
              <a:solidFill>
                <a:srgbClr val="F5340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0" name="Google Shape;170;p185"/>
              <p:cNvSpPr/>
              <p:nvPr/>
            </p:nvSpPr>
            <p:spPr>
              <a:xfrm>
                <a:off x="10079037" y="5008562"/>
                <a:ext cx="706438" cy="809625"/>
              </a:xfrm>
              <a:custGeom>
                <a:avLst/>
                <a:gdLst/>
                <a:ahLst/>
                <a:cxnLst/>
                <a:rect l="l" t="t" r="r" b="b"/>
                <a:pathLst>
                  <a:path w="445" h="510" extrusionOk="0">
                    <a:moveTo>
                      <a:pt x="445" y="254"/>
                    </a:moveTo>
                    <a:lnTo>
                      <a:pt x="445" y="256"/>
                    </a:lnTo>
                    <a:lnTo>
                      <a:pt x="3" y="510"/>
                    </a:lnTo>
                    <a:lnTo>
                      <a:pt x="0" y="510"/>
                    </a:lnTo>
                    <a:lnTo>
                      <a:pt x="0" y="0"/>
                    </a:lnTo>
                    <a:lnTo>
                      <a:pt x="445" y="254"/>
                    </a:lnTo>
                    <a:close/>
                  </a:path>
                </a:pathLst>
              </a:custGeom>
              <a:solidFill>
                <a:srgbClr val="E3651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1" name="Google Shape;171;p185"/>
              <p:cNvSpPr/>
              <p:nvPr/>
            </p:nvSpPr>
            <p:spPr>
              <a:xfrm>
                <a:off x="10785475" y="4602162"/>
                <a:ext cx="701675" cy="809625"/>
              </a:xfrm>
              <a:custGeom>
                <a:avLst/>
                <a:gdLst/>
                <a:ahLst/>
                <a:cxnLst/>
                <a:rect l="l" t="t" r="r" b="b"/>
                <a:pathLst>
                  <a:path w="442" h="510" extrusionOk="0">
                    <a:moveTo>
                      <a:pt x="442" y="256"/>
                    </a:moveTo>
                    <a:lnTo>
                      <a:pt x="442" y="256"/>
                    </a:lnTo>
                    <a:lnTo>
                      <a:pt x="0" y="510"/>
                    </a:lnTo>
                    <a:lnTo>
                      <a:pt x="0" y="510"/>
                    </a:lnTo>
                    <a:lnTo>
                      <a:pt x="0" y="0"/>
                    </a:lnTo>
                    <a:lnTo>
                      <a:pt x="442" y="256"/>
                    </a:lnTo>
                    <a:close/>
                  </a:path>
                </a:pathLst>
              </a:custGeom>
              <a:solidFill>
                <a:srgbClr val="FFA73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2" name="Google Shape;172;p185"/>
              <p:cNvSpPr/>
              <p:nvPr/>
            </p:nvSpPr>
            <p:spPr>
              <a:xfrm>
                <a:off x="9377362" y="3389312"/>
                <a:ext cx="701675" cy="809625"/>
              </a:xfrm>
              <a:custGeom>
                <a:avLst/>
                <a:gdLst/>
                <a:ahLst/>
                <a:cxnLst/>
                <a:rect l="l" t="t" r="r" b="b"/>
                <a:pathLst>
                  <a:path w="442" h="510" extrusionOk="0">
                    <a:moveTo>
                      <a:pt x="442" y="0"/>
                    </a:moveTo>
                    <a:lnTo>
                      <a:pt x="442" y="510"/>
                    </a:lnTo>
                    <a:lnTo>
                      <a:pt x="0" y="254"/>
                    </a:lnTo>
                    <a:lnTo>
                      <a:pt x="0" y="254"/>
                    </a:lnTo>
                    <a:lnTo>
                      <a:pt x="442" y="0"/>
                    </a:lnTo>
                    <a:close/>
                  </a:path>
                </a:pathLst>
              </a:custGeom>
              <a:solidFill>
                <a:srgbClr val="C1DD84"/>
              </a:solidFill>
              <a:ln w="9525" cap="flat" cmpd="sng">
                <a:solidFill>
                  <a:srgbClr val="C1DD8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3" name="Google Shape;173;p185"/>
              <p:cNvSpPr/>
              <p:nvPr/>
            </p:nvSpPr>
            <p:spPr>
              <a:xfrm>
                <a:off x="10079037" y="4198937"/>
                <a:ext cx="706438" cy="809625"/>
              </a:xfrm>
              <a:custGeom>
                <a:avLst/>
                <a:gdLst/>
                <a:ahLst/>
                <a:cxnLst/>
                <a:rect l="l" t="t" r="r" b="b"/>
                <a:pathLst>
                  <a:path w="445" h="510" extrusionOk="0">
                    <a:moveTo>
                      <a:pt x="445" y="254"/>
                    </a:moveTo>
                    <a:lnTo>
                      <a:pt x="0" y="510"/>
                    </a:lnTo>
                    <a:lnTo>
                      <a:pt x="0" y="0"/>
                    </a:lnTo>
                    <a:lnTo>
                      <a:pt x="0" y="0"/>
                    </a:lnTo>
                    <a:lnTo>
                      <a:pt x="445" y="254"/>
                    </a:lnTo>
                    <a:close/>
                  </a:path>
                </a:pathLst>
              </a:custGeom>
              <a:solidFill>
                <a:srgbClr val="8D8D8D"/>
              </a:solidFill>
              <a:ln w="9525" cap="flat" cmpd="sng">
                <a:solidFill>
                  <a:srgbClr val="8D8D8D"/>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4" name="Google Shape;174;p185"/>
              <p:cNvSpPr/>
              <p:nvPr/>
            </p:nvSpPr>
            <p:spPr>
              <a:xfrm>
                <a:off x="9275762" y="4414837"/>
                <a:ext cx="325438" cy="377825"/>
              </a:xfrm>
              <a:custGeom>
                <a:avLst/>
                <a:gdLst/>
                <a:ahLst/>
                <a:cxnLst/>
                <a:rect l="l" t="t" r="r" b="b"/>
                <a:pathLst>
                  <a:path w="205" h="238" extrusionOk="0">
                    <a:moveTo>
                      <a:pt x="205" y="118"/>
                    </a:moveTo>
                    <a:lnTo>
                      <a:pt x="0" y="238"/>
                    </a:lnTo>
                    <a:lnTo>
                      <a:pt x="0" y="0"/>
                    </a:lnTo>
                    <a:lnTo>
                      <a:pt x="0" y="0"/>
                    </a:lnTo>
                    <a:lnTo>
                      <a:pt x="205" y="118"/>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5" name="Google Shape;175;p185"/>
              <p:cNvSpPr/>
              <p:nvPr/>
            </p:nvSpPr>
            <p:spPr>
              <a:xfrm>
                <a:off x="9371012" y="3322637"/>
                <a:ext cx="223838" cy="257175"/>
              </a:xfrm>
              <a:custGeom>
                <a:avLst/>
                <a:gdLst/>
                <a:ahLst/>
                <a:cxnLst/>
                <a:rect l="l" t="t" r="r" b="b"/>
                <a:pathLst>
                  <a:path w="141" h="162" extrusionOk="0">
                    <a:moveTo>
                      <a:pt x="141" y="80"/>
                    </a:moveTo>
                    <a:lnTo>
                      <a:pt x="0" y="162"/>
                    </a:lnTo>
                    <a:lnTo>
                      <a:pt x="0" y="0"/>
                    </a:lnTo>
                    <a:lnTo>
                      <a:pt x="0" y="0"/>
                    </a:lnTo>
                    <a:lnTo>
                      <a:pt x="141" y="80"/>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6" name="Google Shape;176;p185"/>
              <p:cNvSpPr/>
              <p:nvPr/>
            </p:nvSpPr>
            <p:spPr>
              <a:xfrm>
                <a:off x="10079037" y="3792537"/>
                <a:ext cx="706438" cy="809625"/>
              </a:xfrm>
              <a:custGeom>
                <a:avLst/>
                <a:gdLst/>
                <a:ahLst/>
                <a:cxnLst/>
                <a:rect l="l" t="t" r="r" b="b"/>
                <a:pathLst>
                  <a:path w="445" h="510" extrusionOk="0">
                    <a:moveTo>
                      <a:pt x="445" y="0"/>
                    </a:moveTo>
                    <a:lnTo>
                      <a:pt x="445" y="510"/>
                    </a:lnTo>
                    <a:lnTo>
                      <a:pt x="445" y="510"/>
                    </a:lnTo>
                    <a:lnTo>
                      <a:pt x="0" y="256"/>
                    </a:lnTo>
                    <a:lnTo>
                      <a:pt x="44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7" name="Google Shape;177;p185"/>
              <p:cNvSpPr/>
              <p:nvPr/>
            </p:nvSpPr>
            <p:spPr>
              <a:xfrm>
                <a:off x="10079037" y="3389312"/>
                <a:ext cx="706438" cy="809625"/>
              </a:xfrm>
              <a:custGeom>
                <a:avLst/>
                <a:gdLst/>
                <a:ahLst/>
                <a:cxnLst/>
                <a:rect l="l" t="t" r="r" b="b"/>
                <a:pathLst>
                  <a:path w="445" h="510" extrusionOk="0">
                    <a:moveTo>
                      <a:pt x="445" y="254"/>
                    </a:moveTo>
                    <a:lnTo>
                      <a:pt x="445" y="254"/>
                    </a:lnTo>
                    <a:lnTo>
                      <a:pt x="0" y="510"/>
                    </a:lnTo>
                    <a:lnTo>
                      <a:pt x="0" y="510"/>
                    </a:lnTo>
                    <a:lnTo>
                      <a:pt x="0" y="0"/>
                    </a:lnTo>
                    <a:lnTo>
                      <a:pt x="445" y="254"/>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8" name="Google Shape;178;p185"/>
              <p:cNvSpPr/>
              <p:nvPr/>
            </p:nvSpPr>
            <p:spPr>
              <a:xfrm>
                <a:off x="10079037" y="4602162"/>
                <a:ext cx="706438" cy="809625"/>
              </a:xfrm>
              <a:custGeom>
                <a:avLst/>
                <a:gdLst/>
                <a:ahLst/>
                <a:cxnLst/>
                <a:rect l="l" t="t" r="r" b="b"/>
                <a:pathLst>
                  <a:path w="445" h="510" extrusionOk="0">
                    <a:moveTo>
                      <a:pt x="445" y="0"/>
                    </a:moveTo>
                    <a:lnTo>
                      <a:pt x="445" y="510"/>
                    </a:lnTo>
                    <a:lnTo>
                      <a:pt x="0" y="256"/>
                    </a:lnTo>
                    <a:lnTo>
                      <a:pt x="0" y="256"/>
                    </a:lnTo>
                    <a:lnTo>
                      <a:pt x="445" y="0"/>
                    </a:lnTo>
                    <a:close/>
                  </a:path>
                </a:pathLst>
              </a:custGeom>
              <a:solidFill>
                <a:srgbClr val="C1DD84"/>
              </a:solidFill>
              <a:ln w="9525" cap="flat" cmpd="sng">
                <a:solidFill>
                  <a:srgbClr val="C1DD8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9" name="Google Shape;179;p185"/>
              <p:cNvSpPr/>
              <p:nvPr/>
            </p:nvSpPr>
            <p:spPr>
              <a:xfrm>
                <a:off x="10079037" y="5008562"/>
                <a:ext cx="706438" cy="809625"/>
              </a:xfrm>
              <a:custGeom>
                <a:avLst/>
                <a:gdLst/>
                <a:ahLst/>
                <a:cxnLst/>
                <a:rect l="l" t="t" r="r" b="b"/>
                <a:pathLst>
                  <a:path w="445" h="510" extrusionOk="0">
                    <a:moveTo>
                      <a:pt x="445" y="254"/>
                    </a:moveTo>
                    <a:lnTo>
                      <a:pt x="445" y="256"/>
                    </a:lnTo>
                    <a:lnTo>
                      <a:pt x="3" y="510"/>
                    </a:lnTo>
                    <a:lnTo>
                      <a:pt x="0" y="510"/>
                    </a:lnTo>
                    <a:lnTo>
                      <a:pt x="0" y="0"/>
                    </a:lnTo>
                    <a:lnTo>
                      <a:pt x="445" y="254"/>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80" name="Google Shape;180;p185"/>
              <p:cNvSpPr/>
              <p:nvPr/>
            </p:nvSpPr>
            <p:spPr>
              <a:xfrm>
                <a:off x="10083800" y="5414962"/>
                <a:ext cx="701675" cy="806450"/>
              </a:xfrm>
              <a:custGeom>
                <a:avLst/>
                <a:gdLst/>
                <a:ahLst/>
                <a:cxnLst/>
                <a:rect l="l" t="t" r="r" b="b"/>
                <a:pathLst>
                  <a:path w="442" h="508" extrusionOk="0">
                    <a:moveTo>
                      <a:pt x="442" y="0"/>
                    </a:moveTo>
                    <a:lnTo>
                      <a:pt x="442" y="508"/>
                    </a:lnTo>
                    <a:lnTo>
                      <a:pt x="0" y="254"/>
                    </a:lnTo>
                    <a:lnTo>
                      <a:pt x="442" y="0"/>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81" name="Google Shape;181;p185"/>
              <p:cNvSpPr/>
              <p:nvPr/>
            </p:nvSpPr>
            <p:spPr>
              <a:xfrm>
                <a:off x="10785475" y="5411787"/>
                <a:ext cx="701675" cy="809625"/>
              </a:xfrm>
              <a:custGeom>
                <a:avLst/>
                <a:gdLst/>
                <a:ahLst/>
                <a:cxnLst/>
                <a:rect l="l" t="t" r="r" b="b"/>
                <a:pathLst>
                  <a:path w="442" h="510" extrusionOk="0">
                    <a:moveTo>
                      <a:pt x="442" y="256"/>
                    </a:moveTo>
                    <a:lnTo>
                      <a:pt x="0" y="510"/>
                    </a:lnTo>
                    <a:lnTo>
                      <a:pt x="0" y="2"/>
                    </a:lnTo>
                    <a:lnTo>
                      <a:pt x="0" y="0"/>
                    </a:lnTo>
                    <a:lnTo>
                      <a:pt x="442" y="256"/>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82" name="Google Shape;182;p185"/>
              <p:cNvSpPr/>
              <p:nvPr/>
            </p:nvSpPr>
            <p:spPr>
              <a:xfrm>
                <a:off x="10785475" y="4602162"/>
                <a:ext cx="701675" cy="809625"/>
              </a:xfrm>
              <a:custGeom>
                <a:avLst/>
                <a:gdLst/>
                <a:ahLst/>
                <a:cxnLst/>
                <a:rect l="l" t="t" r="r" b="b"/>
                <a:pathLst>
                  <a:path w="442" h="510" extrusionOk="0">
                    <a:moveTo>
                      <a:pt x="442" y="256"/>
                    </a:moveTo>
                    <a:lnTo>
                      <a:pt x="442" y="256"/>
                    </a:lnTo>
                    <a:lnTo>
                      <a:pt x="0" y="510"/>
                    </a:lnTo>
                    <a:lnTo>
                      <a:pt x="0" y="510"/>
                    </a:lnTo>
                    <a:lnTo>
                      <a:pt x="0" y="0"/>
                    </a:lnTo>
                    <a:lnTo>
                      <a:pt x="442" y="256"/>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83" name="Google Shape;183;p185"/>
              <p:cNvSpPr/>
              <p:nvPr/>
            </p:nvSpPr>
            <p:spPr>
              <a:xfrm>
                <a:off x="10785475" y="6221412"/>
                <a:ext cx="701675" cy="636588"/>
              </a:xfrm>
              <a:custGeom>
                <a:avLst/>
                <a:gdLst/>
                <a:ahLst/>
                <a:cxnLst/>
                <a:rect l="l" t="t" r="r" b="b"/>
                <a:pathLst>
                  <a:path w="442" h="401" extrusionOk="0">
                    <a:moveTo>
                      <a:pt x="442" y="256"/>
                    </a:moveTo>
                    <a:lnTo>
                      <a:pt x="0" y="0"/>
                    </a:lnTo>
                    <a:lnTo>
                      <a:pt x="0" y="2"/>
                    </a:lnTo>
                    <a:lnTo>
                      <a:pt x="0" y="401"/>
                    </a:lnTo>
                    <a:lnTo>
                      <a:pt x="192" y="401"/>
                    </a:lnTo>
                    <a:lnTo>
                      <a:pt x="442" y="256"/>
                    </a:lnTo>
                    <a:lnTo>
                      <a:pt x="442" y="256"/>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84" name="Google Shape;184;p185"/>
              <p:cNvSpPr/>
              <p:nvPr/>
            </p:nvSpPr>
            <p:spPr>
              <a:xfrm>
                <a:off x="11090275" y="6627812"/>
                <a:ext cx="396875" cy="230188"/>
              </a:xfrm>
              <a:custGeom>
                <a:avLst/>
                <a:gdLst/>
                <a:ahLst/>
                <a:cxnLst/>
                <a:rect l="l" t="t" r="r" b="b"/>
                <a:pathLst>
                  <a:path w="250" h="145" extrusionOk="0">
                    <a:moveTo>
                      <a:pt x="0" y="145"/>
                    </a:moveTo>
                    <a:lnTo>
                      <a:pt x="250" y="145"/>
                    </a:lnTo>
                    <a:lnTo>
                      <a:pt x="250" y="0"/>
                    </a:lnTo>
                    <a:lnTo>
                      <a:pt x="0" y="145"/>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85" name="Google Shape;185;p185"/>
              <p:cNvSpPr/>
              <p:nvPr/>
            </p:nvSpPr>
            <p:spPr>
              <a:xfrm>
                <a:off x="11487150" y="6627812"/>
                <a:ext cx="396875" cy="230188"/>
              </a:xfrm>
              <a:custGeom>
                <a:avLst/>
                <a:gdLst/>
                <a:ahLst/>
                <a:cxnLst/>
                <a:rect l="l" t="t" r="r" b="b"/>
                <a:pathLst>
                  <a:path w="250" h="145" extrusionOk="0">
                    <a:moveTo>
                      <a:pt x="0" y="0"/>
                    </a:moveTo>
                    <a:lnTo>
                      <a:pt x="0" y="145"/>
                    </a:lnTo>
                    <a:lnTo>
                      <a:pt x="250" y="145"/>
                    </a:lnTo>
                    <a:lnTo>
                      <a:pt x="0" y="0"/>
                    </a:lnTo>
                    <a:lnTo>
                      <a:pt x="0" y="0"/>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86" name="Google Shape;186;p185"/>
              <p:cNvSpPr/>
              <p:nvPr/>
            </p:nvSpPr>
            <p:spPr>
              <a:xfrm>
                <a:off x="11487150" y="6232525"/>
                <a:ext cx="687388" cy="625475"/>
              </a:xfrm>
              <a:custGeom>
                <a:avLst/>
                <a:gdLst/>
                <a:ahLst/>
                <a:cxnLst/>
                <a:rect l="l" t="t" r="r" b="b"/>
                <a:pathLst>
                  <a:path w="433" h="394" extrusionOk="0">
                    <a:moveTo>
                      <a:pt x="250" y="394"/>
                    </a:moveTo>
                    <a:lnTo>
                      <a:pt x="433" y="394"/>
                    </a:lnTo>
                    <a:lnTo>
                      <a:pt x="433" y="0"/>
                    </a:lnTo>
                    <a:lnTo>
                      <a:pt x="0" y="249"/>
                    </a:lnTo>
                    <a:lnTo>
                      <a:pt x="250" y="394"/>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87" name="Google Shape;187;p185"/>
              <p:cNvSpPr/>
              <p:nvPr/>
            </p:nvSpPr>
            <p:spPr>
              <a:xfrm>
                <a:off x="9377362" y="5818187"/>
                <a:ext cx="701675" cy="809625"/>
              </a:xfrm>
              <a:custGeom>
                <a:avLst/>
                <a:gdLst/>
                <a:ahLst/>
                <a:cxnLst/>
                <a:rect l="l" t="t" r="r" b="b"/>
                <a:pathLst>
                  <a:path w="442" h="510" extrusionOk="0">
                    <a:moveTo>
                      <a:pt x="0" y="254"/>
                    </a:moveTo>
                    <a:lnTo>
                      <a:pt x="0" y="254"/>
                    </a:lnTo>
                    <a:lnTo>
                      <a:pt x="442" y="510"/>
                    </a:lnTo>
                    <a:lnTo>
                      <a:pt x="442" y="0"/>
                    </a:lnTo>
                    <a:lnTo>
                      <a:pt x="0" y="254"/>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88" name="Google Shape;188;p185"/>
              <p:cNvSpPr/>
              <p:nvPr/>
            </p:nvSpPr>
            <p:spPr>
              <a:xfrm>
                <a:off x="10079037" y="6627812"/>
                <a:ext cx="396875" cy="230188"/>
              </a:xfrm>
              <a:custGeom>
                <a:avLst/>
                <a:gdLst/>
                <a:ahLst/>
                <a:cxnLst/>
                <a:rect l="l" t="t" r="r" b="b"/>
                <a:pathLst>
                  <a:path w="250" h="145" extrusionOk="0">
                    <a:moveTo>
                      <a:pt x="0" y="0"/>
                    </a:moveTo>
                    <a:lnTo>
                      <a:pt x="0" y="0"/>
                    </a:lnTo>
                    <a:lnTo>
                      <a:pt x="0" y="145"/>
                    </a:lnTo>
                    <a:lnTo>
                      <a:pt x="250" y="145"/>
                    </a:lnTo>
                    <a:lnTo>
                      <a:pt x="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89" name="Google Shape;189;p185"/>
              <p:cNvSpPr/>
              <p:nvPr/>
            </p:nvSpPr>
            <p:spPr>
              <a:xfrm>
                <a:off x="10079037" y="6224587"/>
                <a:ext cx="706438" cy="633413"/>
              </a:xfrm>
              <a:custGeom>
                <a:avLst/>
                <a:gdLst/>
                <a:ahLst/>
                <a:cxnLst/>
                <a:rect l="l" t="t" r="r" b="b"/>
                <a:pathLst>
                  <a:path w="445" h="399" extrusionOk="0">
                    <a:moveTo>
                      <a:pt x="0" y="254"/>
                    </a:moveTo>
                    <a:lnTo>
                      <a:pt x="250" y="399"/>
                    </a:lnTo>
                    <a:lnTo>
                      <a:pt x="445" y="399"/>
                    </a:lnTo>
                    <a:lnTo>
                      <a:pt x="445" y="0"/>
                    </a:lnTo>
                    <a:lnTo>
                      <a:pt x="0" y="254"/>
                    </a:lnTo>
                    <a:close/>
                  </a:path>
                </a:pathLst>
              </a:custGeom>
              <a:solidFill>
                <a:srgbClr val="515151"/>
              </a:solidFill>
              <a:ln w="9525" cap="flat" cmpd="sng">
                <a:solidFill>
                  <a:srgbClr val="51515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0" name="Google Shape;190;p185"/>
              <p:cNvSpPr/>
              <p:nvPr/>
            </p:nvSpPr>
            <p:spPr>
              <a:xfrm>
                <a:off x="10079037" y="5818187"/>
                <a:ext cx="706438" cy="809625"/>
              </a:xfrm>
              <a:custGeom>
                <a:avLst/>
                <a:gdLst/>
                <a:ahLst/>
                <a:cxnLst/>
                <a:rect l="l" t="t" r="r" b="b"/>
                <a:pathLst>
                  <a:path w="445" h="510" extrusionOk="0">
                    <a:moveTo>
                      <a:pt x="445" y="254"/>
                    </a:moveTo>
                    <a:lnTo>
                      <a:pt x="445" y="254"/>
                    </a:lnTo>
                    <a:lnTo>
                      <a:pt x="0" y="0"/>
                    </a:lnTo>
                    <a:lnTo>
                      <a:pt x="0" y="510"/>
                    </a:lnTo>
                    <a:lnTo>
                      <a:pt x="0" y="510"/>
                    </a:lnTo>
                    <a:lnTo>
                      <a:pt x="445" y="256"/>
                    </a:lnTo>
                    <a:lnTo>
                      <a:pt x="445" y="254"/>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1" name="Google Shape;191;p185"/>
              <p:cNvSpPr/>
              <p:nvPr/>
            </p:nvSpPr>
            <p:spPr>
              <a:xfrm>
                <a:off x="10785475" y="3389312"/>
                <a:ext cx="701675" cy="809625"/>
              </a:xfrm>
              <a:custGeom>
                <a:avLst/>
                <a:gdLst/>
                <a:ahLst/>
                <a:cxnLst/>
                <a:rect l="l" t="t" r="r" b="b"/>
                <a:pathLst>
                  <a:path w="442" h="510" extrusionOk="0">
                    <a:moveTo>
                      <a:pt x="442" y="0"/>
                    </a:moveTo>
                    <a:lnTo>
                      <a:pt x="0" y="254"/>
                    </a:lnTo>
                    <a:lnTo>
                      <a:pt x="0" y="254"/>
                    </a:lnTo>
                    <a:lnTo>
                      <a:pt x="442" y="510"/>
                    </a:lnTo>
                    <a:lnTo>
                      <a:pt x="44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2" name="Google Shape;192;p185"/>
              <p:cNvSpPr/>
              <p:nvPr/>
            </p:nvSpPr>
            <p:spPr>
              <a:xfrm>
                <a:off x="10785475" y="3792537"/>
                <a:ext cx="701675" cy="809625"/>
              </a:xfrm>
              <a:custGeom>
                <a:avLst/>
                <a:gdLst/>
                <a:ahLst/>
                <a:cxnLst/>
                <a:rect l="l" t="t" r="r" b="b"/>
                <a:pathLst>
                  <a:path w="442" h="510" extrusionOk="0">
                    <a:moveTo>
                      <a:pt x="442" y="256"/>
                    </a:moveTo>
                    <a:lnTo>
                      <a:pt x="0" y="0"/>
                    </a:lnTo>
                    <a:lnTo>
                      <a:pt x="0" y="510"/>
                    </a:lnTo>
                    <a:lnTo>
                      <a:pt x="0" y="510"/>
                    </a:lnTo>
                    <a:lnTo>
                      <a:pt x="442" y="256"/>
                    </a:lnTo>
                    <a:lnTo>
                      <a:pt x="442" y="256"/>
                    </a:lnTo>
                    <a:close/>
                  </a:path>
                </a:pathLst>
              </a:custGeom>
              <a:solidFill>
                <a:srgbClr val="114D81"/>
              </a:solidFill>
              <a:ln w="9525" cap="flat" cmpd="sng">
                <a:solidFill>
                  <a:srgbClr val="114D8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3" name="Google Shape;193;p185"/>
              <p:cNvSpPr/>
              <p:nvPr/>
            </p:nvSpPr>
            <p:spPr>
              <a:xfrm>
                <a:off x="10785475" y="4198937"/>
                <a:ext cx="701675" cy="809625"/>
              </a:xfrm>
              <a:custGeom>
                <a:avLst/>
                <a:gdLst/>
                <a:ahLst/>
                <a:cxnLst/>
                <a:rect l="l" t="t" r="r" b="b"/>
                <a:pathLst>
                  <a:path w="442" h="510" extrusionOk="0">
                    <a:moveTo>
                      <a:pt x="0" y="254"/>
                    </a:moveTo>
                    <a:lnTo>
                      <a:pt x="442" y="510"/>
                    </a:lnTo>
                    <a:lnTo>
                      <a:pt x="442" y="0"/>
                    </a:lnTo>
                    <a:lnTo>
                      <a:pt x="0" y="254"/>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4" name="Google Shape;194;p185"/>
              <p:cNvSpPr/>
              <p:nvPr/>
            </p:nvSpPr>
            <p:spPr>
              <a:xfrm>
                <a:off x="11487150" y="4198937"/>
                <a:ext cx="687388" cy="809625"/>
              </a:xfrm>
              <a:custGeom>
                <a:avLst/>
                <a:gdLst/>
                <a:ahLst/>
                <a:cxnLst/>
                <a:rect l="l" t="t" r="r" b="b"/>
                <a:pathLst>
                  <a:path w="433" h="510" extrusionOk="0">
                    <a:moveTo>
                      <a:pt x="0" y="0"/>
                    </a:moveTo>
                    <a:lnTo>
                      <a:pt x="0" y="0"/>
                    </a:lnTo>
                    <a:lnTo>
                      <a:pt x="0" y="510"/>
                    </a:lnTo>
                    <a:lnTo>
                      <a:pt x="433" y="261"/>
                    </a:lnTo>
                    <a:lnTo>
                      <a:pt x="433" y="249"/>
                    </a:lnTo>
                    <a:lnTo>
                      <a:pt x="0"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5" name="Google Shape;195;p185"/>
              <p:cNvSpPr/>
              <p:nvPr/>
            </p:nvSpPr>
            <p:spPr>
              <a:xfrm>
                <a:off x="11487150" y="3803650"/>
                <a:ext cx="687388" cy="790575"/>
              </a:xfrm>
              <a:custGeom>
                <a:avLst/>
                <a:gdLst/>
                <a:ahLst/>
                <a:cxnLst/>
                <a:rect l="l" t="t" r="r" b="b"/>
                <a:pathLst>
                  <a:path w="433" h="498" extrusionOk="0">
                    <a:moveTo>
                      <a:pt x="433" y="0"/>
                    </a:moveTo>
                    <a:lnTo>
                      <a:pt x="0" y="249"/>
                    </a:lnTo>
                    <a:lnTo>
                      <a:pt x="433" y="498"/>
                    </a:lnTo>
                    <a:lnTo>
                      <a:pt x="433"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6" name="Google Shape;196;p185"/>
              <p:cNvSpPr/>
              <p:nvPr/>
            </p:nvSpPr>
            <p:spPr>
              <a:xfrm>
                <a:off x="11737975" y="2130425"/>
                <a:ext cx="201613" cy="233363"/>
              </a:xfrm>
              <a:custGeom>
                <a:avLst/>
                <a:gdLst/>
                <a:ahLst/>
                <a:cxnLst/>
                <a:rect l="l" t="t" r="r" b="b"/>
                <a:pathLst>
                  <a:path w="127" h="147" extrusionOk="0">
                    <a:moveTo>
                      <a:pt x="127" y="147"/>
                    </a:moveTo>
                    <a:lnTo>
                      <a:pt x="127" y="0"/>
                    </a:lnTo>
                    <a:lnTo>
                      <a:pt x="0" y="73"/>
                    </a:lnTo>
                    <a:lnTo>
                      <a:pt x="127" y="147"/>
                    </a:lnTo>
                    <a:lnTo>
                      <a:pt x="127" y="147"/>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7" name="Google Shape;197;p185"/>
              <p:cNvSpPr/>
              <p:nvPr/>
            </p:nvSpPr>
            <p:spPr>
              <a:xfrm>
                <a:off x="11487150" y="2576512"/>
                <a:ext cx="701675" cy="812800"/>
              </a:xfrm>
              <a:custGeom>
                <a:avLst/>
                <a:gdLst/>
                <a:ahLst/>
                <a:cxnLst/>
                <a:rect l="l" t="t" r="r" b="b"/>
                <a:pathLst>
                  <a:path w="442" h="512" extrusionOk="0">
                    <a:moveTo>
                      <a:pt x="0" y="0"/>
                    </a:moveTo>
                    <a:lnTo>
                      <a:pt x="0" y="510"/>
                    </a:lnTo>
                    <a:lnTo>
                      <a:pt x="0" y="512"/>
                    </a:lnTo>
                    <a:lnTo>
                      <a:pt x="442" y="256"/>
                    </a:lnTo>
                    <a:lnTo>
                      <a:pt x="442" y="256"/>
                    </a:lnTo>
                    <a:lnTo>
                      <a:pt x="0"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8" name="Google Shape;198;p185"/>
              <p:cNvSpPr/>
              <p:nvPr/>
            </p:nvSpPr>
            <p:spPr>
              <a:xfrm>
                <a:off x="11487150" y="5818187"/>
                <a:ext cx="687388" cy="809625"/>
              </a:xfrm>
              <a:custGeom>
                <a:avLst/>
                <a:gdLst/>
                <a:ahLst/>
                <a:cxnLst/>
                <a:rect l="l" t="t" r="r" b="b"/>
                <a:pathLst>
                  <a:path w="433" h="510" extrusionOk="0">
                    <a:moveTo>
                      <a:pt x="125" y="72"/>
                    </a:moveTo>
                    <a:lnTo>
                      <a:pt x="0" y="0"/>
                    </a:lnTo>
                    <a:lnTo>
                      <a:pt x="0" y="510"/>
                    </a:lnTo>
                    <a:lnTo>
                      <a:pt x="0" y="510"/>
                    </a:lnTo>
                    <a:lnTo>
                      <a:pt x="433" y="261"/>
                    </a:lnTo>
                    <a:lnTo>
                      <a:pt x="433" y="250"/>
                    </a:lnTo>
                    <a:lnTo>
                      <a:pt x="125" y="72"/>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9" name="Google Shape;199;p185"/>
              <p:cNvSpPr/>
              <p:nvPr/>
            </p:nvSpPr>
            <p:spPr>
              <a:xfrm>
                <a:off x="11487150" y="4613275"/>
                <a:ext cx="687388" cy="792163"/>
              </a:xfrm>
              <a:custGeom>
                <a:avLst/>
                <a:gdLst/>
                <a:ahLst/>
                <a:cxnLst/>
                <a:rect l="l" t="t" r="r" b="b"/>
                <a:pathLst>
                  <a:path w="433" h="499" extrusionOk="0">
                    <a:moveTo>
                      <a:pt x="433" y="0"/>
                    </a:moveTo>
                    <a:lnTo>
                      <a:pt x="0" y="249"/>
                    </a:lnTo>
                    <a:lnTo>
                      <a:pt x="0" y="249"/>
                    </a:lnTo>
                    <a:lnTo>
                      <a:pt x="433" y="499"/>
                    </a:lnTo>
                    <a:lnTo>
                      <a:pt x="433"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00" name="Google Shape;200;p185"/>
              <p:cNvSpPr/>
              <p:nvPr/>
            </p:nvSpPr>
            <p:spPr>
              <a:xfrm>
                <a:off x="11487150" y="5008562"/>
                <a:ext cx="687388" cy="809625"/>
              </a:xfrm>
              <a:custGeom>
                <a:avLst/>
                <a:gdLst/>
                <a:ahLst/>
                <a:cxnLst/>
                <a:rect l="l" t="t" r="r" b="b"/>
                <a:pathLst>
                  <a:path w="433" h="510" extrusionOk="0">
                    <a:moveTo>
                      <a:pt x="433" y="250"/>
                    </a:moveTo>
                    <a:lnTo>
                      <a:pt x="0" y="0"/>
                    </a:lnTo>
                    <a:lnTo>
                      <a:pt x="0" y="510"/>
                    </a:lnTo>
                    <a:lnTo>
                      <a:pt x="0" y="510"/>
                    </a:lnTo>
                    <a:lnTo>
                      <a:pt x="433" y="261"/>
                    </a:lnTo>
                    <a:lnTo>
                      <a:pt x="433" y="250"/>
                    </a:lnTo>
                    <a:close/>
                  </a:path>
                </a:pathLst>
              </a:custGeom>
              <a:solidFill>
                <a:srgbClr val="515151"/>
              </a:solidFill>
              <a:ln w="9525" cap="flat" cmpd="sng">
                <a:solidFill>
                  <a:srgbClr val="51515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01" name="Google Shape;201;p185"/>
              <p:cNvSpPr/>
              <p:nvPr/>
            </p:nvSpPr>
            <p:spPr>
              <a:xfrm>
                <a:off x="11487150" y="5422900"/>
                <a:ext cx="687388" cy="792163"/>
              </a:xfrm>
              <a:custGeom>
                <a:avLst/>
                <a:gdLst/>
                <a:ahLst/>
                <a:cxnLst/>
                <a:rect l="l" t="t" r="r" b="b"/>
                <a:pathLst>
                  <a:path w="433" h="499" extrusionOk="0">
                    <a:moveTo>
                      <a:pt x="433" y="0"/>
                    </a:moveTo>
                    <a:lnTo>
                      <a:pt x="0" y="249"/>
                    </a:lnTo>
                    <a:lnTo>
                      <a:pt x="125" y="321"/>
                    </a:lnTo>
                    <a:lnTo>
                      <a:pt x="433" y="499"/>
                    </a:lnTo>
                    <a:lnTo>
                      <a:pt x="433"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02" name="Google Shape;202;p185"/>
              <p:cNvSpPr/>
              <p:nvPr/>
            </p:nvSpPr>
            <p:spPr>
              <a:xfrm>
                <a:off x="11685587" y="5932487"/>
                <a:ext cx="488950" cy="282575"/>
              </a:xfrm>
              <a:custGeom>
                <a:avLst/>
                <a:gdLst/>
                <a:ahLst/>
                <a:cxnLst/>
                <a:rect l="l" t="t" r="r" b="b"/>
                <a:pathLst>
                  <a:path w="308" h="178" extrusionOk="0">
                    <a:moveTo>
                      <a:pt x="308" y="178"/>
                    </a:moveTo>
                    <a:lnTo>
                      <a:pt x="0" y="0"/>
                    </a:lnTo>
                    <a:lnTo>
                      <a:pt x="308" y="178"/>
                    </a:lnTo>
                    <a:lnTo>
                      <a:pt x="308" y="178"/>
                    </a:lnTo>
                    <a:close/>
                  </a:path>
                </a:pathLst>
              </a:custGeom>
              <a:solidFill>
                <a:srgbClr val="00A6A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grpSp>
        <p:sp>
          <p:nvSpPr>
            <p:cNvPr id="203" name="Google Shape;203;p185"/>
            <p:cNvSpPr/>
            <p:nvPr/>
          </p:nvSpPr>
          <p:spPr>
            <a:xfrm rot="10800000">
              <a:off x="2853998" y="686979"/>
              <a:ext cx="591204" cy="690398"/>
            </a:xfrm>
            <a:custGeom>
              <a:avLst/>
              <a:gdLst/>
              <a:ahLst/>
              <a:cxnLst/>
              <a:rect l="l" t="t" r="r" b="b"/>
              <a:pathLst>
                <a:path w="149" h="174" extrusionOk="0">
                  <a:moveTo>
                    <a:pt x="0" y="87"/>
                  </a:moveTo>
                  <a:lnTo>
                    <a:pt x="0" y="87"/>
                  </a:lnTo>
                  <a:lnTo>
                    <a:pt x="149" y="0"/>
                  </a:lnTo>
                  <a:lnTo>
                    <a:pt x="149" y="0"/>
                  </a:lnTo>
                  <a:lnTo>
                    <a:pt x="149" y="174"/>
                  </a:lnTo>
                  <a:lnTo>
                    <a:pt x="0" y="87"/>
                  </a:lnTo>
                  <a:close/>
                </a:path>
              </a:pathLst>
            </a:custGeom>
            <a:solidFill>
              <a:srgbClr val="C4C4C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6.xml"/><Relationship Id="rId13" Type="http://schemas.openxmlformats.org/officeDocument/2006/relationships/slideLayout" Target="../slideLayouts/slideLayout21.xml"/><Relationship Id="rId18" Type="http://schemas.openxmlformats.org/officeDocument/2006/relationships/slideLayout" Target="../slideLayouts/slideLayout26.xml"/><Relationship Id="rId3" Type="http://schemas.openxmlformats.org/officeDocument/2006/relationships/slideLayout" Target="../slideLayouts/slideLayout11.xml"/><Relationship Id="rId7" Type="http://schemas.openxmlformats.org/officeDocument/2006/relationships/slideLayout" Target="../slideLayouts/slideLayout15.xml"/><Relationship Id="rId12" Type="http://schemas.openxmlformats.org/officeDocument/2006/relationships/slideLayout" Target="../slideLayouts/slideLayout20.xml"/><Relationship Id="rId17" Type="http://schemas.openxmlformats.org/officeDocument/2006/relationships/slideLayout" Target="../slideLayouts/slideLayout25.xml"/><Relationship Id="rId2" Type="http://schemas.openxmlformats.org/officeDocument/2006/relationships/slideLayout" Target="../slideLayouts/slideLayout10.xml"/><Relationship Id="rId16" Type="http://schemas.openxmlformats.org/officeDocument/2006/relationships/slideLayout" Target="../slideLayouts/slideLayout24.xml"/><Relationship Id="rId20" Type="http://schemas.openxmlformats.org/officeDocument/2006/relationships/theme" Target="../theme/theme2.xml"/><Relationship Id="rId1" Type="http://schemas.openxmlformats.org/officeDocument/2006/relationships/slideLayout" Target="../slideLayouts/slideLayout9.xml"/><Relationship Id="rId6" Type="http://schemas.openxmlformats.org/officeDocument/2006/relationships/slideLayout" Target="../slideLayouts/slideLayout14.xml"/><Relationship Id="rId11" Type="http://schemas.openxmlformats.org/officeDocument/2006/relationships/slideLayout" Target="../slideLayouts/slideLayout19.xml"/><Relationship Id="rId5" Type="http://schemas.openxmlformats.org/officeDocument/2006/relationships/slideLayout" Target="../slideLayouts/slideLayout13.xml"/><Relationship Id="rId15" Type="http://schemas.openxmlformats.org/officeDocument/2006/relationships/slideLayout" Target="../slideLayouts/slideLayout23.xml"/><Relationship Id="rId10" Type="http://schemas.openxmlformats.org/officeDocument/2006/relationships/slideLayout" Target="../slideLayouts/slideLayout18.xml"/><Relationship Id="rId19" Type="http://schemas.openxmlformats.org/officeDocument/2006/relationships/slideLayout" Target="../slideLayouts/slideLayout27.xml"/><Relationship Id="rId4" Type="http://schemas.openxmlformats.org/officeDocument/2006/relationships/slideLayout" Target="../slideLayouts/slideLayout12.xml"/><Relationship Id="rId9" Type="http://schemas.openxmlformats.org/officeDocument/2006/relationships/slideLayout" Target="../slideLayouts/slideLayout17.xml"/><Relationship Id="rId14" Type="http://schemas.openxmlformats.org/officeDocument/2006/relationships/slideLayout" Target="../slideLayouts/slideLayout2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image" Target="../media/image1.png"/><Relationship Id="rId3" Type="http://schemas.openxmlformats.org/officeDocument/2006/relationships/slideLayout" Target="../slideLayouts/slideLayout30.xml"/><Relationship Id="rId7" Type="http://schemas.openxmlformats.org/officeDocument/2006/relationships/slideLayout" Target="../slideLayouts/slideLayout34.xml"/><Relationship Id="rId12" Type="http://schemas.openxmlformats.org/officeDocument/2006/relationships/theme" Target="../theme/theme3.xml"/><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5" Type="http://schemas.openxmlformats.org/officeDocument/2006/relationships/slideLayout" Target="../slideLayouts/slideLayout32.xml"/><Relationship Id="rId10" Type="http://schemas.openxmlformats.org/officeDocument/2006/relationships/slideLayout" Target="../slideLayouts/slideLayout37.xml"/><Relationship Id="rId4" Type="http://schemas.openxmlformats.org/officeDocument/2006/relationships/slideLayout" Target="../slideLayouts/slideLayout31.xml"/><Relationship Id="rId9" Type="http://schemas.openxmlformats.org/officeDocument/2006/relationships/slideLayout" Target="../slideLayouts/slideLayout3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6.xml"/><Relationship Id="rId3" Type="http://schemas.openxmlformats.org/officeDocument/2006/relationships/slideLayout" Target="../slideLayouts/slideLayout41.xml"/><Relationship Id="rId7" Type="http://schemas.openxmlformats.org/officeDocument/2006/relationships/slideLayout" Target="../slideLayouts/slideLayout45.xml"/><Relationship Id="rId2" Type="http://schemas.openxmlformats.org/officeDocument/2006/relationships/slideLayout" Target="../slideLayouts/slideLayout40.xml"/><Relationship Id="rId1" Type="http://schemas.openxmlformats.org/officeDocument/2006/relationships/slideLayout" Target="../slideLayouts/slideLayout39.xml"/><Relationship Id="rId6" Type="http://schemas.openxmlformats.org/officeDocument/2006/relationships/slideLayout" Target="../slideLayouts/slideLayout44.xml"/><Relationship Id="rId5" Type="http://schemas.openxmlformats.org/officeDocument/2006/relationships/slideLayout" Target="../slideLayouts/slideLayout43.xml"/><Relationship Id="rId10" Type="http://schemas.openxmlformats.org/officeDocument/2006/relationships/theme" Target="../theme/theme4.xml"/><Relationship Id="rId4" Type="http://schemas.openxmlformats.org/officeDocument/2006/relationships/slideLayout" Target="../slideLayouts/slideLayout42.xml"/><Relationship Id="rId9" Type="http://schemas.openxmlformats.org/officeDocument/2006/relationships/slideLayout" Target="../slideLayouts/slideLayout4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45"/>
          <p:cNvSpPr txBox="1">
            <a:spLocks noGrp="1"/>
          </p:cNvSpPr>
          <p:nvPr>
            <p:ph type="title"/>
          </p:nvPr>
        </p:nvSpPr>
        <p:spPr>
          <a:xfrm>
            <a:off x="609441" y="274639"/>
            <a:ext cx="10969943" cy="711081"/>
          </a:xfrm>
          <a:prstGeom prst="rect">
            <a:avLst/>
          </a:prstGeom>
          <a:noFill/>
          <a:ln>
            <a:noFill/>
          </a:ln>
        </p:spPr>
        <p:txBody>
          <a:bodyPr spcFirstLastPara="1" wrap="square" lIns="0" tIns="60925" rIns="0" bIns="60925" anchor="ctr" anchorCtr="0">
            <a:normAutofit/>
          </a:bodyPr>
          <a:lstStyle>
            <a:lvl1pPr marR="0" lvl="0" algn="l" rtl="0">
              <a:spcBef>
                <a:spcPts val="0"/>
              </a:spcBef>
              <a:spcAft>
                <a:spcPts val="0"/>
              </a:spcAft>
              <a:buClr>
                <a:schemeClr val="accent1"/>
              </a:buClr>
              <a:buSzPts val="3600"/>
              <a:buFont typeface="Quattrocento Sans"/>
              <a:buNone/>
              <a:defRPr sz="3600" b="1" i="0" u="none" strike="noStrike" cap="none">
                <a:solidFill>
                  <a:schemeClr val="accent1"/>
                </a:solidFill>
                <a:latin typeface="Quattrocento Sans"/>
                <a:ea typeface="Quattrocento Sans"/>
                <a:cs typeface="Quattrocento Sans"/>
                <a:sym typeface="Quattrocento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45"/>
          <p:cNvSpPr txBox="1">
            <a:spLocks noGrp="1"/>
          </p:cNvSpPr>
          <p:nvPr>
            <p:ph type="body" idx="1"/>
          </p:nvPr>
        </p:nvSpPr>
        <p:spPr>
          <a:xfrm>
            <a:off x="609441" y="1138425"/>
            <a:ext cx="10969943" cy="4987739"/>
          </a:xfrm>
          <a:prstGeom prst="rect">
            <a:avLst/>
          </a:prstGeom>
          <a:noFill/>
          <a:ln>
            <a:noFill/>
          </a:ln>
        </p:spPr>
        <p:txBody>
          <a:bodyPr spcFirstLastPara="1" wrap="square" lIns="0" tIns="60925" rIns="0" bIns="60925" anchor="t" anchorCtr="0">
            <a:normAutofit/>
          </a:bodyPr>
          <a:lstStyle>
            <a:lvl1pPr marL="457200" marR="0" lvl="0" indent="-457200" algn="l" rtl="0">
              <a:spcBef>
                <a:spcPts val="720"/>
              </a:spcBef>
              <a:spcAft>
                <a:spcPts val="0"/>
              </a:spcAft>
              <a:buClr>
                <a:schemeClr val="dk1"/>
              </a:buClr>
              <a:buSzPts val="3600"/>
              <a:buFont typeface="Arial"/>
              <a:buChar char="•"/>
              <a:defRPr sz="3600" b="0" i="0" u="none" strike="noStrike" cap="none">
                <a:solidFill>
                  <a:schemeClr val="dk1"/>
                </a:solidFill>
                <a:latin typeface="Quattrocento Sans"/>
                <a:ea typeface="Quattrocento Sans"/>
                <a:cs typeface="Quattrocento Sans"/>
                <a:sym typeface="Quattrocento Sans"/>
              </a:defRPr>
            </a:lvl1pPr>
            <a:lvl2pPr marL="914400" marR="0" lvl="1" indent="-431800" algn="l" rtl="0">
              <a:spcBef>
                <a:spcPts val="640"/>
              </a:spcBef>
              <a:spcAft>
                <a:spcPts val="0"/>
              </a:spcAft>
              <a:buClr>
                <a:schemeClr val="dk1"/>
              </a:buClr>
              <a:buSzPts val="3200"/>
              <a:buFont typeface="Arial"/>
              <a:buChar char="–"/>
              <a:defRPr sz="3200" b="0" i="0" u="none" strike="noStrike" cap="none">
                <a:solidFill>
                  <a:schemeClr val="dk1"/>
                </a:solidFill>
                <a:latin typeface="Quattrocento Sans"/>
                <a:ea typeface="Quattrocento Sans"/>
                <a:cs typeface="Quattrocento Sans"/>
                <a:sym typeface="Quattrocento Sans"/>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Quattrocento Sans"/>
                <a:ea typeface="Quattrocento Sans"/>
                <a:cs typeface="Quattrocento Sans"/>
                <a:sym typeface="Quattrocento Sans"/>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5pPr>
            <a:lvl6pPr marL="2743200" marR="0" lvl="5" indent="-400050" algn="l" rtl="0">
              <a:spcBef>
                <a:spcPts val="54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6pPr>
            <a:lvl7pPr marL="3200400" marR="0" lvl="6" indent="-400050" algn="l" rtl="0">
              <a:spcBef>
                <a:spcPts val="54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7pPr>
            <a:lvl8pPr marL="3657600" marR="0" lvl="7" indent="-400050" algn="l" rtl="0">
              <a:spcBef>
                <a:spcPts val="54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8pPr>
            <a:lvl9pPr marL="4114800" marR="0" lvl="8" indent="-400050" algn="l" rtl="0">
              <a:spcBef>
                <a:spcPts val="54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12" name="Google Shape;12;p145"/>
          <p:cNvSpPr txBox="1">
            <a:spLocks noGrp="1"/>
          </p:cNvSpPr>
          <p:nvPr>
            <p:ph type="dt" idx="10"/>
          </p:nvPr>
        </p:nvSpPr>
        <p:spPr>
          <a:xfrm>
            <a:off x="609441" y="6356351"/>
            <a:ext cx="2844059" cy="365125"/>
          </a:xfrm>
          <a:prstGeom prst="rect">
            <a:avLst/>
          </a:prstGeom>
          <a:noFill/>
          <a:ln>
            <a:noFill/>
          </a:ln>
        </p:spPr>
        <p:txBody>
          <a:bodyPr spcFirstLastPara="1" wrap="square" lIns="0" tIns="60925" rIns="0" bIns="60925" anchor="ctr" anchorCtr="0">
            <a:noAutofit/>
          </a:bodyPr>
          <a:lstStyle>
            <a:lvl1pPr marR="0" lvl="0" algn="l" rtl="0">
              <a:spcBef>
                <a:spcPts val="0"/>
              </a:spcBef>
              <a:spcAft>
                <a:spcPts val="0"/>
              </a:spcAft>
              <a:buSzPts val="1400"/>
              <a:buNone/>
              <a:defRPr sz="1600" b="0" i="0" u="none" strike="noStrike" cap="none">
                <a:solidFill>
                  <a:srgbClr val="918E8D"/>
                </a:solidFill>
                <a:latin typeface="Quattrocento Sans"/>
                <a:ea typeface="Quattrocento Sans"/>
                <a:cs typeface="Quattrocento Sans"/>
                <a:sym typeface="Quattrocento Sans"/>
              </a:defRPr>
            </a:lvl1pPr>
            <a:lvl2pPr marR="0" lvl="1"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2pPr>
            <a:lvl3pPr marR="0" lvl="2"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3pPr>
            <a:lvl4pPr marR="0" lvl="3"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4pPr>
            <a:lvl5pPr marR="0" lvl="4"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5pPr>
            <a:lvl6pPr marR="0" lvl="5"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6pPr>
            <a:lvl7pPr marR="0" lvl="6"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7pPr>
            <a:lvl8pPr marR="0" lvl="7"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8pPr>
            <a:lvl9pPr marR="0" lvl="8"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13" name="Google Shape;13;p145"/>
          <p:cNvSpPr txBox="1">
            <a:spLocks noGrp="1"/>
          </p:cNvSpPr>
          <p:nvPr>
            <p:ph type="ftr" idx="11"/>
          </p:nvPr>
        </p:nvSpPr>
        <p:spPr>
          <a:xfrm>
            <a:off x="4164515" y="6356351"/>
            <a:ext cx="3859795" cy="365125"/>
          </a:xfrm>
          <a:prstGeom prst="rect">
            <a:avLst/>
          </a:prstGeom>
          <a:noFill/>
          <a:ln>
            <a:noFill/>
          </a:ln>
        </p:spPr>
        <p:txBody>
          <a:bodyPr spcFirstLastPara="1" wrap="square" lIns="0" tIns="60925" rIns="0" bIns="60925" anchor="ctr" anchorCtr="0">
            <a:noAutofit/>
          </a:bodyPr>
          <a:lstStyle>
            <a:lvl1pPr marR="0" lvl="0" algn="ctr" rtl="0">
              <a:spcBef>
                <a:spcPts val="0"/>
              </a:spcBef>
              <a:spcAft>
                <a:spcPts val="0"/>
              </a:spcAft>
              <a:buSzPts val="1400"/>
              <a:buNone/>
              <a:defRPr sz="1600" b="0" i="0" u="none" strike="noStrike" cap="none">
                <a:solidFill>
                  <a:srgbClr val="918E8D"/>
                </a:solidFill>
                <a:latin typeface="Quattrocento Sans"/>
                <a:ea typeface="Quattrocento Sans"/>
                <a:cs typeface="Quattrocento Sans"/>
                <a:sym typeface="Quattrocento Sans"/>
              </a:defRPr>
            </a:lvl1pPr>
            <a:lvl2pPr marR="0" lvl="1"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2pPr>
            <a:lvl3pPr marR="0" lvl="2"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3pPr>
            <a:lvl4pPr marR="0" lvl="3"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4pPr>
            <a:lvl5pPr marR="0" lvl="4"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5pPr>
            <a:lvl6pPr marR="0" lvl="5"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6pPr>
            <a:lvl7pPr marR="0" lvl="6"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7pPr>
            <a:lvl8pPr marR="0" lvl="7"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8pPr>
            <a:lvl9pPr marR="0" lvl="8"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14" name="Google Shape;14;p145"/>
          <p:cNvSpPr txBox="1">
            <a:spLocks noGrp="1"/>
          </p:cNvSpPr>
          <p:nvPr>
            <p:ph type="sldNum" idx="12"/>
          </p:nvPr>
        </p:nvSpPr>
        <p:spPr>
          <a:xfrm>
            <a:off x="8735325" y="6356351"/>
            <a:ext cx="2844059" cy="365125"/>
          </a:xfrm>
          <a:prstGeom prst="rect">
            <a:avLst/>
          </a:prstGeom>
          <a:noFill/>
          <a:ln>
            <a:noFill/>
          </a:ln>
        </p:spPr>
        <p:txBody>
          <a:bodyPr spcFirstLastPara="1" wrap="square" lIns="0" tIns="60925" rIns="0" bIns="60925" anchor="ctr" anchorCtr="0">
            <a:noAutofit/>
          </a:bodyPr>
          <a:lstStyle>
            <a:lvl1pPr marL="0" marR="0" lvl="0"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1pPr>
            <a:lvl2pPr marL="0" marR="0" lvl="1"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2pPr>
            <a:lvl3pPr marL="0" marR="0" lvl="2"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3pPr>
            <a:lvl4pPr marL="0" marR="0" lvl="3"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4pPr>
            <a:lvl5pPr marL="0" marR="0" lvl="4"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5pPr>
            <a:lvl6pPr marL="0" marR="0" lvl="5"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6pPr>
            <a:lvl7pPr marL="0" marR="0" lvl="6"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7pPr>
            <a:lvl8pPr marL="0" marR="0" lvl="7"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8pPr>
            <a:lvl9pPr marL="0" marR="0" lvl="8"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7" r:id="rId2"/>
    <p:sldLayoutId id="2147483658" r:id="rId3"/>
    <p:sldLayoutId id="2147483659" r:id="rId4"/>
    <p:sldLayoutId id="2147483660" r:id="rId5"/>
    <p:sldLayoutId id="2147483707" r:id="rId6"/>
    <p:sldLayoutId id="2147483744" r:id="rId7"/>
    <p:sldLayoutId id="2147483760"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Shape 107"/>
        <p:cNvGrpSpPr/>
        <p:nvPr/>
      </p:nvGrpSpPr>
      <p:grpSpPr>
        <a:xfrm>
          <a:off x="0" y="0"/>
          <a:ext cx="0" cy="0"/>
          <a:chOff x="0" y="0"/>
          <a:chExt cx="0" cy="0"/>
        </a:xfrm>
      </p:grpSpPr>
      <p:sp>
        <p:nvSpPr>
          <p:cNvPr id="108" name="Google Shape;108;p153"/>
          <p:cNvSpPr txBox="1">
            <a:spLocks noGrp="1"/>
          </p:cNvSpPr>
          <p:nvPr>
            <p:ph type="title"/>
          </p:nvPr>
        </p:nvSpPr>
        <p:spPr>
          <a:xfrm>
            <a:off x="609441" y="274639"/>
            <a:ext cx="10969943" cy="711081"/>
          </a:xfrm>
          <a:prstGeom prst="rect">
            <a:avLst/>
          </a:prstGeom>
          <a:noFill/>
          <a:ln>
            <a:noFill/>
          </a:ln>
        </p:spPr>
        <p:txBody>
          <a:bodyPr spcFirstLastPara="1" wrap="square" lIns="121875" tIns="60925" rIns="121875" bIns="60925" anchor="ctr" anchorCtr="0">
            <a:normAutofit/>
          </a:bodyPr>
          <a:lstStyle>
            <a:lvl1pPr marR="0" lvl="0" algn="l" rtl="0">
              <a:spcBef>
                <a:spcPts val="0"/>
              </a:spcBef>
              <a:spcAft>
                <a:spcPts val="0"/>
              </a:spcAft>
              <a:buClr>
                <a:schemeClr val="dk1"/>
              </a:buClr>
              <a:buSzPts val="3600"/>
              <a:buFont typeface="Calibri"/>
              <a:buNone/>
              <a:defRPr sz="36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09" name="Google Shape;109;p153"/>
          <p:cNvSpPr txBox="1">
            <a:spLocks noGrp="1"/>
          </p:cNvSpPr>
          <p:nvPr>
            <p:ph type="body" idx="1"/>
          </p:nvPr>
        </p:nvSpPr>
        <p:spPr>
          <a:xfrm>
            <a:off x="609441" y="1138425"/>
            <a:ext cx="10969943" cy="4987739"/>
          </a:xfrm>
          <a:prstGeom prst="rect">
            <a:avLst/>
          </a:prstGeom>
          <a:noFill/>
          <a:ln>
            <a:noFill/>
          </a:ln>
        </p:spPr>
        <p:txBody>
          <a:bodyPr spcFirstLastPara="1" wrap="square" lIns="121875" tIns="60925" rIns="121875" bIns="60925" anchor="t" anchorCtr="0">
            <a:normAutofit/>
          </a:bodyPr>
          <a:lstStyle>
            <a:lvl1pPr marL="457200" marR="0" lvl="0" indent="-457200" algn="l" rtl="0">
              <a:spcBef>
                <a:spcPts val="720"/>
              </a:spcBef>
              <a:spcAft>
                <a:spcPts val="0"/>
              </a:spcAft>
              <a:buClr>
                <a:schemeClr val="dk1"/>
              </a:buClr>
              <a:buSzPts val="3600"/>
              <a:buFont typeface="Arial"/>
              <a:buChar char="•"/>
              <a:defRPr sz="3600" b="0" i="0" u="none" strike="noStrike" cap="none">
                <a:solidFill>
                  <a:schemeClr val="dk1"/>
                </a:solidFill>
                <a:latin typeface="Calibri"/>
                <a:ea typeface="Calibri"/>
                <a:cs typeface="Calibri"/>
                <a:sym typeface="Calibri"/>
              </a:defRPr>
            </a:lvl1pPr>
            <a:lvl2pPr marL="914400" marR="0" lvl="1"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400050" algn="l" rtl="0">
              <a:spcBef>
                <a:spcPts val="54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6pPr>
            <a:lvl7pPr marL="3200400" marR="0" lvl="6" indent="-400050" algn="l" rtl="0">
              <a:spcBef>
                <a:spcPts val="54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7pPr>
            <a:lvl8pPr marL="3657600" marR="0" lvl="7" indent="-400050" algn="l" rtl="0">
              <a:spcBef>
                <a:spcPts val="54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8pPr>
            <a:lvl9pPr marL="4114800" marR="0" lvl="8" indent="-400050" algn="l" rtl="0">
              <a:spcBef>
                <a:spcPts val="54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9pPr>
          </a:lstStyle>
          <a:p>
            <a:endParaRPr/>
          </a:p>
        </p:txBody>
      </p:sp>
      <p:sp>
        <p:nvSpPr>
          <p:cNvPr id="110" name="Google Shape;110;p153"/>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marR="0" lvl="0" algn="l" rtl="0">
              <a:spcBef>
                <a:spcPts val="0"/>
              </a:spcBef>
              <a:spcAft>
                <a:spcPts val="0"/>
              </a:spcAft>
              <a:buSzPts val="1400"/>
              <a:buNone/>
              <a:defRPr sz="1600">
                <a:solidFill>
                  <a:srgbClr val="888888"/>
                </a:solidFill>
                <a:latin typeface="Calibri"/>
                <a:ea typeface="Calibri"/>
                <a:cs typeface="Calibri"/>
                <a:sym typeface="Calibri"/>
              </a:defRPr>
            </a:lvl1pPr>
            <a:lvl2pPr marR="0" lvl="1"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9pPr>
          </a:lstStyle>
          <a:p>
            <a:endParaRPr/>
          </a:p>
        </p:txBody>
      </p:sp>
      <p:sp>
        <p:nvSpPr>
          <p:cNvPr id="111" name="Google Shape;111;p153"/>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marR="0" lvl="0" algn="ctr" rtl="0">
              <a:spcBef>
                <a:spcPts val="0"/>
              </a:spcBef>
              <a:spcAft>
                <a:spcPts val="0"/>
              </a:spcAft>
              <a:buSzPts val="1400"/>
              <a:buNone/>
              <a:defRPr sz="1600">
                <a:solidFill>
                  <a:srgbClr val="888888"/>
                </a:solidFill>
                <a:latin typeface="Calibri"/>
                <a:ea typeface="Calibri"/>
                <a:cs typeface="Calibri"/>
                <a:sym typeface="Calibri"/>
              </a:defRPr>
            </a:lvl1pPr>
            <a:lvl2pPr marR="0" lvl="1"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9pPr>
          </a:lstStyle>
          <a:p>
            <a:endParaRPr/>
          </a:p>
        </p:txBody>
      </p:sp>
      <p:sp>
        <p:nvSpPr>
          <p:cNvPr id="112" name="Google Shape;112;p153"/>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marR="0" lvl="0" indent="0" algn="r" rtl="0">
              <a:spcBef>
                <a:spcPts val="0"/>
              </a:spcBef>
              <a:buNone/>
              <a:defRPr sz="1600">
                <a:solidFill>
                  <a:srgbClr val="888888"/>
                </a:solidFill>
                <a:latin typeface="Calibri"/>
                <a:ea typeface="Calibri"/>
                <a:cs typeface="Calibri"/>
                <a:sym typeface="Calibri"/>
              </a:defRPr>
            </a:lvl1pPr>
            <a:lvl2pPr marL="0" marR="0" lvl="1" indent="0" algn="r" rtl="0">
              <a:spcBef>
                <a:spcPts val="0"/>
              </a:spcBef>
              <a:buNone/>
              <a:defRPr sz="1600">
                <a:solidFill>
                  <a:srgbClr val="888888"/>
                </a:solidFill>
                <a:latin typeface="Calibri"/>
                <a:ea typeface="Calibri"/>
                <a:cs typeface="Calibri"/>
                <a:sym typeface="Calibri"/>
              </a:defRPr>
            </a:lvl2pPr>
            <a:lvl3pPr marL="0" marR="0" lvl="2" indent="0" algn="r" rtl="0">
              <a:spcBef>
                <a:spcPts val="0"/>
              </a:spcBef>
              <a:buNone/>
              <a:defRPr sz="1600">
                <a:solidFill>
                  <a:srgbClr val="888888"/>
                </a:solidFill>
                <a:latin typeface="Calibri"/>
                <a:ea typeface="Calibri"/>
                <a:cs typeface="Calibri"/>
                <a:sym typeface="Calibri"/>
              </a:defRPr>
            </a:lvl3pPr>
            <a:lvl4pPr marL="0" marR="0" lvl="3" indent="0" algn="r" rtl="0">
              <a:spcBef>
                <a:spcPts val="0"/>
              </a:spcBef>
              <a:buNone/>
              <a:defRPr sz="1600">
                <a:solidFill>
                  <a:srgbClr val="888888"/>
                </a:solidFill>
                <a:latin typeface="Calibri"/>
                <a:ea typeface="Calibri"/>
                <a:cs typeface="Calibri"/>
                <a:sym typeface="Calibri"/>
              </a:defRPr>
            </a:lvl4pPr>
            <a:lvl5pPr marL="0" marR="0" lvl="4" indent="0" algn="r" rtl="0">
              <a:spcBef>
                <a:spcPts val="0"/>
              </a:spcBef>
              <a:buNone/>
              <a:defRPr sz="1600">
                <a:solidFill>
                  <a:srgbClr val="888888"/>
                </a:solidFill>
                <a:latin typeface="Calibri"/>
                <a:ea typeface="Calibri"/>
                <a:cs typeface="Calibri"/>
                <a:sym typeface="Calibri"/>
              </a:defRPr>
            </a:lvl5pPr>
            <a:lvl6pPr marL="0" marR="0" lvl="5" indent="0" algn="r" rtl="0">
              <a:spcBef>
                <a:spcPts val="0"/>
              </a:spcBef>
              <a:buNone/>
              <a:defRPr sz="1600">
                <a:solidFill>
                  <a:srgbClr val="888888"/>
                </a:solidFill>
                <a:latin typeface="Calibri"/>
                <a:ea typeface="Calibri"/>
                <a:cs typeface="Calibri"/>
                <a:sym typeface="Calibri"/>
              </a:defRPr>
            </a:lvl6pPr>
            <a:lvl7pPr marL="0" marR="0" lvl="6" indent="0" algn="r" rtl="0">
              <a:spcBef>
                <a:spcPts val="0"/>
              </a:spcBef>
              <a:buNone/>
              <a:defRPr sz="1600">
                <a:solidFill>
                  <a:srgbClr val="888888"/>
                </a:solidFill>
                <a:latin typeface="Calibri"/>
                <a:ea typeface="Calibri"/>
                <a:cs typeface="Calibri"/>
                <a:sym typeface="Calibri"/>
              </a:defRPr>
            </a:lvl7pPr>
            <a:lvl8pPr marL="0" marR="0" lvl="7" indent="0" algn="r" rtl="0">
              <a:spcBef>
                <a:spcPts val="0"/>
              </a:spcBef>
              <a:buNone/>
              <a:defRPr sz="1600">
                <a:solidFill>
                  <a:srgbClr val="888888"/>
                </a:solidFill>
                <a:latin typeface="Calibri"/>
                <a:ea typeface="Calibri"/>
                <a:cs typeface="Calibri"/>
                <a:sym typeface="Calibri"/>
              </a:defRPr>
            </a:lvl8pPr>
            <a:lvl9pPr marL="0" marR="0" lvl="8" indent="0" algn="r" rtl="0">
              <a:spcBef>
                <a:spcPts val="0"/>
              </a:spcBef>
              <a:buNone/>
              <a:defRPr sz="16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 id="2147483676" r:id="rId12"/>
    <p:sldLayoutId id="2147483677" r:id="rId13"/>
    <p:sldLayoutId id="2147483678" r:id="rId14"/>
    <p:sldLayoutId id="2147483679" r:id="rId15"/>
    <p:sldLayoutId id="2147483680" r:id="rId16"/>
    <p:sldLayoutId id="2147483681" r:id="rId17"/>
    <p:sldLayoutId id="2147483682" r:id="rId18"/>
    <p:sldLayoutId id="2147483683" r:id="rId1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274639"/>
            <a:ext cx="10969943" cy="711081"/>
          </a:xfrm>
          <a:prstGeom prst="rect">
            <a:avLst/>
          </a:prstGeom>
        </p:spPr>
        <p:txBody>
          <a:bodyPr vert="horz" lIns="0" tIns="60949" rIns="0" bIns="60949" rtlCol="0" anchor="ctr">
            <a:normAutofit/>
          </a:bodyPr>
          <a:lstStyle/>
          <a:p>
            <a:r>
              <a:rPr lang="en-US" dirty="0"/>
              <a:t>Click to edit Master title style</a:t>
            </a:r>
          </a:p>
        </p:txBody>
      </p:sp>
      <p:sp>
        <p:nvSpPr>
          <p:cNvPr id="3" name="Text Placeholder 2"/>
          <p:cNvSpPr>
            <a:spLocks noGrp="1"/>
          </p:cNvSpPr>
          <p:nvPr>
            <p:ph type="body" idx="1"/>
          </p:nvPr>
        </p:nvSpPr>
        <p:spPr>
          <a:xfrm>
            <a:off x="609441" y="1138425"/>
            <a:ext cx="10969943" cy="4987739"/>
          </a:xfrm>
          <a:prstGeom prst="rect">
            <a:avLst/>
          </a:prstGeom>
        </p:spPr>
        <p:txBody>
          <a:bodyPr vert="horz" lIns="0" tIns="60949" rIns="0"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441" y="6356351"/>
            <a:ext cx="2844059" cy="365125"/>
          </a:xfrm>
          <a:prstGeom prst="rect">
            <a:avLst/>
          </a:prstGeom>
        </p:spPr>
        <p:txBody>
          <a:bodyPr vert="horz" lIns="0" tIns="60949" rIns="0" bIns="60949" rtlCol="0" anchor="ctr"/>
          <a:lstStyle>
            <a:lvl1pPr algn="l">
              <a:defRPr sz="1600">
                <a:solidFill>
                  <a:schemeClr val="tx1">
                    <a:tint val="75000"/>
                  </a:schemeClr>
                </a:solidFill>
              </a:defRPr>
            </a:lvl1pPr>
          </a:lstStyle>
          <a:p>
            <a:fld id="{425404F2-BE9A-4460-8815-8F645183555F}" type="datetimeFigureOut">
              <a:rPr lang="en-US" smtClean="0"/>
              <a:pPr/>
              <a:t>8/26/2025</a:t>
            </a:fld>
            <a:endParaRPr lang="en-US"/>
          </a:p>
        </p:txBody>
      </p:sp>
      <p:sp>
        <p:nvSpPr>
          <p:cNvPr id="5" name="Footer Placeholder 4"/>
          <p:cNvSpPr>
            <a:spLocks noGrp="1"/>
          </p:cNvSpPr>
          <p:nvPr>
            <p:ph type="ftr" sz="quarter" idx="3"/>
          </p:nvPr>
        </p:nvSpPr>
        <p:spPr>
          <a:xfrm>
            <a:off x="4164515" y="6356351"/>
            <a:ext cx="3859795" cy="365125"/>
          </a:xfrm>
          <a:prstGeom prst="rect">
            <a:avLst/>
          </a:prstGeom>
        </p:spPr>
        <p:txBody>
          <a:bodyPr vert="horz" lIns="0" tIns="60949" rIns="0" bIns="60949" rtlCol="0" anchor="ctr"/>
          <a:lstStyle>
            <a:lvl1pPr algn="ctr">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5325" y="6356351"/>
            <a:ext cx="2844059" cy="365125"/>
          </a:xfrm>
          <a:prstGeom prst="rect">
            <a:avLst/>
          </a:prstGeom>
        </p:spPr>
        <p:txBody>
          <a:bodyPr vert="horz" lIns="0" tIns="60949" rIns="0" bIns="60949" rtlCol="0" anchor="ctr"/>
          <a:lstStyle>
            <a:lvl1pPr algn="r">
              <a:defRPr sz="1600">
                <a:solidFill>
                  <a:schemeClr val="tx1">
                    <a:tint val="75000"/>
                  </a:schemeClr>
                </a:solidFill>
              </a:defRPr>
            </a:lvl1pPr>
          </a:lstStyle>
          <a:p>
            <a:r>
              <a:rPr lang="en-US" dirty="0"/>
              <a:t>www.anubhavtrainings.com</a:t>
            </a:r>
          </a:p>
        </p:txBody>
      </p:sp>
      <p:pic>
        <p:nvPicPr>
          <p:cNvPr id="7" name="Picture 4">
            <a:extLst>
              <a:ext uri="{FF2B5EF4-FFF2-40B4-BE49-F238E27FC236}">
                <a16:creationId xmlns:a16="http://schemas.microsoft.com/office/drawing/2014/main" id="{3DEB2B14-6477-2927-E581-527B2BB61E12}"/>
              </a:ext>
            </a:extLst>
          </p:cNvPr>
          <p:cNvPicPr>
            <a:picLocks noChangeAspect="1" noChangeArrowheads="1"/>
          </p:cNvPicPr>
          <p:nvPr userDrawn="1"/>
        </p:nvPicPr>
        <p:blipFill>
          <a:blip r:embed="rId13" cstate="print">
            <a:extLst>
              <a:ext uri="{28A0092B-C50C-407E-A947-70E740481C1C}">
                <a14:useLocalDpi xmlns:a14="http://schemas.microsoft.com/office/drawing/2010/main" val="0"/>
              </a:ext>
            </a:extLst>
          </a:blip>
          <a:srcRect/>
          <a:stretch>
            <a:fillRect/>
          </a:stretch>
        </p:blipFill>
        <p:spPr bwMode="auto">
          <a:xfrm>
            <a:off x="11350996" y="78420"/>
            <a:ext cx="652887" cy="6448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0113064"/>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Lst>
  <p:txStyles>
    <p:titleStyle>
      <a:lvl1pPr algn="l" defTabSz="1218987" rtl="0" eaLnBrk="1" latinLnBrk="0" hangingPunct="1">
        <a:spcBef>
          <a:spcPct val="0"/>
        </a:spcBef>
        <a:buNone/>
        <a:defRPr sz="3600" b="1" kern="1200">
          <a:solidFill>
            <a:schemeClr val="tx1"/>
          </a:solidFill>
          <a:latin typeface="+mn-lt"/>
          <a:ea typeface="+mj-ea"/>
          <a:cs typeface="+mj-cs"/>
        </a:defRPr>
      </a:lvl1pPr>
    </p:titleStyle>
    <p:body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63"/>
        <p:cNvGrpSpPr/>
        <p:nvPr/>
      </p:nvGrpSpPr>
      <p:grpSpPr>
        <a:xfrm>
          <a:off x="0" y="0"/>
          <a:ext cx="0" cy="0"/>
          <a:chOff x="0" y="0"/>
          <a:chExt cx="0" cy="0"/>
        </a:xfrm>
      </p:grpSpPr>
      <p:sp>
        <p:nvSpPr>
          <p:cNvPr id="364" name="Google Shape;364;p157"/>
          <p:cNvSpPr txBox="1">
            <a:spLocks noGrp="1"/>
          </p:cNvSpPr>
          <p:nvPr>
            <p:ph type="title"/>
          </p:nvPr>
        </p:nvSpPr>
        <p:spPr>
          <a:xfrm>
            <a:off x="837982" y="365125"/>
            <a:ext cx="10512862"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399"/>
              <a:buFont typeface="Calibri"/>
              <a:buNone/>
              <a:defRPr sz="4399"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65" name="Google Shape;365;p157"/>
          <p:cNvSpPr txBox="1">
            <a:spLocks noGrp="1"/>
          </p:cNvSpPr>
          <p:nvPr>
            <p:ph type="body" idx="1"/>
          </p:nvPr>
        </p:nvSpPr>
        <p:spPr>
          <a:xfrm>
            <a:off x="837982" y="1825625"/>
            <a:ext cx="10512862" cy="4351339"/>
          </a:xfrm>
          <a:prstGeom prst="rect">
            <a:avLst/>
          </a:prstGeom>
          <a:noFill/>
          <a:ln>
            <a:noFill/>
          </a:ln>
        </p:spPr>
        <p:txBody>
          <a:bodyPr spcFirstLastPara="1" wrap="square" lIns="91425" tIns="45700" rIns="91425" bIns="45700" anchor="t" anchorCtr="0">
            <a:normAutofit/>
          </a:bodyPr>
          <a:lstStyle>
            <a:lvl1pPr marL="457200" marR="0" lvl="0" indent="-406336" algn="l" rtl="0">
              <a:lnSpc>
                <a:spcPct val="90000"/>
              </a:lnSpc>
              <a:spcBef>
                <a:spcPts val="1000"/>
              </a:spcBef>
              <a:spcAft>
                <a:spcPts val="0"/>
              </a:spcAft>
              <a:buClr>
                <a:schemeClr val="dk1"/>
              </a:buClr>
              <a:buSzPts val="2799"/>
              <a:buFont typeface="Arial"/>
              <a:buChar char="•"/>
              <a:defRPr sz="2799" b="0" i="0" u="none" strike="noStrike" cap="none">
                <a:solidFill>
                  <a:schemeClr val="dk1"/>
                </a:solidFill>
                <a:latin typeface="Calibri"/>
                <a:ea typeface="Calibri"/>
                <a:cs typeface="Calibri"/>
                <a:sym typeface="Calibri"/>
              </a:defRPr>
            </a:lvl1pPr>
            <a:lvl2pPr marL="914400" marR="0" lvl="1" indent="-380936" algn="l" rtl="0">
              <a:lnSpc>
                <a:spcPct val="90000"/>
              </a:lnSpc>
              <a:spcBef>
                <a:spcPts val="500"/>
              </a:spcBef>
              <a:spcAft>
                <a:spcPts val="0"/>
              </a:spcAft>
              <a:buClr>
                <a:schemeClr val="dk1"/>
              </a:buClr>
              <a:buSzPts val="2399"/>
              <a:buFont typeface="Arial"/>
              <a:buChar char="•"/>
              <a:defRPr sz="2399"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66" name="Google Shape;366;p157"/>
          <p:cNvSpPr txBox="1">
            <a:spLocks noGrp="1"/>
          </p:cNvSpPr>
          <p:nvPr>
            <p:ph type="dt" idx="10"/>
          </p:nvPr>
        </p:nvSpPr>
        <p:spPr>
          <a:xfrm>
            <a:off x="837982" y="6356351"/>
            <a:ext cx="2742486"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9pPr>
          </a:lstStyle>
          <a:p>
            <a:endParaRPr/>
          </a:p>
        </p:txBody>
      </p:sp>
      <p:sp>
        <p:nvSpPr>
          <p:cNvPr id="367" name="Google Shape;367;p157"/>
          <p:cNvSpPr txBox="1">
            <a:spLocks noGrp="1"/>
          </p:cNvSpPr>
          <p:nvPr>
            <p:ph type="ftr" idx="11"/>
          </p:nvPr>
        </p:nvSpPr>
        <p:spPr>
          <a:xfrm>
            <a:off x="4037549" y="6356351"/>
            <a:ext cx="4113728"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9pPr>
          </a:lstStyle>
          <a:p>
            <a:endParaRPr/>
          </a:p>
        </p:txBody>
      </p:sp>
      <p:sp>
        <p:nvSpPr>
          <p:cNvPr id="368" name="Google Shape;368;p157"/>
          <p:cNvSpPr txBox="1">
            <a:spLocks noGrp="1"/>
          </p:cNvSpPr>
          <p:nvPr>
            <p:ph type="sldNum" idx="12"/>
          </p:nvPr>
        </p:nvSpPr>
        <p:spPr>
          <a:xfrm>
            <a:off x="8608357" y="6356351"/>
            <a:ext cx="2742486"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4276916488"/>
      </p:ext>
    </p:extLst>
  </p:cSld>
  <p:clrMap bg1="lt1" tx1="dk1" bg2="dk2" tx2="lt2" accent1="accent1" accent2="accent2" accent3="accent3" accent4="accent4" accent5="accent5" accent6="accent6" hlink="hlink" folHlink="folHlink"/>
  <p:sldLayoutIdLst>
    <p:sldLayoutId id="2147483730" r:id="rId1"/>
    <p:sldLayoutId id="2147483734" r:id="rId2"/>
    <p:sldLayoutId id="2147483735" r:id="rId3"/>
    <p:sldLayoutId id="2147483736" r:id="rId4"/>
    <p:sldLayoutId id="2147483737" r:id="rId5"/>
    <p:sldLayoutId id="2147483738" r:id="rId6"/>
    <p:sldLayoutId id="2147483739" r:id="rId7"/>
    <p:sldLayoutId id="2147483740" r:id="rId8"/>
    <p:sldLayoutId id="2147483759" r:id="rId9"/>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17" Type="http://schemas.openxmlformats.org/officeDocument/2006/relationships/image" Target="../media/image288.png"/><Relationship Id="rId299" Type="http://schemas.openxmlformats.org/officeDocument/2006/relationships/image" Target="../media/image379.png"/><Relationship Id="rId21" Type="http://schemas.openxmlformats.org/officeDocument/2006/relationships/image" Target="../media/image240.png"/><Relationship Id="rId63" Type="http://schemas.openxmlformats.org/officeDocument/2006/relationships/image" Target="../media/image261.png"/><Relationship Id="rId159" Type="http://schemas.openxmlformats.org/officeDocument/2006/relationships/image" Target="../media/image309.png"/><Relationship Id="rId324" Type="http://schemas.openxmlformats.org/officeDocument/2006/relationships/customXml" Target="../ink/ink386.xml"/><Relationship Id="rId170" Type="http://schemas.openxmlformats.org/officeDocument/2006/relationships/customXml" Target="../ink/ink309.xml"/><Relationship Id="rId226" Type="http://schemas.openxmlformats.org/officeDocument/2006/relationships/customXml" Target="../ink/ink337.xml"/><Relationship Id="rId268" Type="http://schemas.openxmlformats.org/officeDocument/2006/relationships/customXml" Target="../ink/ink358.xml"/><Relationship Id="rId32" Type="http://schemas.openxmlformats.org/officeDocument/2006/relationships/customXml" Target="../ink/ink240.xml"/><Relationship Id="rId74" Type="http://schemas.openxmlformats.org/officeDocument/2006/relationships/customXml" Target="../ink/ink261.xml"/><Relationship Id="rId128" Type="http://schemas.openxmlformats.org/officeDocument/2006/relationships/customXml" Target="../ink/ink288.xml"/><Relationship Id="rId5" Type="http://schemas.openxmlformats.org/officeDocument/2006/relationships/image" Target="../media/image232.png"/><Relationship Id="rId181" Type="http://schemas.openxmlformats.org/officeDocument/2006/relationships/image" Target="../media/image320.png"/><Relationship Id="rId237" Type="http://schemas.openxmlformats.org/officeDocument/2006/relationships/image" Target="../media/image348.png"/><Relationship Id="rId279" Type="http://schemas.openxmlformats.org/officeDocument/2006/relationships/image" Target="../media/image369.png"/><Relationship Id="rId43" Type="http://schemas.openxmlformats.org/officeDocument/2006/relationships/image" Target="../media/image251.png"/><Relationship Id="rId139" Type="http://schemas.openxmlformats.org/officeDocument/2006/relationships/image" Target="../media/image299.png"/><Relationship Id="rId290" Type="http://schemas.openxmlformats.org/officeDocument/2006/relationships/customXml" Target="../ink/ink369.xml"/><Relationship Id="rId304" Type="http://schemas.openxmlformats.org/officeDocument/2006/relationships/customXml" Target="../ink/ink376.xml"/><Relationship Id="rId85" Type="http://schemas.openxmlformats.org/officeDocument/2006/relationships/image" Target="../media/image272.png"/><Relationship Id="rId150" Type="http://schemas.openxmlformats.org/officeDocument/2006/relationships/customXml" Target="../ink/ink299.xml"/><Relationship Id="rId192" Type="http://schemas.openxmlformats.org/officeDocument/2006/relationships/customXml" Target="../ink/ink320.xml"/><Relationship Id="rId206" Type="http://schemas.openxmlformats.org/officeDocument/2006/relationships/customXml" Target="../ink/ink327.xml"/><Relationship Id="rId248" Type="http://schemas.openxmlformats.org/officeDocument/2006/relationships/customXml" Target="../ink/ink348.xml"/><Relationship Id="rId12" Type="http://schemas.openxmlformats.org/officeDocument/2006/relationships/customXml" Target="../ink/ink230.xml"/><Relationship Id="rId108" Type="http://schemas.openxmlformats.org/officeDocument/2006/relationships/customXml" Target="../ink/ink278.xml"/><Relationship Id="rId315" Type="http://schemas.openxmlformats.org/officeDocument/2006/relationships/image" Target="../media/image92.png"/><Relationship Id="rId54" Type="http://schemas.openxmlformats.org/officeDocument/2006/relationships/customXml" Target="../ink/ink251.xml"/><Relationship Id="rId96" Type="http://schemas.openxmlformats.org/officeDocument/2006/relationships/customXml" Target="../ink/ink272.xml"/><Relationship Id="rId161" Type="http://schemas.openxmlformats.org/officeDocument/2006/relationships/image" Target="../media/image310.png"/><Relationship Id="rId217" Type="http://schemas.openxmlformats.org/officeDocument/2006/relationships/image" Target="../media/image338.png"/><Relationship Id="rId259" Type="http://schemas.openxmlformats.org/officeDocument/2006/relationships/image" Target="../media/image359.png"/><Relationship Id="rId23" Type="http://schemas.openxmlformats.org/officeDocument/2006/relationships/image" Target="../media/image241.png"/><Relationship Id="rId119" Type="http://schemas.openxmlformats.org/officeDocument/2006/relationships/image" Target="../media/image289.png"/><Relationship Id="rId270" Type="http://schemas.openxmlformats.org/officeDocument/2006/relationships/customXml" Target="../ink/ink359.xml"/><Relationship Id="rId326" Type="http://schemas.openxmlformats.org/officeDocument/2006/relationships/customXml" Target="../ink/ink387.xml"/><Relationship Id="rId65" Type="http://schemas.openxmlformats.org/officeDocument/2006/relationships/image" Target="../media/image262.png"/><Relationship Id="rId130" Type="http://schemas.openxmlformats.org/officeDocument/2006/relationships/customXml" Target="../ink/ink289.xml"/><Relationship Id="rId172" Type="http://schemas.openxmlformats.org/officeDocument/2006/relationships/customXml" Target="../ink/ink310.xml"/><Relationship Id="rId228" Type="http://schemas.openxmlformats.org/officeDocument/2006/relationships/customXml" Target="../ink/ink338.xml"/><Relationship Id="rId281" Type="http://schemas.openxmlformats.org/officeDocument/2006/relationships/image" Target="../media/image370.png"/><Relationship Id="rId34" Type="http://schemas.openxmlformats.org/officeDocument/2006/relationships/customXml" Target="../ink/ink241.xml"/><Relationship Id="rId76" Type="http://schemas.openxmlformats.org/officeDocument/2006/relationships/customXml" Target="../ink/ink262.xml"/><Relationship Id="rId141" Type="http://schemas.openxmlformats.org/officeDocument/2006/relationships/image" Target="../media/image300.png"/><Relationship Id="rId7" Type="http://schemas.openxmlformats.org/officeDocument/2006/relationships/image" Target="../media/image233.png"/><Relationship Id="rId162" Type="http://schemas.openxmlformats.org/officeDocument/2006/relationships/customXml" Target="../ink/ink305.xml"/><Relationship Id="rId183" Type="http://schemas.openxmlformats.org/officeDocument/2006/relationships/image" Target="../media/image321.png"/><Relationship Id="rId218" Type="http://schemas.openxmlformats.org/officeDocument/2006/relationships/customXml" Target="../ink/ink333.xml"/><Relationship Id="rId239" Type="http://schemas.openxmlformats.org/officeDocument/2006/relationships/image" Target="../media/image349.png"/><Relationship Id="rId250" Type="http://schemas.openxmlformats.org/officeDocument/2006/relationships/customXml" Target="../ink/ink349.xml"/><Relationship Id="rId271" Type="http://schemas.openxmlformats.org/officeDocument/2006/relationships/image" Target="../media/image365.png"/><Relationship Id="rId292" Type="http://schemas.openxmlformats.org/officeDocument/2006/relationships/customXml" Target="../ink/ink370.xml"/><Relationship Id="rId306" Type="http://schemas.openxmlformats.org/officeDocument/2006/relationships/customXml" Target="../ink/ink377.xml"/><Relationship Id="rId24" Type="http://schemas.openxmlformats.org/officeDocument/2006/relationships/customXml" Target="../ink/ink236.xml"/><Relationship Id="rId45" Type="http://schemas.openxmlformats.org/officeDocument/2006/relationships/image" Target="../media/image252.png"/><Relationship Id="rId66" Type="http://schemas.openxmlformats.org/officeDocument/2006/relationships/customXml" Target="../ink/ink257.xml"/><Relationship Id="rId87" Type="http://schemas.openxmlformats.org/officeDocument/2006/relationships/image" Target="../media/image273.png"/><Relationship Id="rId110" Type="http://schemas.openxmlformats.org/officeDocument/2006/relationships/customXml" Target="../ink/ink279.xml"/><Relationship Id="rId131" Type="http://schemas.openxmlformats.org/officeDocument/2006/relationships/image" Target="../media/image295.png"/><Relationship Id="rId327" Type="http://schemas.openxmlformats.org/officeDocument/2006/relationships/image" Target="../media/image392.png"/><Relationship Id="rId152" Type="http://schemas.openxmlformats.org/officeDocument/2006/relationships/customXml" Target="../ink/ink300.xml"/><Relationship Id="rId173" Type="http://schemas.openxmlformats.org/officeDocument/2006/relationships/image" Target="../media/image316.png"/><Relationship Id="rId194" Type="http://schemas.openxmlformats.org/officeDocument/2006/relationships/customXml" Target="../ink/ink321.xml"/><Relationship Id="rId208" Type="http://schemas.openxmlformats.org/officeDocument/2006/relationships/customXml" Target="../ink/ink328.xml"/><Relationship Id="rId229" Type="http://schemas.openxmlformats.org/officeDocument/2006/relationships/image" Target="../media/image344.png"/><Relationship Id="rId240" Type="http://schemas.openxmlformats.org/officeDocument/2006/relationships/customXml" Target="../ink/ink344.xml"/><Relationship Id="rId261" Type="http://schemas.openxmlformats.org/officeDocument/2006/relationships/image" Target="../media/image360.png"/><Relationship Id="rId14" Type="http://schemas.openxmlformats.org/officeDocument/2006/relationships/customXml" Target="../ink/ink231.xml"/><Relationship Id="rId35" Type="http://schemas.openxmlformats.org/officeDocument/2006/relationships/image" Target="../media/image247.png"/><Relationship Id="rId56" Type="http://schemas.openxmlformats.org/officeDocument/2006/relationships/customXml" Target="../ink/ink252.xml"/><Relationship Id="rId77" Type="http://schemas.openxmlformats.org/officeDocument/2006/relationships/image" Target="../media/image268.png"/><Relationship Id="rId100" Type="http://schemas.openxmlformats.org/officeDocument/2006/relationships/customXml" Target="../ink/ink274.xml"/><Relationship Id="rId282" Type="http://schemas.openxmlformats.org/officeDocument/2006/relationships/customXml" Target="../ink/ink365.xml"/><Relationship Id="rId317" Type="http://schemas.openxmlformats.org/officeDocument/2006/relationships/image" Target="../media/image387.png"/><Relationship Id="rId8" Type="http://schemas.openxmlformats.org/officeDocument/2006/relationships/customXml" Target="../ink/ink228.xml"/><Relationship Id="rId98" Type="http://schemas.openxmlformats.org/officeDocument/2006/relationships/customXml" Target="../ink/ink273.xml"/><Relationship Id="rId121" Type="http://schemas.openxmlformats.org/officeDocument/2006/relationships/image" Target="../media/image290.png"/><Relationship Id="rId142" Type="http://schemas.openxmlformats.org/officeDocument/2006/relationships/customXml" Target="../ink/ink295.xml"/><Relationship Id="rId163" Type="http://schemas.openxmlformats.org/officeDocument/2006/relationships/image" Target="../media/image311.png"/><Relationship Id="rId184" Type="http://schemas.openxmlformats.org/officeDocument/2006/relationships/customXml" Target="../ink/ink316.xml"/><Relationship Id="rId219" Type="http://schemas.openxmlformats.org/officeDocument/2006/relationships/image" Target="../media/image339.png"/><Relationship Id="rId230" Type="http://schemas.openxmlformats.org/officeDocument/2006/relationships/customXml" Target="../ink/ink339.xml"/><Relationship Id="rId251" Type="http://schemas.openxmlformats.org/officeDocument/2006/relationships/image" Target="../media/image355.png"/><Relationship Id="rId25" Type="http://schemas.openxmlformats.org/officeDocument/2006/relationships/image" Target="../media/image242.png"/><Relationship Id="rId46" Type="http://schemas.openxmlformats.org/officeDocument/2006/relationships/customXml" Target="../ink/ink247.xml"/><Relationship Id="rId67" Type="http://schemas.openxmlformats.org/officeDocument/2006/relationships/image" Target="../media/image263.png"/><Relationship Id="rId272" Type="http://schemas.openxmlformats.org/officeDocument/2006/relationships/customXml" Target="../ink/ink360.xml"/><Relationship Id="rId293" Type="http://schemas.openxmlformats.org/officeDocument/2006/relationships/image" Target="../media/image376.png"/><Relationship Id="rId307" Type="http://schemas.openxmlformats.org/officeDocument/2006/relationships/image" Target="../media/image383.png"/><Relationship Id="rId88" Type="http://schemas.openxmlformats.org/officeDocument/2006/relationships/customXml" Target="../ink/ink268.xml"/><Relationship Id="rId111" Type="http://schemas.openxmlformats.org/officeDocument/2006/relationships/image" Target="../media/image285.png"/><Relationship Id="rId132" Type="http://schemas.openxmlformats.org/officeDocument/2006/relationships/customXml" Target="../ink/ink290.xml"/><Relationship Id="rId153" Type="http://schemas.openxmlformats.org/officeDocument/2006/relationships/image" Target="../media/image306.png"/><Relationship Id="rId174" Type="http://schemas.openxmlformats.org/officeDocument/2006/relationships/customXml" Target="../ink/ink311.xml"/><Relationship Id="rId195" Type="http://schemas.openxmlformats.org/officeDocument/2006/relationships/image" Target="../media/image327.png"/><Relationship Id="rId209" Type="http://schemas.openxmlformats.org/officeDocument/2006/relationships/image" Target="../media/image334.png"/><Relationship Id="rId220" Type="http://schemas.openxmlformats.org/officeDocument/2006/relationships/customXml" Target="../ink/ink334.xml"/><Relationship Id="rId241" Type="http://schemas.openxmlformats.org/officeDocument/2006/relationships/image" Target="../media/image350.png"/><Relationship Id="rId15" Type="http://schemas.openxmlformats.org/officeDocument/2006/relationships/image" Target="../media/image237.png"/><Relationship Id="rId36" Type="http://schemas.openxmlformats.org/officeDocument/2006/relationships/customXml" Target="../ink/ink242.xml"/><Relationship Id="rId57" Type="http://schemas.openxmlformats.org/officeDocument/2006/relationships/image" Target="../media/image258.png"/><Relationship Id="rId262" Type="http://schemas.openxmlformats.org/officeDocument/2006/relationships/customXml" Target="../ink/ink355.xml"/><Relationship Id="rId283" Type="http://schemas.openxmlformats.org/officeDocument/2006/relationships/image" Target="../media/image371.png"/><Relationship Id="rId318" Type="http://schemas.openxmlformats.org/officeDocument/2006/relationships/customXml" Target="../ink/ink383.xml"/><Relationship Id="rId78" Type="http://schemas.openxmlformats.org/officeDocument/2006/relationships/customXml" Target="../ink/ink263.xml"/><Relationship Id="rId99" Type="http://schemas.openxmlformats.org/officeDocument/2006/relationships/image" Target="../media/image279.png"/><Relationship Id="rId101" Type="http://schemas.openxmlformats.org/officeDocument/2006/relationships/image" Target="../media/image280.png"/><Relationship Id="rId122" Type="http://schemas.openxmlformats.org/officeDocument/2006/relationships/customXml" Target="../ink/ink285.xml"/><Relationship Id="rId143" Type="http://schemas.openxmlformats.org/officeDocument/2006/relationships/image" Target="../media/image301.png"/><Relationship Id="rId164" Type="http://schemas.openxmlformats.org/officeDocument/2006/relationships/customXml" Target="../ink/ink306.xml"/><Relationship Id="rId185" Type="http://schemas.openxmlformats.org/officeDocument/2006/relationships/image" Target="../media/image322.png"/><Relationship Id="rId9" Type="http://schemas.openxmlformats.org/officeDocument/2006/relationships/image" Target="../media/image234.png"/><Relationship Id="rId210" Type="http://schemas.openxmlformats.org/officeDocument/2006/relationships/customXml" Target="../ink/ink329.xml"/><Relationship Id="rId26" Type="http://schemas.openxmlformats.org/officeDocument/2006/relationships/customXml" Target="../ink/ink237.xml"/><Relationship Id="rId231" Type="http://schemas.openxmlformats.org/officeDocument/2006/relationships/image" Target="../media/image345.png"/><Relationship Id="rId252" Type="http://schemas.openxmlformats.org/officeDocument/2006/relationships/customXml" Target="../ink/ink350.xml"/><Relationship Id="rId273" Type="http://schemas.openxmlformats.org/officeDocument/2006/relationships/image" Target="../media/image366.png"/><Relationship Id="rId294" Type="http://schemas.openxmlformats.org/officeDocument/2006/relationships/customXml" Target="../ink/ink371.xml"/><Relationship Id="rId308" Type="http://schemas.openxmlformats.org/officeDocument/2006/relationships/customXml" Target="../ink/ink378.xml"/><Relationship Id="rId47" Type="http://schemas.openxmlformats.org/officeDocument/2006/relationships/image" Target="../media/image253.png"/><Relationship Id="rId68" Type="http://schemas.openxmlformats.org/officeDocument/2006/relationships/customXml" Target="../ink/ink258.xml"/><Relationship Id="rId89" Type="http://schemas.openxmlformats.org/officeDocument/2006/relationships/image" Target="../media/image274.png"/><Relationship Id="rId112" Type="http://schemas.openxmlformats.org/officeDocument/2006/relationships/customXml" Target="../ink/ink280.xml"/><Relationship Id="rId133" Type="http://schemas.openxmlformats.org/officeDocument/2006/relationships/image" Target="../media/image296.png"/><Relationship Id="rId154" Type="http://schemas.openxmlformats.org/officeDocument/2006/relationships/customXml" Target="../ink/ink301.xml"/><Relationship Id="rId175" Type="http://schemas.openxmlformats.org/officeDocument/2006/relationships/image" Target="../media/image317.png"/><Relationship Id="rId196" Type="http://schemas.openxmlformats.org/officeDocument/2006/relationships/customXml" Target="../ink/ink322.xml"/><Relationship Id="rId200" Type="http://schemas.openxmlformats.org/officeDocument/2006/relationships/customXml" Target="../ink/ink324.xml"/><Relationship Id="rId16" Type="http://schemas.openxmlformats.org/officeDocument/2006/relationships/customXml" Target="../ink/ink232.xml"/><Relationship Id="rId221" Type="http://schemas.openxmlformats.org/officeDocument/2006/relationships/image" Target="../media/image340.png"/><Relationship Id="rId242" Type="http://schemas.openxmlformats.org/officeDocument/2006/relationships/customXml" Target="../ink/ink345.xml"/><Relationship Id="rId263" Type="http://schemas.openxmlformats.org/officeDocument/2006/relationships/image" Target="../media/image361.png"/><Relationship Id="rId284" Type="http://schemas.openxmlformats.org/officeDocument/2006/relationships/customXml" Target="../ink/ink366.xml"/><Relationship Id="rId319" Type="http://schemas.openxmlformats.org/officeDocument/2006/relationships/image" Target="../media/image388.png"/><Relationship Id="rId37" Type="http://schemas.openxmlformats.org/officeDocument/2006/relationships/image" Target="../media/image248.png"/><Relationship Id="rId58" Type="http://schemas.openxmlformats.org/officeDocument/2006/relationships/customXml" Target="../ink/ink253.xml"/><Relationship Id="rId79" Type="http://schemas.openxmlformats.org/officeDocument/2006/relationships/image" Target="../media/image269.png"/><Relationship Id="rId102" Type="http://schemas.openxmlformats.org/officeDocument/2006/relationships/customXml" Target="../ink/ink275.xml"/><Relationship Id="rId123" Type="http://schemas.openxmlformats.org/officeDocument/2006/relationships/image" Target="../media/image291.png"/><Relationship Id="rId144" Type="http://schemas.openxmlformats.org/officeDocument/2006/relationships/customXml" Target="../ink/ink296.xml"/><Relationship Id="rId90" Type="http://schemas.openxmlformats.org/officeDocument/2006/relationships/customXml" Target="../ink/ink269.xml"/><Relationship Id="rId165" Type="http://schemas.openxmlformats.org/officeDocument/2006/relationships/image" Target="../media/image312.png"/><Relationship Id="rId186" Type="http://schemas.openxmlformats.org/officeDocument/2006/relationships/customXml" Target="../ink/ink317.xml"/><Relationship Id="rId211" Type="http://schemas.openxmlformats.org/officeDocument/2006/relationships/image" Target="../media/image335.png"/><Relationship Id="rId232" Type="http://schemas.openxmlformats.org/officeDocument/2006/relationships/customXml" Target="../ink/ink340.xml"/><Relationship Id="rId253" Type="http://schemas.openxmlformats.org/officeDocument/2006/relationships/image" Target="../media/image356.png"/><Relationship Id="rId274" Type="http://schemas.openxmlformats.org/officeDocument/2006/relationships/customXml" Target="../ink/ink361.xml"/><Relationship Id="rId295" Type="http://schemas.openxmlformats.org/officeDocument/2006/relationships/image" Target="../media/image377.png"/><Relationship Id="rId309" Type="http://schemas.openxmlformats.org/officeDocument/2006/relationships/image" Target="../media/image384.png"/><Relationship Id="rId27" Type="http://schemas.openxmlformats.org/officeDocument/2006/relationships/image" Target="../media/image243.png"/><Relationship Id="rId48" Type="http://schemas.openxmlformats.org/officeDocument/2006/relationships/customXml" Target="../ink/ink248.xml"/><Relationship Id="rId69" Type="http://schemas.openxmlformats.org/officeDocument/2006/relationships/image" Target="../media/image264.png"/><Relationship Id="rId113" Type="http://schemas.openxmlformats.org/officeDocument/2006/relationships/image" Target="../media/image286.png"/><Relationship Id="rId134" Type="http://schemas.openxmlformats.org/officeDocument/2006/relationships/customXml" Target="../ink/ink291.xml"/><Relationship Id="rId320" Type="http://schemas.openxmlformats.org/officeDocument/2006/relationships/customXml" Target="../ink/ink384.xml"/><Relationship Id="rId80" Type="http://schemas.openxmlformats.org/officeDocument/2006/relationships/customXml" Target="../ink/ink264.xml"/><Relationship Id="rId155" Type="http://schemas.openxmlformats.org/officeDocument/2006/relationships/image" Target="../media/image307.png"/><Relationship Id="rId176" Type="http://schemas.openxmlformats.org/officeDocument/2006/relationships/customXml" Target="../ink/ink312.xml"/><Relationship Id="rId197" Type="http://schemas.openxmlformats.org/officeDocument/2006/relationships/image" Target="../media/image328.png"/><Relationship Id="rId201" Type="http://schemas.openxmlformats.org/officeDocument/2006/relationships/image" Target="../media/image330.png"/><Relationship Id="rId222" Type="http://schemas.openxmlformats.org/officeDocument/2006/relationships/customXml" Target="../ink/ink335.xml"/><Relationship Id="rId243" Type="http://schemas.openxmlformats.org/officeDocument/2006/relationships/image" Target="../media/image351.png"/><Relationship Id="rId264" Type="http://schemas.openxmlformats.org/officeDocument/2006/relationships/customXml" Target="../ink/ink356.xml"/><Relationship Id="rId285" Type="http://schemas.openxmlformats.org/officeDocument/2006/relationships/image" Target="../media/image372.png"/><Relationship Id="rId17" Type="http://schemas.openxmlformats.org/officeDocument/2006/relationships/image" Target="../media/image238.png"/><Relationship Id="rId38" Type="http://schemas.openxmlformats.org/officeDocument/2006/relationships/customXml" Target="../ink/ink243.xml"/><Relationship Id="rId59" Type="http://schemas.openxmlformats.org/officeDocument/2006/relationships/image" Target="../media/image259.png"/><Relationship Id="rId103" Type="http://schemas.openxmlformats.org/officeDocument/2006/relationships/image" Target="../media/image281.png"/><Relationship Id="rId124" Type="http://schemas.openxmlformats.org/officeDocument/2006/relationships/customXml" Target="../ink/ink286.xml"/><Relationship Id="rId310" Type="http://schemas.openxmlformats.org/officeDocument/2006/relationships/customXml" Target="../ink/ink379.xml"/><Relationship Id="rId70" Type="http://schemas.openxmlformats.org/officeDocument/2006/relationships/customXml" Target="../ink/ink259.xml"/><Relationship Id="rId91" Type="http://schemas.openxmlformats.org/officeDocument/2006/relationships/image" Target="../media/image275.png"/><Relationship Id="rId145" Type="http://schemas.openxmlformats.org/officeDocument/2006/relationships/image" Target="../media/image302.png"/><Relationship Id="rId166" Type="http://schemas.openxmlformats.org/officeDocument/2006/relationships/customXml" Target="../ink/ink307.xml"/><Relationship Id="rId187" Type="http://schemas.openxmlformats.org/officeDocument/2006/relationships/image" Target="../media/image323.png"/><Relationship Id="rId1" Type="http://schemas.openxmlformats.org/officeDocument/2006/relationships/slideLayout" Target="../slideLayouts/slideLayout40.xml"/><Relationship Id="rId212" Type="http://schemas.openxmlformats.org/officeDocument/2006/relationships/customXml" Target="../ink/ink330.xml"/><Relationship Id="rId233" Type="http://schemas.openxmlformats.org/officeDocument/2006/relationships/image" Target="../media/image346.png"/><Relationship Id="rId254" Type="http://schemas.openxmlformats.org/officeDocument/2006/relationships/customXml" Target="../ink/ink351.xml"/><Relationship Id="rId28" Type="http://schemas.openxmlformats.org/officeDocument/2006/relationships/customXml" Target="../ink/ink238.xml"/><Relationship Id="rId49" Type="http://schemas.openxmlformats.org/officeDocument/2006/relationships/image" Target="../media/image254.png"/><Relationship Id="rId114" Type="http://schemas.openxmlformats.org/officeDocument/2006/relationships/customXml" Target="../ink/ink281.xml"/><Relationship Id="rId275" Type="http://schemas.openxmlformats.org/officeDocument/2006/relationships/image" Target="../media/image367.png"/><Relationship Id="rId296" Type="http://schemas.openxmlformats.org/officeDocument/2006/relationships/customXml" Target="../ink/ink372.xml"/><Relationship Id="rId300" Type="http://schemas.openxmlformats.org/officeDocument/2006/relationships/customXml" Target="../ink/ink374.xml"/><Relationship Id="rId60" Type="http://schemas.openxmlformats.org/officeDocument/2006/relationships/customXml" Target="../ink/ink254.xml"/><Relationship Id="rId81" Type="http://schemas.openxmlformats.org/officeDocument/2006/relationships/image" Target="../media/image270.png"/><Relationship Id="rId135" Type="http://schemas.openxmlformats.org/officeDocument/2006/relationships/image" Target="../media/image297.png"/><Relationship Id="rId156" Type="http://schemas.openxmlformats.org/officeDocument/2006/relationships/customXml" Target="../ink/ink302.xml"/><Relationship Id="rId177" Type="http://schemas.openxmlformats.org/officeDocument/2006/relationships/image" Target="../media/image318.png"/><Relationship Id="rId198" Type="http://schemas.openxmlformats.org/officeDocument/2006/relationships/customXml" Target="../ink/ink323.xml"/><Relationship Id="rId321" Type="http://schemas.openxmlformats.org/officeDocument/2006/relationships/image" Target="../media/image389.png"/><Relationship Id="rId202" Type="http://schemas.openxmlformats.org/officeDocument/2006/relationships/customXml" Target="../ink/ink325.xml"/><Relationship Id="rId223" Type="http://schemas.openxmlformats.org/officeDocument/2006/relationships/image" Target="../media/image341.png"/><Relationship Id="rId244" Type="http://schemas.openxmlformats.org/officeDocument/2006/relationships/customXml" Target="../ink/ink346.xml"/><Relationship Id="rId18" Type="http://schemas.openxmlformats.org/officeDocument/2006/relationships/customXml" Target="../ink/ink233.xml"/><Relationship Id="rId39" Type="http://schemas.openxmlformats.org/officeDocument/2006/relationships/image" Target="../media/image249.png"/><Relationship Id="rId265" Type="http://schemas.openxmlformats.org/officeDocument/2006/relationships/image" Target="../media/image362.png"/><Relationship Id="rId286" Type="http://schemas.openxmlformats.org/officeDocument/2006/relationships/customXml" Target="../ink/ink367.xml"/><Relationship Id="rId50" Type="http://schemas.openxmlformats.org/officeDocument/2006/relationships/customXml" Target="../ink/ink249.xml"/><Relationship Id="rId104" Type="http://schemas.openxmlformats.org/officeDocument/2006/relationships/customXml" Target="../ink/ink276.xml"/><Relationship Id="rId125" Type="http://schemas.openxmlformats.org/officeDocument/2006/relationships/image" Target="../media/image292.png"/><Relationship Id="rId146" Type="http://schemas.openxmlformats.org/officeDocument/2006/relationships/customXml" Target="../ink/ink297.xml"/><Relationship Id="rId167" Type="http://schemas.openxmlformats.org/officeDocument/2006/relationships/image" Target="../media/image313.png"/><Relationship Id="rId188" Type="http://schemas.openxmlformats.org/officeDocument/2006/relationships/customXml" Target="../ink/ink318.xml"/><Relationship Id="rId311" Type="http://schemas.openxmlformats.org/officeDocument/2006/relationships/image" Target="../media/image385.png"/><Relationship Id="rId71" Type="http://schemas.openxmlformats.org/officeDocument/2006/relationships/image" Target="../media/image265.png"/><Relationship Id="rId92" Type="http://schemas.openxmlformats.org/officeDocument/2006/relationships/customXml" Target="../ink/ink270.xml"/><Relationship Id="rId213" Type="http://schemas.openxmlformats.org/officeDocument/2006/relationships/image" Target="../media/image336.png"/><Relationship Id="rId234" Type="http://schemas.openxmlformats.org/officeDocument/2006/relationships/customXml" Target="../ink/ink341.xml"/><Relationship Id="rId2" Type="http://schemas.openxmlformats.org/officeDocument/2006/relationships/customXml" Target="../ink/ink225.xml"/><Relationship Id="rId29" Type="http://schemas.openxmlformats.org/officeDocument/2006/relationships/image" Target="../media/image244.png"/><Relationship Id="rId255" Type="http://schemas.openxmlformats.org/officeDocument/2006/relationships/image" Target="../media/image357.png"/><Relationship Id="rId276" Type="http://schemas.openxmlformats.org/officeDocument/2006/relationships/customXml" Target="../ink/ink362.xml"/><Relationship Id="rId297" Type="http://schemas.openxmlformats.org/officeDocument/2006/relationships/image" Target="../media/image378.png"/><Relationship Id="rId40" Type="http://schemas.openxmlformats.org/officeDocument/2006/relationships/customXml" Target="../ink/ink244.xml"/><Relationship Id="rId115" Type="http://schemas.openxmlformats.org/officeDocument/2006/relationships/image" Target="../media/image287.png"/><Relationship Id="rId136" Type="http://schemas.openxmlformats.org/officeDocument/2006/relationships/customXml" Target="../ink/ink292.xml"/><Relationship Id="rId157" Type="http://schemas.openxmlformats.org/officeDocument/2006/relationships/image" Target="../media/image308.png"/><Relationship Id="rId178" Type="http://schemas.openxmlformats.org/officeDocument/2006/relationships/customXml" Target="../ink/ink313.xml"/><Relationship Id="rId301" Type="http://schemas.openxmlformats.org/officeDocument/2006/relationships/image" Target="../media/image380.png"/><Relationship Id="rId322" Type="http://schemas.openxmlformats.org/officeDocument/2006/relationships/customXml" Target="../ink/ink385.xml"/><Relationship Id="rId61" Type="http://schemas.openxmlformats.org/officeDocument/2006/relationships/image" Target="../media/image260.png"/><Relationship Id="rId82" Type="http://schemas.openxmlformats.org/officeDocument/2006/relationships/customXml" Target="../ink/ink265.xml"/><Relationship Id="rId199" Type="http://schemas.openxmlformats.org/officeDocument/2006/relationships/image" Target="../media/image329.png"/><Relationship Id="rId203" Type="http://schemas.openxmlformats.org/officeDocument/2006/relationships/image" Target="../media/image331.png"/><Relationship Id="rId19" Type="http://schemas.openxmlformats.org/officeDocument/2006/relationships/image" Target="../media/image239.png"/><Relationship Id="rId224" Type="http://schemas.openxmlformats.org/officeDocument/2006/relationships/customXml" Target="../ink/ink336.xml"/><Relationship Id="rId245" Type="http://schemas.openxmlformats.org/officeDocument/2006/relationships/image" Target="../media/image352.png"/><Relationship Id="rId266" Type="http://schemas.openxmlformats.org/officeDocument/2006/relationships/customXml" Target="../ink/ink357.xml"/><Relationship Id="rId287" Type="http://schemas.openxmlformats.org/officeDocument/2006/relationships/image" Target="../media/image373.png"/><Relationship Id="rId30" Type="http://schemas.openxmlformats.org/officeDocument/2006/relationships/customXml" Target="../ink/ink239.xml"/><Relationship Id="rId105" Type="http://schemas.openxmlformats.org/officeDocument/2006/relationships/image" Target="../media/image282.png"/><Relationship Id="rId126" Type="http://schemas.openxmlformats.org/officeDocument/2006/relationships/customXml" Target="../ink/ink287.xml"/><Relationship Id="rId147" Type="http://schemas.openxmlformats.org/officeDocument/2006/relationships/image" Target="../media/image303.png"/><Relationship Id="rId168" Type="http://schemas.openxmlformats.org/officeDocument/2006/relationships/customXml" Target="../ink/ink308.xml"/><Relationship Id="rId312" Type="http://schemas.openxmlformats.org/officeDocument/2006/relationships/customXml" Target="../ink/ink380.xml"/><Relationship Id="rId51" Type="http://schemas.openxmlformats.org/officeDocument/2006/relationships/image" Target="../media/image255.png"/><Relationship Id="rId72" Type="http://schemas.openxmlformats.org/officeDocument/2006/relationships/customXml" Target="../ink/ink260.xml"/><Relationship Id="rId93" Type="http://schemas.openxmlformats.org/officeDocument/2006/relationships/image" Target="../media/image276.png"/><Relationship Id="rId189" Type="http://schemas.openxmlformats.org/officeDocument/2006/relationships/image" Target="../media/image324.png"/><Relationship Id="rId3" Type="http://schemas.openxmlformats.org/officeDocument/2006/relationships/image" Target="../media/image231.png"/><Relationship Id="rId214" Type="http://schemas.openxmlformats.org/officeDocument/2006/relationships/customXml" Target="../ink/ink331.xml"/><Relationship Id="rId235" Type="http://schemas.openxmlformats.org/officeDocument/2006/relationships/image" Target="../media/image347.png"/><Relationship Id="rId256" Type="http://schemas.openxmlformats.org/officeDocument/2006/relationships/customXml" Target="../ink/ink352.xml"/><Relationship Id="rId277" Type="http://schemas.openxmlformats.org/officeDocument/2006/relationships/image" Target="../media/image368.png"/><Relationship Id="rId298" Type="http://schemas.openxmlformats.org/officeDocument/2006/relationships/customXml" Target="../ink/ink373.xml"/><Relationship Id="rId116" Type="http://schemas.openxmlformats.org/officeDocument/2006/relationships/customXml" Target="../ink/ink282.xml"/><Relationship Id="rId137" Type="http://schemas.openxmlformats.org/officeDocument/2006/relationships/image" Target="../media/image298.png"/><Relationship Id="rId158" Type="http://schemas.openxmlformats.org/officeDocument/2006/relationships/customXml" Target="../ink/ink303.xml"/><Relationship Id="rId302" Type="http://schemas.openxmlformats.org/officeDocument/2006/relationships/customXml" Target="../ink/ink375.xml"/><Relationship Id="rId323" Type="http://schemas.openxmlformats.org/officeDocument/2006/relationships/image" Target="../media/image390.png"/><Relationship Id="rId20" Type="http://schemas.openxmlformats.org/officeDocument/2006/relationships/customXml" Target="../ink/ink234.xml"/><Relationship Id="rId41" Type="http://schemas.openxmlformats.org/officeDocument/2006/relationships/image" Target="../media/image250.png"/><Relationship Id="rId62" Type="http://schemas.openxmlformats.org/officeDocument/2006/relationships/customXml" Target="../ink/ink255.xml"/><Relationship Id="rId83" Type="http://schemas.openxmlformats.org/officeDocument/2006/relationships/image" Target="../media/image271.png"/><Relationship Id="rId179" Type="http://schemas.openxmlformats.org/officeDocument/2006/relationships/image" Target="../media/image319.png"/><Relationship Id="rId190" Type="http://schemas.openxmlformats.org/officeDocument/2006/relationships/customXml" Target="../ink/ink319.xml"/><Relationship Id="rId204" Type="http://schemas.openxmlformats.org/officeDocument/2006/relationships/customXml" Target="../ink/ink326.xml"/><Relationship Id="rId225" Type="http://schemas.openxmlformats.org/officeDocument/2006/relationships/image" Target="../media/image342.png"/><Relationship Id="rId246" Type="http://schemas.openxmlformats.org/officeDocument/2006/relationships/customXml" Target="../ink/ink347.xml"/><Relationship Id="rId267" Type="http://schemas.openxmlformats.org/officeDocument/2006/relationships/image" Target="../media/image363.png"/><Relationship Id="rId288" Type="http://schemas.openxmlformats.org/officeDocument/2006/relationships/customXml" Target="../ink/ink368.xml"/><Relationship Id="rId106" Type="http://schemas.openxmlformats.org/officeDocument/2006/relationships/customXml" Target="../ink/ink277.xml"/><Relationship Id="rId127" Type="http://schemas.openxmlformats.org/officeDocument/2006/relationships/image" Target="../media/image293.png"/><Relationship Id="rId313" Type="http://schemas.openxmlformats.org/officeDocument/2006/relationships/image" Target="../media/image386.png"/><Relationship Id="rId10" Type="http://schemas.openxmlformats.org/officeDocument/2006/relationships/customXml" Target="../ink/ink229.xml"/><Relationship Id="rId31" Type="http://schemas.openxmlformats.org/officeDocument/2006/relationships/image" Target="../media/image245.png"/><Relationship Id="rId52" Type="http://schemas.openxmlformats.org/officeDocument/2006/relationships/customXml" Target="../ink/ink250.xml"/><Relationship Id="rId73" Type="http://schemas.openxmlformats.org/officeDocument/2006/relationships/image" Target="../media/image266.png"/><Relationship Id="rId94" Type="http://schemas.openxmlformats.org/officeDocument/2006/relationships/customXml" Target="../ink/ink271.xml"/><Relationship Id="rId148" Type="http://schemas.openxmlformats.org/officeDocument/2006/relationships/customXml" Target="../ink/ink298.xml"/><Relationship Id="rId169" Type="http://schemas.openxmlformats.org/officeDocument/2006/relationships/image" Target="../media/image314.png"/><Relationship Id="rId4" Type="http://schemas.openxmlformats.org/officeDocument/2006/relationships/customXml" Target="../ink/ink226.xml"/><Relationship Id="rId180" Type="http://schemas.openxmlformats.org/officeDocument/2006/relationships/customXml" Target="../ink/ink314.xml"/><Relationship Id="rId215" Type="http://schemas.openxmlformats.org/officeDocument/2006/relationships/image" Target="../media/image337.png"/><Relationship Id="rId236" Type="http://schemas.openxmlformats.org/officeDocument/2006/relationships/customXml" Target="../ink/ink342.xml"/><Relationship Id="rId257" Type="http://schemas.openxmlformats.org/officeDocument/2006/relationships/image" Target="../media/image358.png"/><Relationship Id="rId278" Type="http://schemas.openxmlformats.org/officeDocument/2006/relationships/customXml" Target="../ink/ink363.xml"/><Relationship Id="rId303" Type="http://schemas.openxmlformats.org/officeDocument/2006/relationships/image" Target="../media/image381.png"/><Relationship Id="rId42" Type="http://schemas.openxmlformats.org/officeDocument/2006/relationships/customXml" Target="../ink/ink245.xml"/><Relationship Id="rId84" Type="http://schemas.openxmlformats.org/officeDocument/2006/relationships/customXml" Target="../ink/ink266.xml"/><Relationship Id="rId138" Type="http://schemas.openxmlformats.org/officeDocument/2006/relationships/customXml" Target="../ink/ink293.xml"/><Relationship Id="rId191" Type="http://schemas.openxmlformats.org/officeDocument/2006/relationships/image" Target="../media/image325.png"/><Relationship Id="rId205" Type="http://schemas.openxmlformats.org/officeDocument/2006/relationships/image" Target="../media/image332.png"/><Relationship Id="rId247" Type="http://schemas.openxmlformats.org/officeDocument/2006/relationships/image" Target="../media/image353.png"/><Relationship Id="rId107" Type="http://schemas.openxmlformats.org/officeDocument/2006/relationships/image" Target="../media/image283.png"/><Relationship Id="rId289" Type="http://schemas.openxmlformats.org/officeDocument/2006/relationships/image" Target="../media/image374.png"/><Relationship Id="rId11" Type="http://schemas.openxmlformats.org/officeDocument/2006/relationships/image" Target="../media/image235.png"/><Relationship Id="rId53" Type="http://schemas.openxmlformats.org/officeDocument/2006/relationships/image" Target="../media/image256.png"/><Relationship Id="rId149" Type="http://schemas.openxmlformats.org/officeDocument/2006/relationships/image" Target="../media/image304.png"/><Relationship Id="rId314" Type="http://schemas.openxmlformats.org/officeDocument/2006/relationships/customXml" Target="../ink/ink381.xml"/><Relationship Id="rId95" Type="http://schemas.openxmlformats.org/officeDocument/2006/relationships/image" Target="../media/image277.png"/><Relationship Id="rId160" Type="http://schemas.openxmlformats.org/officeDocument/2006/relationships/customXml" Target="../ink/ink304.xml"/><Relationship Id="rId216" Type="http://schemas.openxmlformats.org/officeDocument/2006/relationships/customXml" Target="../ink/ink332.xml"/><Relationship Id="rId258" Type="http://schemas.openxmlformats.org/officeDocument/2006/relationships/customXml" Target="../ink/ink353.xml"/><Relationship Id="rId22" Type="http://schemas.openxmlformats.org/officeDocument/2006/relationships/customXml" Target="../ink/ink235.xml"/><Relationship Id="rId64" Type="http://schemas.openxmlformats.org/officeDocument/2006/relationships/customXml" Target="../ink/ink256.xml"/><Relationship Id="rId118" Type="http://schemas.openxmlformats.org/officeDocument/2006/relationships/customXml" Target="../ink/ink283.xml"/><Relationship Id="rId325" Type="http://schemas.openxmlformats.org/officeDocument/2006/relationships/image" Target="../media/image391.png"/><Relationship Id="rId171" Type="http://schemas.openxmlformats.org/officeDocument/2006/relationships/image" Target="../media/image315.png"/><Relationship Id="rId227" Type="http://schemas.openxmlformats.org/officeDocument/2006/relationships/image" Target="../media/image343.png"/><Relationship Id="rId269" Type="http://schemas.openxmlformats.org/officeDocument/2006/relationships/image" Target="../media/image364.png"/><Relationship Id="rId33" Type="http://schemas.openxmlformats.org/officeDocument/2006/relationships/image" Target="../media/image246.png"/><Relationship Id="rId129" Type="http://schemas.openxmlformats.org/officeDocument/2006/relationships/image" Target="../media/image294.png"/><Relationship Id="rId280" Type="http://schemas.openxmlformats.org/officeDocument/2006/relationships/customXml" Target="../ink/ink364.xml"/><Relationship Id="rId75" Type="http://schemas.openxmlformats.org/officeDocument/2006/relationships/image" Target="../media/image267.png"/><Relationship Id="rId140" Type="http://schemas.openxmlformats.org/officeDocument/2006/relationships/customXml" Target="../ink/ink294.xml"/><Relationship Id="rId182" Type="http://schemas.openxmlformats.org/officeDocument/2006/relationships/customXml" Target="../ink/ink315.xml"/><Relationship Id="rId6" Type="http://schemas.openxmlformats.org/officeDocument/2006/relationships/customXml" Target="../ink/ink227.xml"/><Relationship Id="rId238" Type="http://schemas.openxmlformats.org/officeDocument/2006/relationships/customXml" Target="../ink/ink343.xml"/><Relationship Id="rId291" Type="http://schemas.openxmlformats.org/officeDocument/2006/relationships/image" Target="../media/image375.png"/><Relationship Id="rId305" Type="http://schemas.openxmlformats.org/officeDocument/2006/relationships/image" Target="../media/image382.png"/><Relationship Id="rId44" Type="http://schemas.openxmlformats.org/officeDocument/2006/relationships/customXml" Target="../ink/ink246.xml"/><Relationship Id="rId86" Type="http://schemas.openxmlformats.org/officeDocument/2006/relationships/customXml" Target="../ink/ink267.xml"/><Relationship Id="rId151" Type="http://schemas.openxmlformats.org/officeDocument/2006/relationships/image" Target="../media/image305.png"/><Relationship Id="rId193" Type="http://schemas.openxmlformats.org/officeDocument/2006/relationships/image" Target="../media/image326.png"/><Relationship Id="rId207" Type="http://schemas.openxmlformats.org/officeDocument/2006/relationships/image" Target="../media/image333.png"/><Relationship Id="rId249" Type="http://schemas.openxmlformats.org/officeDocument/2006/relationships/image" Target="../media/image354.png"/><Relationship Id="rId13" Type="http://schemas.openxmlformats.org/officeDocument/2006/relationships/image" Target="../media/image236.png"/><Relationship Id="rId109" Type="http://schemas.openxmlformats.org/officeDocument/2006/relationships/image" Target="../media/image284.png"/><Relationship Id="rId260" Type="http://schemas.openxmlformats.org/officeDocument/2006/relationships/customXml" Target="../ink/ink354.xml"/><Relationship Id="rId316" Type="http://schemas.openxmlformats.org/officeDocument/2006/relationships/customXml" Target="../ink/ink382.xml"/><Relationship Id="rId55" Type="http://schemas.openxmlformats.org/officeDocument/2006/relationships/image" Target="../media/image257.png"/><Relationship Id="rId97" Type="http://schemas.openxmlformats.org/officeDocument/2006/relationships/image" Target="../media/image278.png"/><Relationship Id="rId120" Type="http://schemas.openxmlformats.org/officeDocument/2006/relationships/customXml" Target="../ink/ink284.xml"/></Relationships>
</file>

<file path=ppt/slides/_rels/slide11.xml.rels><?xml version="1.0" encoding="UTF-8" standalone="yes"?>
<Relationships xmlns="http://schemas.openxmlformats.org/package/2006/relationships"><Relationship Id="rId3" Type="http://schemas.openxmlformats.org/officeDocument/2006/relationships/image" Target="../media/image393.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394.pn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8" Type="http://schemas.openxmlformats.org/officeDocument/2006/relationships/image" Target="../media/image400.jpg"/><Relationship Id="rId3" Type="http://schemas.openxmlformats.org/officeDocument/2006/relationships/image" Target="../media/image395.png"/><Relationship Id="rId7" Type="http://schemas.openxmlformats.org/officeDocument/2006/relationships/image" Target="../media/image399.png"/><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image" Target="../media/image398.png"/><Relationship Id="rId11" Type="http://schemas.openxmlformats.org/officeDocument/2006/relationships/image" Target="../media/image4.png"/><Relationship Id="rId5" Type="http://schemas.openxmlformats.org/officeDocument/2006/relationships/image" Target="../media/image397.png"/><Relationship Id="rId10" Type="http://schemas.openxmlformats.org/officeDocument/2006/relationships/image" Target="../media/image402.png"/><Relationship Id="rId4" Type="http://schemas.openxmlformats.org/officeDocument/2006/relationships/image" Target="../media/image396.png"/><Relationship Id="rId9" Type="http://schemas.openxmlformats.org/officeDocument/2006/relationships/image" Target="../media/image401.jpg"/></Relationships>
</file>

<file path=ppt/slides/_rels/slide14.xml.rels><?xml version="1.0" encoding="UTF-8" standalone="yes"?>
<Relationships xmlns="http://schemas.openxmlformats.org/package/2006/relationships"><Relationship Id="rId3" Type="http://schemas.openxmlformats.org/officeDocument/2006/relationships/image" Target="../media/image403.png"/><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3" Type="http://schemas.openxmlformats.org/officeDocument/2006/relationships/image" Target="../media/image404.png"/><Relationship Id="rId2" Type="http://schemas.openxmlformats.org/officeDocument/2006/relationships/notesSlide" Target="../notesSlides/notesSlide12.xml"/><Relationship Id="rId1" Type="http://schemas.openxmlformats.org/officeDocument/2006/relationships/slideLayout" Target="../slideLayouts/slideLayout4.xml"/><Relationship Id="rId5" Type="http://schemas.openxmlformats.org/officeDocument/2006/relationships/image" Target="../media/image4.png"/><Relationship Id="rId4" Type="http://schemas.openxmlformats.org/officeDocument/2006/relationships/image" Target="../media/image405.png"/></Relationships>
</file>

<file path=ppt/slides/_rels/slide16.xml.rels><?xml version="1.0" encoding="UTF-8" standalone="yes"?>
<Relationships xmlns="http://schemas.openxmlformats.org/package/2006/relationships"><Relationship Id="rId3" Type="http://schemas.openxmlformats.org/officeDocument/2006/relationships/image" Target="../media/image406.png"/><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3" Type="http://schemas.openxmlformats.org/officeDocument/2006/relationships/image" Target="../media/image404.png"/><Relationship Id="rId2" Type="http://schemas.openxmlformats.org/officeDocument/2006/relationships/notesSlide" Target="../notesSlides/notesSlide14.xml"/><Relationship Id="rId1" Type="http://schemas.openxmlformats.org/officeDocument/2006/relationships/slideLayout" Target="../slideLayouts/slideLayout47.xml"/><Relationship Id="rId5" Type="http://schemas.openxmlformats.org/officeDocument/2006/relationships/image" Target="../media/image4.png"/><Relationship Id="rId4" Type="http://schemas.openxmlformats.org/officeDocument/2006/relationships/image" Target="../media/image405.png"/></Relationships>
</file>

<file path=ppt/slides/_rels/slide18.xml.rels><?xml version="1.0" encoding="UTF-8" standalone="yes"?>
<Relationships xmlns="http://schemas.openxmlformats.org/package/2006/relationships"><Relationship Id="rId3" Type="http://schemas.openxmlformats.org/officeDocument/2006/relationships/image" Target="../media/image406.png"/><Relationship Id="rId2" Type="http://schemas.openxmlformats.org/officeDocument/2006/relationships/notesSlide" Target="../notesSlides/notesSlide15.xml"/><Relationship Id="rId1" Type="http://schemas.openxmlformats.org/officeDocument/2006/relationships/slideLayout" Target="../slideLayouts/slideLayout47.xml"/><Relationship Id="rId4" Type="http://schemas.openxmlformats.org/officeDocument/2006/relationships/image" Target="../media/image4.png"/></Relationships>
</file>

<file path=ppt/slides/_rels/slide19.xml.rels><?xml version="1.0" encoding="UTF-8" standalone="yes"?>
<Relationships xmlns="http://schemas.openxmlformats.org/package/2006/relationships"><Relationship Id="rId3" Type="http://schemas.openxmlformats.org/officeDocument/2006/relationships/hyperlink" Target="https://help.sap.com/doc/saphelp_nw75/7.5.5/en-US/63/0ce9b386b84e80bfade96779fbaeec/content.htm?no_cache=true" TargetMode="External"/><Relationship Id="rId2" Type="http://schemas.openxmlformats.org/officeDocument/2006/relationships/notesSlide" Target="../notesSlides/notesSlide16.xml"/><Relationship Id="rId1" Type="http://schemas.openxmlformats.org/officeDocument/2006/relationships/slideLayout" Target="../slideLayouts/slideLayout47.xml"/><Relationship Id="rId5" Type="http://schemas.openxmlformats.org/officeDocument/2006/relationships/image" Target="../media/image4.png"/><Relationship Id="rId4" Type="http://schemas.openxmlformats.org/officeDocument/2006/relationships/hyperlink" Target="https://ui5.sap.com/#/topic/1cf5c7f5b81c4cb3ba98fd14314d4504"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hyperlink" Target="https://help.sap.com/docs/ABAP_PLATFORM_NEW/fc4c71aa50014fd1b43721701471913d/761d389302e8463a9c3509907f22f22f.html?q=behavior%20definition#loio761d389302e8463a9c3509907f22f22f__impl_strict_transAct" TargetMode="External"/><Relationship Id="rId2" Type="http://schemas.openxmlformats.org/officeDocument/2006/relationships/notesSlide" Target="../notesSlides/notesSlide17.xml"/><Relationship Id="rId1" Type="http://schemas.openxmlformats.org/officeDocument/2006/relationships/slideLayout" Target="../slideLayouts/slideLayout39.xml"/><Relationship Id="rId4" Type="http://schemas.openxmlformats.org/officeDocument/2006/relationships/image" Target="../media/image4.png"/></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8.xml"/><Relationship Id="rId1" Type="http://schemas.openxmlformats.org/officeDocument/2006/relationships/slideLayout" Target="../slideLayouts/slideLayout39.xml"/></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9.xml"/><Relationship Id="rId1" Type="http://schemas.openxmlformats.org/officeDocument/2006/relationships/slideLayout" Target="../slideLayouts/slideLayout39.xml"/></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0.xml"/><Relationship Id="rId1" Type="http://schemas.openxmlformats.org/officeDocument/2006/relationships/slideLayout" Target="../slideLayouts/slideLayout39.xml"/></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1.xml"/><Relationship Id="rId1" Type="http://schemas.openxmlformats.org/officeDocument/2006/relationships/slideLayout" Target="../slideLayouts/slideLayout39.xml"/></Relationships>
</file>

<file path=ppt/slides/_rels/slide25.xml.rels><?xml version="1.0" encoding="UTF-8" standalone="yes"?>
<Relationships xmlns="http://schemas.openxmlformats.org/package/2006/relationships"><Relationship Id="rId3" Type="http://schemas.openxmlformats.org/officeDocument/2006/relationships/hyperlink" Target="http://www.twitter.com/" TargetMode="External"/><Relationship Id="rId2" Type="http://schemas.openxmlformats.org/officeDocument/2006/relationships/hyperlink" Target="http://www.facebook.com/" TargetMode="External"/><Relationship Id="rId1" Type="http://schemas.openxmlformats.org/officeDocument/2006/relationships/slideLayout" Target="../slideLayouts/slideLayout21.xml"/><Relationship Id="rId5" Type="http://schemas.openxmlformats.org/officeDocument/2006/relationships/image" Target="../media/image4.png"/><Relationship Id="rId4" Type="http://schemas.openxmlformats.org/officeDocument/2006/relationships/hyperlink" Target="http://www.dribbble.com/" TargetMode="External"/></Relationships>
</file>

<file path=ppt/slides/_rels/slide26.xml.rels><?xml version="1.0" encoding="UTF-8" standalone="yes"?>
<Relationships xmlns="http://schemas.openxmlformats.org/package/2006/relationships"><Relationship Id="rId8" Type="http://schemas.openxmlformats.org/officeDocument/2006/relationships/image" Target="../media/image412.jpeg"/><Relationship Id="rId3" Type="http://schemas.openxmlformats.org/officeDocument/2006/relationships/image" Target="../media/image407.jpeg"/><Relationship Id="rId7" Type="http://schemas.openxmlformats.org/officeDocument/2006/relationships/image" Target="../media/image411.tiff"/><Relationship Id="rId2" Type="http://schemas.openxmlformats.org/officeDocument/2006/relationships/notesSlide" Target="../notesSlides/notesSlide22.xml"/><Relationship Id="rId1" Type="http://schemas.openxmlformats.org/officeDocument/2006/relationships/slideLayout" Target="../slideLayouts/slideLayout38.xml"/><Relationship Id="rId6" Type="http://schemas.openxmlformats.org/officeDocument/2006/relationships/image" Target="../media/image410.tiff"/><Relationship Id="rId5" Type="http://schemas.openxmlformats.org/officeDocument/2006/relationships/image" Target="../media/image409.tiff"/><Relationship Id="rId4" Type="http://schemas.openxmlformats.org/officeDocument/2006/relationships/image" Target="../media/image408.tiff"/><Relationship Id="rId9"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xml"/><Relationship Id="rId1" Type="http://schemas.openxmlformats.org/officeDocument/2006/relationships/slideLayout" Target="../slideLayouts/slideLayout8.xml"/><Relationship Id="rId6" Type="http://schemas.openxmlformats.org/officeDocument/2006/relationships/image" Target="../media/image4.png"/><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8" Type="http://schemas.openxmlformats.org/officeDocument/2006/relationships/customXml" Target="../ink/ink3.xml"/><Relationship Id="rId13" Type="http://schemas.openxmlformats.org/officeDocument/2006/relationships/image" Target="../media/image13.png"/><Relationship Id="rId18" Type="http://schemas.openxmlformats.org/officeDocument/2006/relationships/customXml" Target="../ink/ink8.xml"/><Relationship Id="rId3" Type="http://schemas.openxmlformats.org/officeDocument/2006/relationships/image" Target="../media/image4.png"/><Relationship Id="rId21" Type="http://schemas.openxmlformats.org/officeDocument/2006/relationships/image" Target="../media/image17.png"/><Relationship Id="rId7" Type="http://schemas.openxmlformats.org/officeDocument/2006/relationships/image" Target="../media/image10.png"/><Relationship Id="rId12" Type="http://schemas.openxmlformats.org/officeDocument/2006/relationships/customXml" Target="../ink/ink5.xml"/><Relationship Id="rId17" Type="http://schemas.openxmlformats.org/officeDocument/2006/relationships/image" Target="../media/image15.png"/><Relationship Id="rId2" Type="http://schemas.openxmlformats.org/officeDocument/2006/relationships/notesSlide" Target="../notesSlides/notesSlide6.xml"/><Relationship Id="rId16" Type="http://schemas.openxmlformats.org/officeDocument/2006/relationships/customXml" Target="../ink/ink7.xml"/><Relationship Id="rId20" Type="http://schemas.openxmlformats.org/officeDocument/2006/relationships/customXml" Target="../ink/ink9.xml"/><Relationship Id="rId1" Type="http://schemas.openxmlformats.org/officeDocument/2006/relationships/slideLayout" Target="../slideLayouts/slideLayout8.xml"/><Relationship Id="rId6" Type="http://schemas.openxmlformats.org/officeDocument/2006/relationships/customXml" Target="../ink/ink2.xml"/><Relationship Id="rId11" Type="http://schemas.openxmlformats.org/officeDocument/2006/relationships/image" Target="../media/image12.png"/><Relationship Id="rId5" Type="http://schemas.openxmlformats.org/officeDocument/2006/relationships/image" Target="../media/image9.png"/><Relationship Id="rId15" Type="http://schemas.openxmlformats.org/officeDocument/2006/relationships/image" Target="../media/image14.png"/><Relationship Id="rId23" Type="http://schemas.openxmlformats.org/officeDocument/2006/relationships/image" Target="../media/image18.png"/><Relationship Id="rId10" Type="http://schemas.openxmlformats.org/officeDocument/2006/relationships/customXml" Target="../ink/ink4.xml"/><Relationship Id="rId19" Type="http://schemas.openxmlformats.org/officeDocument/2006/relationships/image" Target="../media/image16.png"/><Relationship Id="rId4" Type="http://schemas.openxmlformats.org/officeDocument/2006/relationships/customXml" Target="../ink/ink1.xml"/><Relationship Id="rId9" Type="http://schemas.openxmlformats.org/officeDocument/2006/relationships/image" Target="../media/image11.png"/><Relationship Id="rId14" Type="http://schemas.openxmlformats.org/officeDocument/2006/relationships/customXml" Target="../ink/ink6.xml"/><Relationship Id="rId22" Type="http://schemas.openxmlformats.org/officeDocument/2006/relationships/customXml" Target="../ink/ink10.xml"/></Relationships>
</file>

<file path=ppt/slides/_rels/slide8.xml.rels><?xml version="1.0" encoding="UTF-8" standalone="yes"?>
<Relationships xmlns="http://schemas.openxmlformats.org/package/2006/relationships"><Relationship Id="rId117" Type="http://schemas.openxmlformats.org/officeDocument/2006/relationships/image" Target="../media/image76.png"/><Relationship Id="rId299" Type="http://schemas.openxmlformats.org/officeDocument/2006/relationships/image" Target="../media/image167.png"/><Relationship Id="rId21" Type="http://schemas.openxmlformats.org/officeDocument/2006/relationships/image" Target="../media/image28.png"/><Relationship Id="rId63" Type="http://schemas.openxmlformats.org/officeDocument/2006/relationships/image" Target="../media/image49.png"/><Relationship Id="rId159" Type="http://schemas.openxmlformats.org/officeDocument/2006/relationships/image" Target="../media/image97.png"/><Relationship Id="rId324" Type="http://schemas.openxmlformats.org/officeDocument/2006/relationships/customXml" Target="../ink/ink172.xml"/><Relationship Id="rId366" Type="http://schemas.openxmlformats.org/officeDocument/2006/relationships/image" Target="../media/image200.png"/><Relationship Id="rId170" Type="http://schemas.openxmlformats.org/officeDocument/2006/relationships/customXml" Target="../ink/ink95.xml"/><Relationship Id="rId226" Type="http://schemas.openxmlformats.org/officeDocument/2006/relationships/customXml" Target="../ink/ink123.xml"/><Relationship Id="rId268" Type="http://schemas.openxmlformats.org/officeDocument/2006/relationships/customXml" Target="../ink/ink144.xml"/><Relationship Id="rId32" Type="http://schemas.openxmlformats.org/officeDocument/2006/relationships/customXml" Target="../ink/ink26.xml"/><Relationship Id="rId74" Type="http://schemas.openxmlformats.org/officeDocument/2006/relationships/customXml" Target="../ink/ink47.xml"/><Relationship Id="rId128" Type="http://schemas.openxmlformats.org/officeDocument/2006/relationships/customXml" Target="../ink/ink74.xml"/><Relationship Id="rId335" Type="http://schemas.openxmlformats.org/officeDocument/2006/relationships/image" Target="../media/image185.png"/><Relationship Id="rId377" Type="http://schemas.openxmlformats.org/officeDocument/2006/relationships/customXml" Target="../ink/ink199.xml"/><Relationship Id="rId5" Type="http://schemas.openxmlformats.org/officeDocument/2006/relationships/image" Target="../media/image20.png"/><Relationship Id="rId181" Type="http://schemas.openxmlformats.org/officeDocument/2006/relationships/image" Target="../media/image108.png"/><Relationship Id="rId237" Type="http://schemas.openxmlformats.org/officeDocument/2006/relationships/image" Target="../media/image136.png"/><Relationship Id="rId402" Type="http://schemas.openxmlformats.org/officeDocument/2006/relationships/image" Target="../media/image218.png"/><Relationship Id="rId279" Type="http://schemas.openxmlformats.org/officeDocument/2006/relationships/image" Target="../media/image157.png"/><Relationship Id="rId43" Type="http://schemas.openxmlformats.org/officeDocument/2006/relationships/image" Target="../media/image39.png"/><Relationship Id="rId139" Type="http://schemas.openxmlformats.org/officeDocument/2006/relationships/image" Target="../media/image87.png"/><Relationship Id="rId290" Type="http://schemas.openxmlformats.org/officeDocument/2006/relationships/customXml" Target="../ink/ink155.xml"/><Relationship Id="rId304" Type="http://schemas.openxmlformats.org/officeDocument/2006/relationships/customXml" Target="../ink/ink162.xml"/><Relationship Id="rId346" Type="http://schemas.openxmlformats.org/officeDocument/2006/relationships/customXml" Target="../ink/ink183.xml"/><Relationship Id="rId388" Type="http://schemas.openxmlformats.org/officeDocument/2006/relationships/image" Target="../media/image211.png"/><Relationship Id="rId85" Type="http://schemas.openxmlformats.org/officeDocument/2006/relationships/image" Target="../media/image60.png"/><Relationship Id="rId150" Type="http://schemas.openxmlformats.org/officeDocument/2006/relationships/customXml" Target="../ink/ink85.xml"/><Relationship Id="rId192" Type="http://schemas.openxmlformats.org/officeDocument/2006/relationships/customXml" Target="../ink/ink106.xml"/><Relationship Id="rId206" Type="http://schemas.openxmlformats.org/officeDocument/2006/relationships/customXml" Target="../ink/ink113.xml"/><Relationship Id="rId413" Type="http://schemas.openxmlformats.org/officeDocument/2006/relationships/image" Target="../media/image223.png"/><Relationship Id="rId248" Type="http://schemas.openxmlformats.org/officeDocument/2006/relationships/customXml" Target="../ink/ink134.xml"/><Relationship Id="rId12" Type="http://schemas.openxmlformats.org/officeDocument/2006/relationships/customXml" Target="../ink/ink16.xml"/><Relationship Id="rId108" Type="http://schemas.openxmlformats.org/officeDocument/2006/relationships/customXml" Target="../ink/ink64.xml"/><Relationship Id="rId315" Type="http://schemas.openxmlformats.org/officeDocument/2006/relationships/image" Target="../media/image175.png"/><Relationship Id="rId357" Type="http://schemas.openxmlformats.org/officeDocument/2006/relationships/image" Target="../media/image196.png"/><Relationship Id="rId54" Type="http://schemas.openxmlformats.org/officeDocument/2006/relationships/customXml" Target="../ink/ink37.xml"/><Relationship Id="rId96" Type="http://schemas.openxmlformats.org/officeDocument/2006/relationships/customXml" Target="../ink/ink58.xml"/><Relationship Id="rId161" Type="http://schemas.openxmlformats.org/officeDocument/2006/relationships/image" Target="../media/image98.png"/><Relationship Id="rId217" Type="http://schemas.openxmlformats.org/officeDocument/2006/relationships/image" Target="../media/image126.png"/><Relationship Id="rId399" Type="http://schemas.openxmlformats.org/officeDocument/2006/relationships/customXml" Target="../ink/ink210.xml"/><Relationship Id="rId259" Type="http://schemas.openxmlformats.org/officeDocument/2006/relationships/image" Target="../media/image147.png"/><Relationship Id="rId424" Type="http://schemas.openxmlformats.org/officeDocument/2006/relationships/customXml" Target="../ink/ink223.xml"/><Relationship Id="rId23" Type="http://schemas.openxmlformats.org/officeDocument/2006/relationships/image" Target="../media/image29.png"/><Relationship Id="rId119" Type="http://schemas.openxmlformats.org/officeDocument/2006/relationships/image" Target="../media/image77.png"/><Relationship Id="rId270" Type="http://schemas.openxmlformats.org/officeDocument/2006/relationships/customXml" Target="../ink/ink145.xml"/><Relationship Id="rId326" Type="http://schemas.openxmlformats.org/officeDocument/2006/relationships/customXml" Target="../ink/ink173.xml"/><Relationship Id="rId65" Type="http://schemas.openxmlformats.org/officeDocument/2006/relationships/image" Target="../media/image50.png"/><Relationship Id="rId130" Type="http://schemas.openxmlformats.org/officeDocument/2006/relationships/customXml" Target="../ink/ink75.xml"/><Relationship Id="rId368" Type="http://schemas.openxmlformats.org/officeDocument/2006/relationships/image" Target="../media/image201.png"/><Relationship Id="rId172" Type="http://schemas.openxmlformats.org/officeDocument/2006/relationships/customXml" Target="../ink/ink96.xml"/><Relationship Id="rId228" Type="http://schemas.openxmlformats.org/officeDocument/2006/relationships/customXml" Target="../ink/ink124.xml"/><Relationship Id="rId281" Type="http://schemas.openxmlformats.org/officeDocument/2006/relationships/image" Target="../media/image158.png"/><Relationship Id="rId337" Type="http://schemas.openxmlformats.org/officeDocument/2006/relationships/image" Target="../media/image186.png"/><Relationship Id="rId34" Type="http://schemas.openxmlformats.org/officeDocument/2006/relationships/customXml" Target="../ink/ink27.xml"/><Relationship Id="rId76" Type="http://schemas.openxmlformats.org/officeDocument/2006/relationships/customXml" Target="../ink/ink48.xml"/><Relationship Id="rId141" Type="http://schemas.openxmlformats.org/officeDocument/2006/relationships/image" Target="../media/image88.png"/><Relationship Id="rId379" Type="http://schemas.openxmlformats.org/officeDocument/2006/relationships/customXml" Target="../ink/ink200.xml"/><Relationship Id="rId7" Type="http://schemas.openxmlformats.org/officeDocument/2006/relationships/image" Target="../media/image21.png"/><Relationship Id="rId183" Type="http://schemas.openxmlformats.org/officeDocument/2006/relationships/image" Target="../media/image109.png"/><Relationship Id="rId239" Type="http://schemas.openxmlformats.org/officeDocument/2006/relationships/image" Target="../media/image137.png"/><Relationship Id="rId390" Type="http://schemas.openxmlformats.org/officeDocument/2006/relationships/image" Target="../media/image212.png"/><Relationship Id="rId404" Type="http://schemas.openxmlformats.org/officeDocument/2006/relationships/image" Target="../media/image219.png"/><Relationship Id="rId250" Type="http://schemas.openxmlformats.org/officeDocument/2006/relationships/customXml" Target="../ink/ink135.xml"/><Relationship Id="rId292" Type="http://schemas.openxmlformats.org/officeDocument/2006/relationships/customXml" Target="../ink/ink156.xml"/><Relationship Id="rId306" Type="http://schemas.openxmlformats.org/officeDocument/2006/relationships/customXml" Target="../ink/ink163.xml"/><Relationship Id="rId45" Type="http://schemas.openxmlformats.org/officeDocument/2006/relationships/image" Target="../media/image40.png"/><Relationship Id="rId87" Type="http://schemas.openxmlformats.org/officeDocument/2006/relationships/image" Target="../media/image61.png"/><Relationship Id="rId110" Type="http://schemas.openxmlformats.org/officeDocument/2006/relationships/customXml" Target="../ink/ink65.xml"/><Relationship Id="rId348" Type="http://schemas.openxmlformats.org/officeDocument/2006/relationships/customXml" Target="../ink/ink184.xml"/><Relationship Id="rId152" Type="http://schemas.openxmlformats.org/officeDocument/2006/relationships/customXml" Target="../ink/ink86.xml"/><Relationship Id="rId194" Type="http://schemas.openxmlformats.org/officeDocument/2006/relationships/customXml" Target="../ink/ink107.xml"/><Relationship Id="rId208" Type="http://schemas.openxmlformats.org/officeDocument/2006/relationships/customXml" Target="../ink/ink114.xml"/><Relationship Id="rId415" Type="http://schemas.openxmlformats.org/officeDocument/2006/relationships/image" Target="../media/image224.png"/><Relationship Id="rId261" Type="http://schemas.openxmlformats.org/officeDocument/2006/relationships/image" Target="../media/image148.png"/><Relationship Id="rId14" Type="http://schemas.openxmlformats.org/officeDocument/2006/relationships/customXml" Target="../ink/ink17.xml"/><Relationship Id="rId56" Type="http://schemas.openxmlformats.org/officeDocument/2006/relationships/customXml" Target="../ink/ink38.xml"/><Relationship Id="rId317" Type="http://schemas.openxmlformats.org/officeDocument/2006/relationships/image" Target="../media/image176.png"/><Relationship Id="rId359" Type="http://schemas.openxmlformats.org/officeDocument/2006/relationships/image" Target="../media/image197.png"/><Relationship Id="rId98" Type="http://schemas.openxmlformats.org/officeDocument/2006/relationships/customXml" Target="../ink/ink59.xml"/><Relationship Id="rId121" Type="http://schemas.openxmlformats.org/officeDocument/2006/relationships/image" Target="../media/image78.png"/><Relationship Id="rId163" Type="http://schemas.openxmlformats.org/officeDocument/2006/relationships/image" Target="../media/image99.png"/><Relationship Id="rId219" Type="http://schemas.openxmlformats.org/officeDocument/2006/relationships/image" Target="../media/image127.png"/><Relationship Id="rId370" Type="http://schemas.openxmlformats.org/officeDocument/2006/relationships/image" Target="../media/image202.png"/><Relationship Id="rId230" Type="http://schemas.openxmlformats.org/officeDocument/2006/relationships/customXml" Target="../ink/ink125.xml"/><Relationship Id="rId25" Type="http://schemas.openxmlformats.org/officeDocument/2006/relationships/image" Target="../media/image30.png"/><Relationship Id="rId67" Type="http://schemas.openxmlformats.org/officeDocument/2006/relationships/image" Target="../media/image51.png"/><Relationship Id="rId272" Type="http://schemas.openxmlformats.org/officeDocument/2006/relationships/customXml" Target="../ink/ink146.xml"/><Relationship Id="rId328" Type="http://schemas.openxmlformats.org/officeDocument/2006/relationships/customXml" Target="../ink/ink174.xml"/><Relationship Id="rId132" Type="http://schemas.openxmlformats.org/officeDocument/2006/relationships/customXml" Target="../ink/ink76.xml"/><Relationship Id="rId174" Type="http://schemas.openxmlformats.org/officeDocument/2006/relationships/customXml" Target="../ink/ink97.xml"/><Relationship Id="rId381" Type="http://schemas.openxmlformats.org/officeDocument/2006/relationships/customXml" Target="../ink/ink201.xml"/><Relationship Id="rId241" Type="http://schemas.openxmlformats.org/officeDocument/2006/relationships/image" Target="../media/image138.png"/><Relationship Id="rId36" Type="http://schemas.openxmlformats.org/officeDocument/2006/relationships/customXml" Target="../ink/ink28.xml"/><Relationship Id="rId283" Type="http://schemas.openxmlformats.org/officeDocument/2006/relationships/image" Target="../media/image159.png"/><Relationship Id="rId339" Type="http://schemas.openxmlformats.org/officeDocument/2006/relationships/image" Target="../media/image187.png"/><Relationship Id="rId78" Type="http://schemas.openxmlformats.org/officeDocument/2006/relationships/customXml" Target="../ink/ink49.xml"/><Relationship Id="rId101" Type="http://schemas.openxmlformats.org/officeDocument/2006/relationships/image" Target="../media/image68.png"/><Relationship Id="rId143" Type="http://schemas.openxmlformats.org/officeDocument/2006/relationships/image" Target="../media/image89.png"/><Relationship Id="rId185" Type="http://schemas.openxmlformats.org/officeDocument/2006/relationships/image" Target="../media/image110.png"/><Relationship Id="rId350" Type="http://schemas.openxmlformats.org/officeDocument/2006/relationships/customXml" Target="../ink/ink185.xml"/><Relationship Id="rId406" Type="http://schemas.openxmlformats.org/officeDocument/2006/relationships/image" Target="../media/image220.png"/><Relationship Id="rId9" Type="http://schemas.openxmlformats.org/officeDocument/2006/relationships/image" Target="../media/image22.png"/><Relationship Id="rId210" Type="http://schemas.openxmlformats.org/officeDocument/2006/relationships/customXml" Target="../ink/ink115.xml"/><Relationship Id="rId392" Type="http://schemas.openxmlformats.org/officeDocument/2006/relationships/image" Target="../media/image213.png"/><Relationship Id="rId252" Type="http://schemas.openxmlformats.org/officeDocument/2006/relationships/customXml" Target="../ink/ink136.xml"/><Relationship Id="rId294" Type="http://schemas.openxmlformats.org/officeDocument/2006/relationships/customXml" Target="../ink/ink157.xml"/><Relationship Id="rId308" Type="http://schemas.openxmlformats.org/officeDocument/2006/relationships/customXml" Target="../ink/ink164.xml"/><Relationship Id="rId47" Type="http://schemas.openxmlformats.org/officeDocument/2006/relationships/image" Target="../media/image41.png"/><Relationship Id="rId89" Type="http://schemas.openxmlformats.org/officeDocument/2006/relationships/image" Target="../media/image62.png"/><Relationship Id="rId112" Type="http://schemas.openxmlformats.org/officeDocument/2006/relationships/customXml" Target="../ink/ink66.xml"/><Relationship Id="rId154" Type="http://schemas.openxmlformats.org/officeDocument/2006/relationships/customXml" Target="../ink/ink87.xml"/><Relationship Id="rId361" Type="http://schemas.openxmlformats.org/officeDocument/2006/relationships/customXml" Target="../ink/ink191.xml"/><Relationship Id="rId196" Type="http://schemas.openxmlformats.org/officeDocument/2006/relationships/customXml" Target="../ink/ink108.xml"/><Relationship Id="rId417" Type="http://schemas.openxmlformats.org/officeDocument/2006/relationships/image" Target="../media/image225.png"/><Relationship Id="rId16" Type="http://schemas.openxmlformats.org/officeDocument/2006/relationships/customXml" Target="../ink/ink18.xml"/><Relationship Id="rId221" Type="http://schemas.openxmlformats.org/officeDocument/2006/relationships/image" Target="../media/image128.png"/><Relationship Id="rId263" Type="http://schemas.openxmlformats.org/officeDocument/2006/relationships/image" Target="../media/image149.png"/><Relationship Id="rId319" Type="http://schemas.openxmlformats.org/officeDocument/2006/relationships/image" Target="../media/image177.png"/><Relationship Id="rId58" Type="http://schemas.openxmlformats.org/officeDocument/2006/relationships/customXml" Target="../ink/ink39.xml"/><Relationship Id="rId123" Type="http://schemas.openxmlformats.org/officeDocument/2006/relationships/image" Target="../media/image79.png"/><Relationship Id="rId330" Type="http://schemas.openxmlformats.org/officeDocument/2006/relationships/customXml" Target="../ink/ink175.xml"/><Relationship Id="rId165" Type="http://schemas.openxmlformats.org/officeDocument/2006/relationships/image" Target="../media/image100.png"/><Relationship Id="rId372" Type="http://schemas.openxmlformats.org/officeDocument/2006/relationships/image" Target="../media/image203.png"/><Relationship Id="rId232" Type="http://schemas.openxmlformats.org/officeDocument/2006/relationships/customXml" Target="../ink/ink126.xml"/><Relationship Id="rId274" Type="http://schemas.openxmlformats.org/officeDocument/2006/relationships/customXml" Target="../ink/ink147.xml"/><Relationship Id="rId27" Type="http://schemas.openxmlformats.org/officeDocument/2006/relationships/image" Target="../media/image31.png"/><Relationship Id="rId69" Type="http://schemas.openxmlformats.org/officeDocument/2006/relationships/image" Target="../media/image52.png"/><Relationship Id="rId134" Type="http://schemas.openxmlformats.org/officeDocument/2006/relationships/customXml" Target="../ink/ink77.xml"/><Relationship Id="rId80" Type="http://schemas.openxmlformats.org/officeDocument/2006/relationships/customXml" Target="../ink/ink50.xml"/><Relationship Id="rId176" Type="http://schemas.openxmlformats.org/officeDocument/2006/relationships/customXml" Target="../ink/ink98.xml"/><Relationship Id="rId341" Type="http://schemas.openxmlformats.org/officeDocument/2006/relationships/image" Target="../media/image188.png"/><Relationship Id="rId383" Type="http://schemas.openxmlformats.org/officeDocument/2006/relationships/customXml" Target="../ink/ink202.xml"/><Relationship Id="rId201" Type="http://schemas.openxmlformats.org/officeDocument/2006/relationships/image" Target="../media/image118.png"/><Relationship Id="rId243" Type="http://schemas.openxmlformats.org/officeDocument/2006/relationships/image" Target="../media/image139.png"/><Relationship Id="rId285" Type="http://schemas.openxmlformats.org/officeDocument/2006/relationships/image" Target="../media/image160.png"/><Relationship Id="rId38" Type="http://schemas.openxmlformats.org/officeDocument/2006/relationships/customXml" Target="../ink/ink29.xml"/><Relationship Id="rId103" Type="http://schemas.openxmlformats.org/officeDocument/2006/relationships/image" Target="../media/image69.png"/><Relationship Id="rId310" Type="http://schemas.openxmlformats.org/officeDocument/2006/relationships/customXml" Target="../ink/ink165.xml"/><Relationship Id="rId70" Type="http://schemas.openxmlformats.org/officeDocument/2006/relationships/customXml" Target="../ink/ink45.xml"/><Relationship Id="rId91" Type="http://schemas.openxmlformats.org/officeDocument/2006/relationships/image" Target="../media/image63.png"/><Relationship Id="rId145" Type="http://schemas.openxmlformats.org/officeDocument/2006/relationships/image" Target="../media/image90.png"/><Relationship Id="rId166" Type="http://schemas.openxmlformats.org/officeDocument/2006/relationships/customXml" Target="../ink/ink93.xml"/><Relationship Id="rId187" Type="http://schemas.openxmlformats.org/officeDocument/2006/relationships/image" Target="../media/image111.png"/><Relationship Id="rId331" Type="http://schemas.openxmlformats.org/officeDocument/2006/relationships/image" Target="../media/image183.png"/><Relationship Id="rId352" Type="http://schemas.openxmlformats.org/officeDocument/2006/relationships/customXml" Target="../ink/ink186.xml"/><Relationship Id="rId373" Type="http://schemas.openxmlformats.org/officeDocument/2006/relationships/customXml" Target="../ink/ink197.xml"/><Relationship Id="rId394" Type="http://schemas.openxmlformats.org/officeDocument/2006/relationships/image" Target="../media/image214.png"/><Relationship Id="rId408" Type="http://schemas.openxmlformats.org/officeDocument/2006/relationships/customXml" Target="../ink/ink215.xml"/><Relationship Id="rId1" Type="http://schemas.openxmlformats.org/officeDocument/2006/relationships/slideLayout" Target="../slideLayouts/slideLayout8.xml"/><Relationship Id="rId212" Type="http://schemas.openxmlformats.org/officeDocument/2006/relationships/customXml" Target="../ink/ink116.xml"/><Relationship Id="rId233" Type="http://schemas.openxmlformats.org/officeDocument/2006/relationships/image" Target="../media/image134.png"/><Relationship Id="rId254" Type="http://schemas.openxmlformats.org/officeDocument/2006/relationships/customXml" Target="../ink/ink137.xml"/><Relationship Id="rId28" Type="http://schemas.openxmlformats.org/officeDocument/2006/relationships/customXml" Target="../ink/ink24.xml"/><Relationship Id="rId49" Type="http://schemas.openxmlformats.org/officeDocument/2006/relationships/image" Target="../media/image42.png"/><Relationship Id="rId114" Type="http://schemas.openxmlformats.org/officeDocument/2006/relationships/customXml" Target="../ink/ink67.xml"/><Relationship Id="rId275" Type="http://schemas.openxmlformats.org/officeDocument/2006/relationships/image" Target="../media/image155.png"/><Relationship Id="rId296" Type="http://schemas.openxmlformats.org/officeDocument/2006/relationships/customXml" Target="../ink/ink158.xml"/><Relationship Id="rId300" Type="http://schemas.openxmlformats.org/officeDocument/2006/relationships/customXml" Target="../ink/ink160.xml"/><Relationship Id="rId60" Type="http://schemas.openxmlformats.org/officeDocument/2006/relationships/customXml" Target="../ink/ink40.xml"/><Relationship Id="rId81" Type="http://schemas.openxmlformats.org/officeDocument/2006/relationships/image" Target="../media/image58.png"/><Relationship Id="rId135" Type="http://schemas.openxmlformats.org/officeDocument/2006/relationships/image" Target="../media/image85.png"/><Relationship Id="rId156" Type="http://schemas.openxmlformats.org/officeDocument/2006/relationships/customXml" Target="../ink/ink88.xml"/><Relationship Id="rId177" Type="http://schemas.openxmlformats.org/officeDocument/2006/relationships/image" Target="../media/image106.png"/><Relationship Id="rId198" Type="http://schemas.openxmlformats.org/officeDocument/2006/relationships/customXml" Target="../ink/ink109.xml"/><Relationship Id="rId321" Type="http://schemas.openxmlformats.org/officeDocument/2006/relationships/image" Target="../media/image178.png"/><Relationship Id="rId342" Type="http://schemas.openxmlformats.org/officeDocument/2006/relationships/customXml" Target="../ink/ink181.xml"/><Relationship Id="rId363" Type="http://schemas.openxmlformats.org/officeDocument/2006/relationships/customXml" Target="../ink/ink192.xml"/><Relationship Id="rId384" Type="http://schemas.openxmlformats.org/officeDocument/2006/relationships/image" Target="../media/image209.png"/><Relationship Id="rId419" Type="http://schemas.openxmlformats.org/officeDocument/2006/relationships/image" Target="../media/image226.png"/><Relationship Id="rId202" Type="http://schemas.openxmlformats.org/officeDocument/2006/relationships/customXml" Target="../ink/ink111.xml"/><Relationship Id="rId223" Type="http://schemas.openxmlformats.org/officeDocument/2006/relationships/image" Target="../media/image129.png"/><Relationship Id="rId244" Type="http://schemas.openxmlformats.org/officeDocument/2006/relationships/customXml" Target="../ink/ink132.xml"/><Relationship Id="rId18" Type="http://schemas.openxmlformats.org/officeDocument/2006/relationships/customXml" Target="../ink/ink19.xml"/><Relationship Id="rId39" Type="http://schemas.openxmlformats.org/officeDocument/2006/relationships/image" Target="../media/image37.png"/><Relationship Id="rId265" Type="http://schemas.openxmlformats.org/officeDocument/2006/relationships/image" Target="../media/image150.png"/><Relationship Id="rId286" Type="http://schemas.openxmlformats.org/officeDocument/2006/relationships/customXml" Target="../ink/ink153.xml"/><Relationship Id="rId50" Type="http://schemas.openxmlformats.org/officeDocument/2006/relationships/customXml" Target="../ink/ink35.xml"/><Relationship Id="rId104" Type="http://schemas.openxmlformats.org/officeDocument/2006/relationships/customXml" Target="../ink/ink62.xml"/><Relationship Id="rId125" Type="http://schemas.openxmlformats.org/officeDocument/2006/relationships/image" Target="../media/image80.png"/><Relationship Id="rId146" Type="http://schemas.openxmlformats.org/officeDocument/2006/relationships/customXml" Target="../ink/ink83.xml"/><Relationship Id="rId167" Type="http://schemas.openxmlformats.org/officeDocument/2006/relationships/image" Target="../media/image101.png"/><Relationship Id="rId188" Type="http://schemas.openxmlformats.org/officeDocument/2006/relationships/customXml" Target="../ink/ink104.xml"/><Relationship Id="rId311" Type="http://schemas.openxmlformats.org/officeDocument/2006/relationships/image" Target="../media/image173.png"/><Relationship Id="rId332" Type="http://schemas.openxmlformats.org/officeDocument/2006/relationships/customXml" Target="../ink/ink176.xml"/><Relationship Id="rId353" Type="http://schemas.openxmlformats.org/officeDocument/2006/relationships/image" Target="../media/image194.png"/><Relationship Id="rId374" Type="http://schemas.openxmlformats.org/officeDocument/2006/relationships/image" Target="../media/image204.png"/><Relationship Id="rId395" Type="http://schemas.openxmlformats.org/officeDocument/2006/relationships/customXml" Target="../ink/ink208.xml"/><Relationship Id="rId409" Type="http://schemas.openxmlformats.org/officeDocument/2006/relationships/image" Target="../media/image221.png"/><Relationship Id="rId71" Type="http://schemas.openxmlformats.org/officeDocument/2006/relationships/image" Target="../media/image53.png"/><Relationship Id="rId92" Type="http://schemas.openxmlformats.org/officeDocument/2006/relationships/customXml" Target="../ink/ink56.xml"/><Relationship Id="rId213" Type="http://schemas.openxmlformats.org/officeDocument/2006/relationships/image" Target="../media/image124.png"/><Relationship Id="rId234" Type="http://schemas.openxmlformats.org/officeDocument/2006/relationships/customXml" Target="../ink/ink127.xml"/><Relationship Id="rId420" Type="http://schemas.openxmlformats.org/officeDocument/2006/relationships/customXml" Target="../ink/ink221.xml"/><Relationship Id="rId2" Type="http://schemas.openxmlformats.org/officeDocument/2006/relationships/customXml" Target="../ink/ink11.xml"/><Relationship Id="rId29" Type="http://schemas.openxmlformats.org/officeDocument/2006/relationships/image" Target="../media/image32.png"/><Relationship Id="rId255" Type="http://schemas.openxmlformats.org/officeDocument/2006/relationships/image" Target="../media/image145.png"/><Relationship Id="rId276" Type="http://schemas.openxmlformats.org/officeDocument/2006/relationships/customXml" Target="../ink/ink148.xml"/><Relationship Id="rId297" Type="http://schemas.openxmlformats.org/officeDocument/2006/relationships/image" Target="../media/image166.png"/><Relationship Id="rId40" Type="http://schemas.openxmlformats.org/officeDocument/2006/relationships/customXml" Target="../ink/ink30.xml"/><Relationship Id="rId115" Type="http://schemas.openxmlformats.org/officeDocument/2006/relationships/image" Target="../media/image75.png"/><Relationship Id="rId136" Type="http://schemas.openxmlformats.org/officeDocument/2006/relationships/customXml" Target="../ink/ink78.xml"/><Relationship Id="rId157" Type="http://schemas.openxmlformats.org/officeDocument/2006/relationships/image" Target="../media/image96.png"/><Relationship Id="rId178" Type="http://schemas.openxmlformats.org/officeDocument/2006/relationships/customXml" Target="../ink/ink99.xml"/><Relationship Id="rId301" Type="http://schemas.openxmlformats.org/officeDocument/2006/relationships/image" Target="../media/image168.png"/><Relationship Id="rId322" Type="http://schemas.openxmlformats.org/officeDocument/2006/relationships/customXml" Target="../ink/ink171.xml"/><Relationship Id="rId343" Type="http://schemas.openxmlformats.org/officeDocument/2006/relationships/image" Target="../media/image189.png"/><Relationship Id="rId364" Type="http://schemas.openxmlformats.org/officeDocument/2006/relationships/image" Target="../media/image199.png"/><Relationship Id="rId61" Type="http://schemas.openxmlformats.org/officeDocument/2006/relationships/image" Target="../media/image48.png"/><Relationship Id="rId82" Type="http://schemas.openxmlformats.org/officeDocument/2006/relationships/customXml" Target="../ink/ink51.xml"/><Relationship Id="rId199" Type="http://schemas.openxmlformats.org/officeDocument/2006/relationships/image" Target="../media/image117.png"/><Relationship Id="rId203" Type="http://schemas.openxmlformats.org/officeDocument/2006/relationships/image" Target="../media/image119.png"/><Relationship Id="rId385" Type="http://schemas.openxmlformats.org/officeDocument/2006/relationships/customXml" Target="../ink/ink203.xml"/><Relationship Id="rId19" Type="http://schemas.openxmlformats.org/officeDocument/2006/relationships/image" Target="../media/image27.png"/><Relationship Id="rId224" Type="http://schemas.openxmlformats.org/officeDocument/2006/relationships/customXml" Target="../ink/ink122.xml"/><Relationship Id="rId245" Type="http://schemas.openxmlformats.org/officeDocument/2006/relationships/image" Target="../media/image140.png"/><Relationship Id="rId266" Type="http://schemas.openxmlformats.org/officeDocument/2006/relationships/customXml" Target="../ink/ink143.xml"/><Relationship Id="rId287" Type="http://schemas.openxmlformats.org/officeDocument/2006/relationships/image" Target="../media/image161.png"/><Relationship Id="rId410" Type="http://schemas.openxmlformats.org/officeDocument/2006/relationships/customXml" Target="../ink/ink216.xml"/><Relationship Id="rId30" Type="http://schemas.openxmlformats.org/officeDocument/2006/relationships/customXml" Target="../ink/ink25.xml"/><Relationship Id="rId105" Type="http://schemas.openxmlformats.org/officeDocument/2006/relationships/image" Target="../media/image70.png"/><Relationship Id="rId126" Type="http://schemas.openxmlformats.org/officeDocument/2006/relationships/customXml" Target="../ink/ink73.xml"/><Relationship Id="rId147" Type="http://schemas.openxmlformats.org/officeDocument/2006/relationships/image" Target="../media/image91.png"/><Relationship Id="rId168" Type="http://schemas.openxmlformats.org/officeDocument/2006/relationships/customXml" Target="../ink/ink94.xml"/><Relationship Id="rId312" Type="http://schemas.openxmlformats.org/officeDocument/2006/relationships/customXml" Target="../ink/ink166.xml"/><Relationship Id="rId333" Type="http://schemas.openxmlformats.org/officeDocument/2006/relationships/image" Target="../media/image184.png"/><Relationship Id="rId354" Type="http://schemas.openxmlformats.org/officeDocument/2006/relationships/customXml" Target="../ink/ink187.xml"/><Relationship Id="rId51" Type="http://schemas.openxmlformats.org/officeDocument/2006/relationships/image" Target="../media/image43.png"/><Relationship Id="rId72" Type="http://schemas.openxmlformats.org/officeDocument/2006/relationships/customXml" Target="../ink/ink46.xml"/><Relationship Id="rId93" Type="http://schemas.openxmlformats.org/officeDocument/2006/relationships/image" Target="../media/image64.png"/><Relationship Id="rId189" Type="http://schemas.openxmlformats.org/officeDocument/2006/relationships/image" Target="../media/image112.png"/><Relationship Id="rId375" Type="http://schemas.openxmlformats.org/officeDocument/2006/relationships/customXml" Target="../ink/ink198.xml"/><Relationship Id="rId396" Type="http://schemas.openxmlformats.org/officeDocument/2006/relationships/image" Target="../media/image215.png"/><Relationship Id="rId3" Type="http://schemas.openxmlformats.org/officeDocument/2006/relationships/image" Target="../media/image19.png"/><Relationship Id="rId214" Type="http://schemas.openxmlformats.org/officeDocument/2006/relationships/customXml" Target="../ink/ink117.xml"/><Relationship Id="rId235" Type="http://schemas.openxmlformats.org/officeDocument/2006/relationships/image" Target="../media/image135.png"/><Relationship Id="rId256" Type="http://schemas.openxmlformats.org/officeDocument/2006/relationships/customXml" Target="../ink/ink138.xml"/><Relationship Id="rId277" Type="http://schemas.openxmlformats.org/officeDocument/2006/relationships/image" Target="../media/image156.png"/><Relationship Id="rId298" Type="http://schemas.openxmlformats.org/officeDocument/2006/relationships/customXml" Target="../ink/ink159.xml"/><Relationship Id="rId400" Type="http://schemas.openxmlformats.org/officeDocument/2006/relationships/image" Target="../media/image217.png"/><Relationship Id="rId421" Type="http://schemas.openxmlformats.org/officeDocument/2006/relationships/image" Target="../media/image227.png"/><Relationship Id="rId116" Type="http://schemas.openxmlformats.org/officeDocument/2006/relationships/customXml" Target="../ink/ink68.xml"/><Relationship Id="rId137" Type="http://schemas.openxmlformats.org/officeDocument/2006/relationships/image" Target="../media/image86.png"/><Relationship Id="rId158" Type="http://schemas.openxmlformats.org/officeDocument/2006/relationships/customXml" Target="../ink/ink89.xml"/><Relationship Id="rId302" Type="http://schemas.openxmlformats.org/officeDocument/2006/relationships/customXml" Target="../ink/ink161.xml"/><Relationship Id="rId323" Type="http://schemas.openxmlformats.org/officeDocument/2006/relationships/image" Target="../media/image179.png"/><Relationship Id="rId344" Type="http://schemas.openxmlformats.org/officeDocument/2006/relationships/customXml" Target="../ink/ink182.xml"/><Relationship Id="rId20" Type="http://schemas.openxmlformats.org/officeDocument/2006/relationships/customXml" Target="../ink/ink20.xml"/><Relationship Id="rId41" Type="http://schemas.openxmlformats.org/officeDocument/2006/relationships/image" Target="../media/image38.png"/><Relationship Id="rId62" Type="http://schemas.openxmlformats.org/officeDocument/2006/relationships/customXml" Target="../ink/ink41.xml"/><Relationship Id="rId83" Type="http://schemas.openxmlformats.org/officeDocument/2006/relationships/image" Target="../media/image59.png"/><Relationship Id="rId179" Type="http://schemas.openxmlformats.org/officeDocument/2006/relationships/image" Target="../media/image107.png"/><Relationship Id="rId365" Type="http://schemas.openxmlformats.org/officeDocument/2006/relationships/customXml" Target="../ink/ink193.xml"/><Relationship Id="rId386" Type="http://schemas.openxmlformats.org/officeDocument/2006/relationships/image" Target="../media/image210.png"/><Relationship Id="rId190" Type="http://schemas.openxmlformats.org/officeDocument/2006/relationships/customXml" Target="../ink/ink105.xml"/><Relationship Id="rId204" Type="http://schemas.openxmlformats.org/officeDocument/2006/relationships/customXml" Target="../ink/ink112.xml"/><Relationship Id="rId225" Type="http://schemas.openxmlformats.org/officeDocument/2006/relationships/image" Target="../media/image130.png"/><Relationship Id="rId246" Type="http://schemas.openxmlformats.org/officeDocument/2006/relationships/customXml" Target="../ink/ink133.xml"/><Relationship Id="rId267" Type="http://schemas.openxmlformats.org/officeDocument/2006/relationships/image" Target="../media/image151.png"/><Relationship Id="rId288" Type="http://schemas.openxmlformats.org/officeDocument/2006/relationships/customXml" Target="../ink/ink154.xml"/><Relationship Id="rId411" Type="http://schemas.openxmlformats.org/officeDocument/2006/relationships/image" Target="../media/image222.png"/><Relationship Id="rId106" Type="http://schemas.openxmlformats.org/officeDocument/2006/relationships/customXml" Target="../ink/ink63.xml"/><Relationship Id="rId127" Type="http://schemas.openxmlformats.org/officeDocument/2006/relationships/image" Target="../media/image81.png"/><Relationship Id="rId313" Type="http://schemas.openxmlformats.org/officeDocument/2006/relationships/image" Target="../media/image174.png"/><Relationship Id="rId10" Type="http://schemas.openxmlformats.org/officeDocument/2006/relationships/customXml" Target="../ink/ink15.xml"/><Relationship Id="rId31" Type="http://schemas.openxmlformats.org/officeDocument/2006/relationships/image" Target="../media/image33.png"/><Relationship Id="rId52" Type="http://schemas.openxmlformats.org/officeDocument/2006/relationships/customXml" Target="../ink/ink36.xml"/><Relationship Id="rId73" Type="http://schemas.openxmlformats.org/officeDocument/2006/relationships/image" Target="../media/image54.png"/><Relationship Id="rId94" Type="http://schemas.openxmlformats.org/officeDocument/2006/relationships/customXml" Target="../ink/ink57.xml"/><Relationship Id="rId148" Type="http://schemas.openxmlformats.org/officeDocument/2006/relationships/customXml" Target="../ink/ink84.xml"/><Relationship Id="rId169" Type="http://schemas.openxmlformats.org/officeDocument/2006/relationships/image" Target="../media/image102.png"/><Relationship Id="rId334" Type="http://schemas.openxmlformats.org/officeDocument/2006/relationships/customXml" Target="../ink/ink177.xml"/><Relationship Id="rId355" Type="http://schemas.openxmlformats.org/officeDocument/2006/relationships/image" Target="../media/image195.png"/><Relationship Id="rId376" Type="http://schemas.openxmlformats.org/officeDocument/2006/relationships/image" Target="../media/image205.png"/><Relationship Id="rId397" Type="http://schemas.openxmlformats.org/officeDocument/2006/relationships/customXml" Target="../ink/ink209.xml"/><Relationship Id="rId4" Type="http://schemas.openxmlformats.org/officeDocument/2006/relationships/customXml" Target="../ink/ink12.xml"/><Relationship Id="rId180" Type="http://schemas.openxmlformats.org/officeDocument/2006/relationships/customXml" Target="../ink/ink100.xml"/><Relationship Id="rId215" Type="http://schemas.openxmlformats.org/officeDocument/2006/relationships/image" Target="../media/image125.png"/><Relationship Id="rId236" Type="http://schemas.openxmlformats.org/officeDocument/2006/relationships/customXml" Target="../ink/ink128.xml"/><Relationship Id="rId257" Type="http://schemas.openxmlformats.org/officeDocument/2006/relationships/image" Target="../media/image146.png"/><Relationship Id="rId278" Type="http://schemas.openxmlformats.org/officeDocument/2006/relationships/customXml" Target="../ink/ink149.xml"/><Relationship Id="rId401" Type="http://schemas.openxmlformats.org/officeDocument/2006/relationships/customXml" Target="../ink/ink211.xml"/><Relationship Id="rId422" Type="http://schemas.openxmlformats.org/officeDocument/2006/relationships/customXml" Target="../ink/ink222.xml"/><Relationship Id="rId303" Type="http://schemas.openxmlformats.org/officeDocument/2006/relationships/image" Target="../media/image169.png"/><Relationship Id="rId42" Type="http://schemas.openxmlformats.org/officeDocument/2006/relationships/customXml" Target="../ink/ink31.xml"/><Relationship Id="rId84" Type="http://schemas.openxmlformats.org/officeDocument/2006/relationships/customXml" Target="../ink/ink52.xml"/><Relationship Id="rId138" Type="http://schemas.openxmlformats.org/officeDocument/2006/relationships/customXml" Target="../ink/ink79.xml"/><Relationship Id="rId345" Type="http://schemas.openxmlformats.org/officeDocument/2006/relationships/image" Target="../media/image190.png"/><Relationship Id="rId387" Type="http://schemas.openxmlformats.org/officeDocument/2006/relationships/customXml" Target="../ink/ink204.xml"/><Relationship Id="rId191" Type="http://schemas.openxmlformats.org/officeDocument/2006/relationships/image" Target="../media/image113.png"/><Relationship Id="rId205" Type="http://schemas.openxmlformats.org/officeDocument/2006/relationships/image" Target="../media/image120.png"/><Relationship Id="rId247" Type="http://schemas.openxmlformats.org/officeDocument/2006/relationships/image" Target="../media/image141.png"/><Relationship Id="rId412" Type="http://schemas.openxmlformats.org/officeDocument/2006/relationships/customXml" Target="../ink/ink217.xml"/><Relationship Id="rId107" Type="http://schemas.openxmlformats.org/officeDocument/2006/relationships/image" Target="../media/image71.png"/><Relationship Id="rId289" Type="http://schemas.openxmlformats.org/officeDocument/2006/relationships/image" Target="../media/image162.png"/><Relationship Id="rId11" Type="http://schemas.openxmlformats.org/officeDocument/2006/relationships/image" Target="../media/image23.png"/><Relationship Id="rId53" Type="http://schemas.openxmlformats.org/officeDocument/2006/relationships/image" Target="../media/image44.png"/><Relationship Id="rId149" Type="http://schemas.openxmlformats.org/officeDocument/2006/relationships/image" Target="../media/image92.png"/><Relationship Id="rId314" Type="http://schemas.openxmlformats.org/officeDocument/2006/relationships/customXml" Target="../ink/ink167.xml"/><Relationship Id="rId356" Type="http://schemas.openxmlformats.org/officeDocument/2006/relationships/customXml" Target="../ink/ink188.xml"/><Relationship Id="rId398" Type="http://schemas.openxmlformats.org/officeDocument/2006/relationships/image" Target="../media/image216.png"/><Relationship Id="rId95" Type="http://schemas.openxmlformats.org/officeDocument/2006/relationships/image" Target="../media/image65.png"/><Relationship Id="rId160" Type="http://schemas.openxmlformats.org/officeDocument/2006/relationships/customXml" Target="../ink/ink90.xml"/><Relationship Id="rId216" Type="http://schemas.openxmlformats.org/officeDocument/2006/relationships/customXml" Target="../ink/ink118.xml"/><Relationship Id="rId423" Type="http://schemas.openxmlformats.org/officeDocument/2006/relationships/image" Target="../media/image228.png"/><Relationship Id="rId258" Type="http://schemas.openxmlformats.org/officeDocument/2006/relationships/customXml" Target="../ink/ink139.xml"/><Relationship Id="rId22" Type="http://schemas.openxmlformats.org/officeDocument/2006/relationships/customXml" Target="../ink/ink21.xml"/><Relationship Id="rId64" Type="http://schemas.openxmlformats.org/officeDocument/2006/relationships/customXml" Target="../ink/ink42.xml"/><Relationship Id="rId118" Type="http://schemas.openxmlformats.org/officeDocument/2006/relationships/customXml" Target="../ink/ink69.xml"/><Relationship Id="rId325" Type="http://schemas.openxmlformats.org/officeDocument/2006/relationships/image" Target="../media/image180.png"/><Relationship Id="rId367" Type="http://schemas.openxmlformats.org/officeDocument/2006/relationships/customXml" Target="../ink/ink194.xml"/><Relationship Id="rId171" Type="http://schemas.openxmlformats.org/officeDocument/2006/relationships/image" Target="../media/image103.png"/><Relationship Id="rId227" Type="http://schemas.openxmlformats.org/officeDocument/2006/relationships/image" Target="../media/image131.png"/><Relationship Id="rId269" Type="http://schemas.openxmlformats.org/officeDocument/2006/relationships/image" Target="../media/image152.png"/><Relationship Id="rId33" Type="http://schemas.openxmlformats.org/officeDocument/2006/relationships/image" Target="../media/image34.png"/><Relationship Id="rId129" Type="http://schemas.openxmlformats.org/officeDocument/2006/relationships/image" Target="../media/image82.png"/><Relationship Id="rId280" Type="http://schemas.openxmlformats.org/officeDocument/2006/relationships/customXml" Target="../ink/ink150.xml"/><Relationship Id="rId336" Type="http://schemas.openxmlformats.org/officeDocument/2006/relationships/customXml" Target="../ink/ink178.xml"/><Relationship Id="rId75" Type="http://schemas.openxmlformats.org/officeDocument/2006/relationships/image" Target="../media/image55.png"/><Relationship Id="rId140" Type="http://schemas.openxmlformats.org/officeDocument/2006/relationships/customXml" Target="../ink/ink80.xml"/><Relationship Id="rId182" Type="http://schemas.openxmlformats.org/officeDocument/2006/relationships/customXml" Target="../ink/ink101.xml"/><Relationship Id="rId378" Type="http://schemas.openxmlformats.org/officeDocument/2006/relationships/image" Target="../media/image206.png"/><Relationship Id="rId403" Type="http://schemas.openxmlformats.org/officeDocument/2006/relationships/customXml" Target="../ink/ink212.xml"/><Relationship Id="rId6" Type="http://schemas.openxmlformats.org/officeDocument/2006/relationships/customXml" Target="../ink/ink13.xml"/><Relationship Id="rId238" Type="http://schemas.openxmlformats.org/officeDocument/2006/relationships/customXml" Target="../ink/ink129.xml"/><Relationship Id="rId291" Type="http://schemas.openxmlformats.org/officeDocument/2006/relationships/image" Target="../media/image163.png"/><Relationship Id="rId305" Type="http://schemas.openxmlformats.org/officeDocument/2006/relationships/image" Target="../media/image170.png"/><Relationship Id="rId347" Type="http://schemas.openxmlformats.org/officeDocument/2006/relationships/image" Target="../media/image191.png"/><Relationship Id="rId44" Type="http://schemas.openxmlformats.org/officeDocument/2006/relationships/customXml" Target="../ink/ink32.xml"/><Relationship Id="rId86" Type="http://schemas.openxmlformats.org/officeDocument/2006/relationships/customXml" Target="../ink/ink53.xml"/><Relationship Id="rId151" Type="http://schemas.openxmlformats.org/officeDocument/2006/relationships/image" Target="../media/image93.png"/><Relationship Id="rId389" Type="http://schemas.openxmlformats.org/officeDocument/2006/relationships/customXml" Target="../ink/ink205.xml"/><Relationship Id="rId193" Type="http://schemas.openxmlformats.org/officeDocument/2006/relationships/image" Target="../media/image114.png"/><Relationship Id="rId207" Type="http://schemas.openxmlformats.org/officeDocument/2006/relationships/image" Target="../media/image121.png"/><Relationship Id="rId249" Type="http://schemas.openxmlformats.org/officeDocument/2006/relationships/image" Target="../media/image142.png"/><Relationship Id="rId414" Type="http://schemas.openxmlformats.org/officeDocument/2006/relationships/customXml" Target="../ink/ink218.xml"/><Relationship Id="rId13" Type="http://schemas.openxmlformats.org/officeDocument/2006/relationships/image" Target="../media/image24.png"/><Relationship Id="rId109" Type="http://schemas.openxmlformats.org/officeDocument/2006/relationships/image" Target="../media/image72.png"/><Relationship Id="rId260" Type="http://schemas.openxmlformats.org/officeDocument/2006/relationships/customXml" Target="../ink/ink140.xml"/><Relationship Id="rId316" Type="http://schemas.openxmlformats.org/officeDocument/2006/relationships/customXml" Target="../ink/ink168.xml"/><Relationship Id="rId55" Type="http://schemas.openxmlformats.org/officeDocument/2006/relationships/image" Target="../media/image45.png"/><Relationship Id="rId97" Type="http://schemas.openxmlformats.org/officeDocument/2006/relationships/image" Target="../media/image66.png"/><Relationship Id="rId120" Type="http://schemas.openxmlformats.org/officeDocument/2006/relationships/customXml" Target="../ink/ink70.xml"/><Relationship Id="rId358" Type="http://schemas.openxmlformats.org/officeDocument/2006/relationships/customXml" Target="../ink/ink189.xml"/><Relationship Id="rId162" Type="http://schemas.openxmlformats.org/officeDocument/2006/relationships/customXml" Target="../ink/ink91.xml"/><Relationship Id="rId218" Type="http://schemas.openxmlformats.org/officeDocument/2006/relationships/customXml" Target="../ink/ink119.xml"/><Relationship Id="rId425" Type="http://schemas.openxmlformats.org/officeDocument/2006/relationships/image" Target="../media/image229.png"/><Relationship Id="rId271" Type="http://schemas.openxmlformats.org/officeDocument/2006/relationships/image" Target="../media/image153.png"/><Relationship Id="rId24" Type="http://schemas.openxmlformats.org/officeDocument/2006/relationships/customXml" Target="../ink/ink22.xml"/><Relationship Id="rId66" Type="http://schemas.openxmlformats.org/officeDocument/2006/relationships/customXml" Target="../ink/ink43.xml"/><Relationship Id="rId131" Type="http://schemas.openxmlformats.org/officeDocument/2006/relationships/image" Target="../media/image83.png"/><Relationship Id="rId327" Type="http://schemas.openxmlformats.org/officeDocument/2006/relationships/image" Target="../media/image181.png"/><Relationship Id="rId369" Type="http://schemas.openxmlformats.org/officeDocument/2006/relationships/customXml" Target="../ink/ink195.xml"/><Relationship Id="rId173" Type="http://schemas.openxmlformats.org/officeDocument/2006/relationships/image" Target="../media/image104.png"/><Relationship Id="rId229" Type="http://schemas.openxmlformats.org/officeDocument/2006/relationships/image" Target="../media/image132.png"/><Relationship Id="rId380" Type="http://schemas.openxmlformats.org/officeDocument/2006/relationships/image" Target="../media/image207.png"/><Relationship Id="rId240" Type="http://schemas.openxmlformats.org/officeDocument/2006/relationships/customXml" Target="../ink/ink130.xml"/><Relationship Id="rId35" Type="http://schemas.openxmlformats.org/officeDocument/2006/relationships/image" Target="../media/image35.png"/><Relationship Id="rId77" Type="http://schemas.openxmlformats.org/officeDocument/2006/relationships/image" Target="../media/image56.png"/><Relationship Id="rId100" Type="http://schemas.openxmlformats.org/officeDocument/2006/relationships/customXml" Target="../ink/ink60.xml"/><Relationship Id="rId282" Type="http://schemas.openxmlformats.org/officeDocument/2006/relationships/customXml" Target="../ink/ink151.xml"/><Relationship Id="rId338" Type="http://schemas.openxmlformats.org/officeDocument/2006/relationships/customXml" Target="../ink/ink179.xml"/><Relationship Id="rId8" Type="http://schemas.openxmlformats.org/officeDocument/2006/relationships/customXml" Target="../ink/ink14.xml"/><Relationship Id="rId142" Type="http://schemas.openxmlformats.org/officeDocument/2006/relationships/customXml" Target="../ink/ink81.xml"/><Relationship Id="rId184" Type="http://schemas.openxmlformats.org/officeDocument/2006/relationships/customXml" Target="../ink/ink102.xml"/><Relationship Id="rId391" Type="http://schemas.openxmlformats.org/officeDocument/2006/relationships/customXml" Target="../ink/ink206.xml"/><Relationship Id="rId405" Type="http://schemas.openxmlformats.org/officeDocument/2006/relationships/customXml" Target="../ink/ink213.xml"/><Relationship Id="rId251" Type="http://schemas.openxmlformats.org/officeDocument/2006/relationships/image" Target="../media/image143.png"/><Relationship Id="rId46" Type="http://schemas.openxmlformats.org/officeDocument/2006/relationships/customXml" Target="../ink/ink33.xml"/><Relationship Id="rId293" Type="http://schemas.openxmlformats.org/officeDocument/2006/relationships/image" Target="../media/image164.png"/><Relationship Id="rId307" Type="http://schemas.openxmlformats.org/officeDocument/2006/relationships/image" Target="../media/image171.png"/><Relationship Id="rId349" Type="http://schemas.openxmlformats.org/officeDocument/2006/relationships/image" Target="../media/image192.png"/><Relationship Id="rId88" Type="http://schemas.openxmlformats.org/officeDocument/2006/relationships/customXml" Target="../ink/ink54.xml"/><Relationship Id="rId111" Type="http://schemas.openxmlformats.org/officeDocument/2006/relationships/image" Target="../media/image73.png"/><Relationship Id="rId153" Type="http://schemas.openxmlformats.org/officeDocument/2006/relationships/image" Target="../media/image94.png"/><Relationship Id="rId195" Type="http://schemas.openxmlformats.org/officeDocument/2006/relationships/image" Target="../media/image115.png"/><Relationship Id="rId209" Type="http://schemas.openxmlformats.org/officeDocument/2006/relationships/image" Target="../media/image122.png"/><Relationship Id="rId360" Type="http://schemas.openxmlformats.org/officeDocument/2006/relationships/customXml" Target="../ink/ink190.xml"/><Relationship Id="rId416" Type="http://schemas.openxmlformats.org/officeDocument/2006/relationships/customXml" Target="../ink/ink219.xml"/><Relationship Id="rId220" Type="http://schemas.openxmlformats.org/officeDocument/2006/relationships/customXml" Target="../ink/ink120.xml"/><Relationship Id="rId15" Type="http://schemas.openxmlformats.org/officeDocument/2006/relationships/image" Target="../media/image25.png"/><Relationship Id="rId57" Type="http://schemas.openxmlformats.org/officeDocument/2006/relationships/image" Target="../media/image46.png"/><Relationship Id="rId262" Type="http://schemas.openxmlformats.org/officeDocument/2006/relationships/customXml" Target="../ink/ink141.xml"/><Relationship Id="rId318" Type="http://schemas.openxmlformats.org/officeDocument/2006/relationships/customXml" Target="../ink/ink169.xml"/><Relationship Id="rId99" Type="http://schemas.openxmlformats.org/officeDocument/2006/relationships/image" Target="../media/image67.png"/><Relationship Id="rId122" Type="http://schemas.openxmlformats.org/officeDocument/2006/relationships/customXml" Target="../ink/ink71.xml"/><Relationship Id="rId164" Type="http://schemas.openxmlformats.org/officeDocument/2006/relationships/customXml" Target="../ink/ink92.xml"/><Relationship Id="rId371" Type="http://schemas.openxmlformats.org/officeDocument/2006/relationships/customXml" Target="../ink/ink196.xml"/><Relationship Id="rId26" Type="http://schemas.openxmlformats.org/officeDocument/2006/relationships/customXml" Target="../ink/ink23.xml"/><Relationship Id="rId231" Type="http://schemas.openxmlformats.org/officeDocument/2006/relationships/image" Target="../media/image133.png"/><Relationship Id="rId273" Type="http://schemas.openxmlformats.org/officeDocument/2006/relationships/image" Target="../media/image154.png"/><Relationship Id="rId329" Type="http://schemas.openxmlformats.org/officeDocument/2006/relationships/image" Target="../media/image182.png"/><Relationship Id="rId68" Type="http://schemas.openxmlformats.org/officeDocument/2006/relationships/customXml" Target="../ink/ink44.xml"/><Relationship Id="rId133" Type="http://schemas.openxmlformats.org/officeDocument/2006/relationships/image" Target="../media/image84.png"/><Relationship Id="rId175" Type="http://schemas.openxmlformats.org/officeDocument/2006/relationships/image" Target="../media/image105.png"/><Relationship Id="rId340" Type="http://schemas.openxmlformats.org/officeDocument/2006/relationships/customXml" Target="../ink/ink180.xml"/><Relationship Id="rId200" Type="http://schemas.openxmlformats.org/officeDocument/2006/relationships/customXml" Target="../ink/ink110.xml"/><Relationship Id="rId382" Type="http://schemas.openxmlformats.org/officeDocument/2006/relationships/image" Target="../media/image208.png"/><Relationship Id="rId242" Type="http://schemas.openxmlformats.org/officeDocument/2006/relationships/customXml" Target="../ink/ink131.xml"/><Relationship Id="rId284" Type="http://schemas.openxmlformats.org/officeDocument/2006/relationships/customXml" Target="../ink/ink152.xml"/><Relationship Id="rId37" Type="http://schemas.openxmlformats.org/officeDocument/2006/relationships/image" Target="../media/image36.png"/><Relationship Id="rId79" Type="http://schemas.openxmlformats.org/officeDocument/2006/relationships/image" Target="../media/image57.png"/><Relationship Id="rId102" Type="http://schemas.openxmlformats.org/officeDocument/2006/relationships/customXml" Target="../ink/ink61.xml"/><Relationship Id="rId144" Type="http://schemas.openxmlformats.org/officeDocument/2006/relationships/customXml" Target="../ink/ink82.xml"/><Relationship Id="rId90" Type="http://schemas.openxmlformats.org/officeDocument/2006/relationships/customXml" Target="../ink/ink55.xml"/><Relationship Id="rId186" Type="http://schemas.openxmlformats.org/officeDocument/2006/relationships/customXml" Target="../ink/ink103.xml"/><Relationship Id="rId351" Type="http://schemas.openxmlformats.org/officeDocument/2006/relationships/image" Target="../media/image193.png"/><Relationship Id="rId393" Type="http://schemas.openxmlformats.org/officeDocument/2006/relationships/customXml" Target="../ink/ink207.xml"/><Relationship Id="rId407" Type="http://schemas.openxmlformats.org/officeDocument/2006/relationships/customXml" Target="../ink/ink214.xml"/><Relationship Id="rId211" Type="http://schemas.openxmlformats.org/officeDocument/2006/relationships/image" Target="../media/image123.png"/><Relationship Id="rId253" Type="http://schemas.openxmlformats.org/officeDocument/2006/relationships/image" Target="../media/image144.png"/><Relationship Id="rId295" Type="http://schemas.openxmlformats.org/officeDocument/2006/relationships/image" Target="../media/image165.png"/><Relationship Id="rId309" Type="http://schemas.openxmlformats.org/officeDocument/2006/relationships/image" Target="../media/image172.png"/><Relationship Id="rId48" Type="http://schemas.openxmlformats.org/officeDocument/2006/relationships/customXml" Target="../ink/ink34.xml"/><Relationship Id="rId113" Type="http://schemas.openxmlformats.org/officeDocument/2006/relationships/image" Target="../media/image74.png"/><Relationship Id="rId320" Type="http://schemas.openxmlformats.org/officeDocument/2006/relationships/customXml" Target="../ink/ink170.xml"/><Relationship Id="rId155" Type="http://schemas.openxmlformats.org/officeDocument/2006/relationships/image" Target="../media/image95.png"/><Relationship Id="rId197" Type="http://schemas.openxmlformats.org/officeDocument/2006/relationships/image" Target="../media/image116.png"/><Relationship Id="rId362" Type="http://schemas.openxmlformats.org/officeDocument/2006/relationships/image" Target="../media/image198.png"/><Relationship Id="rId418" Type="http://schemas.openxmlformats.org/officeDocument/2006/relationships/customXml" Target="../ink/ink220.xml"/><Relationship Id="rId222" Type="http://schemas.openxmlformats.org/officeDocument/2006/relationships/customXml" Target="../ink/ink121.xml"/><Relationship Id="rId264" Type="http://schemas.openxmlformats.org/officeDocument/2006/relationships/customXml" Target="../ink/ink142.xml"/><Relationship Id="rId17" Type="http://schemas.openxmlformats.org/officeDocument/2006/relationships/image" Target="../media/image26.png"/><Relationship Id="rId59" Type="http://schemas.openxmlformats.org/officeDocument/2006/relationships/image" Target="../media/image47.png"/><Relationship Id="rId124" Type="http://schemas.openxmlformats.org/officeDocument/2006/relationships/customXml" Target="../ink/ink72.xml"/></Relationships>
</file>

<file path=ppt/slides/_rels/slide9.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7.xml"/><Relationship Id="rId1" Type="http://schemas.openxmlformats.org/officeDocument/2006/relationships/slideLayout" Target="../slideLayouts/slideLayout39.xml"/><Relationship Id="rId6" Type="http://schemas.openxmlformats.org/officeDocument/2006/relationships/image" Target="../media/image1710.png"/><Relationship Id="rId5" Type="http://schemas.openxmlformats.org/officeDocument/2006/relationships/customXml" Target="../ink/ink224.xml"/><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95"/>
        <p:cNvGrpSpPr/>
        <p:nvPr/>
      </p:nvGrpSpPr>
      <p:grpSpPr>
        <a:xfrm>
          <a:off x="0" y="0"/>
          <a:ext cx="0" cy="0"/>
          <a:chOff x="0" y="0"/>
          <a:chExt cx="0" cy="0"/>
        </a:xfrm>
      </p:grpSpPr>
      <p:sp>
        <p:nvSpPr>
          <p:cNvPr id="496" name="Google Shape;496;p1"/>
          <p:cNvSpPr txBox="1">
            <a:spLocks noGrp="1"/>
          </p:cNvSpPr>
          <p:nvPr>
            <p:ph type="ctrTitle"/>
          </p:nvPr>
        </p:nvSpPr>
        <p:spPr>
          <a:xfrm>
            <a:off x="910460" y="1569141"/>
            <a:ext cx="9194620" cy="1979512"/>
          </a:xfrm>
          <a:prstGeom prst="rect">
            <a:avLst/>
          </a:prstGeom>
          <a:noFill/>
          <a:ln>
            <a:noFill/>
          </a:ln>
        </p:spPr>
        <p:txBody>
          <a:bodyPr spcFirstLastPara="1" wrap="square" lIns="0" tIns="60925" rIns="0" bIns="60925" anchor="ctr" anchorCtr="0">
            <a:noAutofit/>
          </a:bodyPr>
          <a:lstStyle/>
          <a:p>
            <a:pPr lvl="0" algn="ctr">
              <a:buClr>
                <a:srgbClr val="194060"/>
              </a:buClr>
            </a:pPr>
            <a:r>
              <a:rPr lang="en-US" dirty="0">
                <a:solidFill>
                  <a:srgbClr val="00B050"/>
                </a:solidFill>
                <a:latin typeface="Arial Black" panose="020B0A04020102020204" pitchFamily="34" charset="0"/>
              </a:rPr>
              <a:t>SAP BTP ABAP</a:t>
            </a:r>
            <a:br>
              <a:rPr lang="en-US" dirty="0">
                <a:solidFill>
                  <a:srgbClr val="00B050"/>
                </a:solidFill>
                <a:latin typeface="Arial Black" panose="020B0A04020102020204" pitchFamily="34" charset="0"/>
              </a:rPr>
            </a:br>
            <a:r>
              <a:rPr lang="en-US" dirty="0">
                <a:solidFill>
                  <a:srgbClr val="00B050"/>
                </a:solidFill>
                <a:latin typeface="Arial Black" panose="020B0A04020102020204" pitchFamily="34" charset="0"/>
              </a:rPr>
              <a:t> on Cloud / RAP </a:t>
            </a:r>
            <a:br>
              <a:rPr lang="en-US" dirty="0">
                <a:solidFill>
                  <a:srgbClr val="00B050"/>
                </a:solidFill>
                <a:latin typeface="Arial Black" panose="020B0A04020102020204" pitchFamily="34" charset="0"/>
              </a:rPr>
            </a:br>
            <a:r>
              <a:rPr lang="en-US" dirty="0">
                <a:solidFill>
                  <a:srgbClr val="00B050"/>
                </a:solidFill>
                <a:latin typeface="Arial Black" panose="020B0A04020102020204" pitchFamily="34" charset="0"/>
              </a:rPr>
              <a:t>Training</a:t>
            </a:r>
            <a:endParaRPr dirty="0">
              <a:solidFill>
                <a:srgbClr val="00B050"/>
              </a:solidFill>
            </a:endParaRPr>
          </a:p>
        </p:txBody>
      </p:sp>
      <p:pic>
        <p:nvPicPr>
          <p:cNvPr id="497" name="Google Shape;497;p1"/>
          <p:cNvPicPr preferRelativeResize="0"/>
          <p:nvPr/>
        </p:nvPicPr>
        <p:blipFill rotWithShape="1">
          <a:blip r:embed="rId3">
            <a:alphaModFix/>
          </a:blip>
          <a:srcRect/>
          <a:stretch/>
        </p:blipFill>
        <p:spPr>
          <a:xfrm>
            <a:off x="9262764" y="1268760"/>
            <a:ext cx="1733995" cy="1656184"/>
          </a:xfrm>
          <a:prstGeom prst="rect">
            <a:avLst/>
          </a:prstGeom>
          <a:noFill/>
          <a:ln>
            <a:noFill/>
          </a:ln>
        </p:spPr>
      </p:pic>
      <p:pic>
        <p:nvPicPr>
          <p:cNvPr id="498" name="Google Shape;498;p1"/>
          <p:cNvPicPr preferRelativeResize="0"/>
          <p:nvPr/>
        </p:nvPicPr>
        <p:blipFill rotWithShape="1">
          <a:blip r:embed="rId3">
            <a:alphaModFix/>
          </a:blip>
          <a:srcRect/>
          <a:stretch/>
        </p:blipFill>
        <p:spPr>
          <a:xfrm>
            <a:off x="133977" y="5551900"/>
            <a:ext cx="776483" cy="741639"/>
          </a:xfrm>
          <a:prstGeom prst="rect">
            <a:avLst/>
          </a:prstGeom>
          <a:noFill/>
          <a:ln>
            <a:noFill/>
          </a:ln>
        </p:spPr>
      </p:pic>
      <p:sp>
        <p:nvSpPr>
          <p:cNvPr id="500" name="Google Shape;500;p1"/>
          <p:cNvSpPr txBox="1"/>
          <p:nvPr/>
        </p:nvSpPr>
        <p:spPr>
          <a:xfrm>
            <a:off x="2698834" y="599964"/>
            <a:ext cx="6048672" cy="584775"/>
          </a:xfrm>
          <a:prstGeom prst="rect">
            <a:avLst/>
          </a:prstGeom>
          <a:gradFill>
            <a:gsLst>
              <a:gs pos="0">
                <a:srgbClr val="F3FCFF"/>
              </a:gs>
              <a:gs pos="35000">
                <a:srgbClr val="F6FCFF"/>
              </a:gs>
              <a:gs pos="100000">
                <a:srgbClr val="FBFFFF"/>
              </a:gs>
            </a:gsLst>
            <a:lin ang="16200000" scaled="0"/>
          </a:gradFill>
          <a:ln w="9525" cap="flat" cmpd="sng">
            <a:solidFill>
              <a:srgbClr val="000000"/>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0" i="0" u="none" strike="noStrike" cap="none" dirty="0">
                <a:solidFill>
                  <a:srgbClr val="579130"/>
                </a:solidFill>
                <a:latin typeface="Corben"/>
                <a:ea typeface="Corben"/>
                <a:cs typeface="Corben"/>
                <a:sym typeface="Corben"/>
              </a:rPr>
              <a:t>DAY-6 	</a:t>
            </a:r>
            <a:endParaRPr sz="3200" dirty="0">
              <a:solidFill>
                <a:srgbClr val="579130"/>
              </a:solidFill>
              <a:latin typeface="Corben"/>
              <a:ea typeface="Corben"/>
              <a:cs typeface="Corben"/>
              <a:sym typeface="Corben"/>
            </a:endParaRPr>
          </a:p>
        </p:txBody>
      </p:sp>
      <p:sp>
        <p:nvSpPr>
          <p:cNvPr id="2" name="TextBox 1"/>
          <p:cNvSpPr txBox="1"/>
          <p:nvPr/>
        </p:nvSpPr>
        <p:spPr>
          <a:xfrm>
            <a:off x="4589890" y="3524363"/>
            <a:ext cx="1835759" cy="338554"/>
          </a:xfrm>
          <a:prstGeom prst="rect">
            <a:avLst/>
          </a:prstGeom>
          <a:noFill/>
        </p:spPr>
        <p:txBody>
          <a:bodyPr wrap="none" rtlCol="0">
            <a:spAutoFit/>
          </a:bodyPr>
          <a:lstStyle/>
          <a:p>
            <a:r>
              <a:rPr lang="en-US" sz="1600" b="1" dirty="0">
                <a:solidFill>
                  <a:srgbClr val="283E69"/>
                </a:solidFill>
              </a:rPr>
              <a:t>Anubhav Oberoy</a:t>
            </a:r>
          </a:p>
        </p:txBody>
      </p:sp>
      <p:sp>
        <p:nvSpPr>
          <p:cNvPr id="9" name="Subtitle 736">
            <a:extLst>
              <a:ext uri="{FF2B5EF4-FFF2-40B4-BE49-F238E27FC236}">
                <a16:creationId xmlns:a16="http://schemas.microsoft.com/office/drawing/2014/main" id="{700EA347-9CC8-4879-9255-16687B0BED48}"/>
              </a:ext>
            </a:extLst>
          </p:cNvPr>
          <p:cNvSpPr txBox="1">
            <a:spLocks/>
          </p:cNvSpPr>
          <p:nvPr/>
        </p:nvSpPr>
        <p:spPr>
          <a:xfrm>
            <a:off x="2698834" y="4484357"/>
            <a:ext cx="5086633" cy="531269"/>
          </a:xfrm>
          <a:prstGeom prst="rect">
            <a:avLst/>
          </a:prstGeom>
        </p:spPr>
        <p:txBody>
          <a:bodyPr vert="horz" lIns="0" tIns="60949" rIns="0" bIns="60949" rtlCol="0">
            <a:normAutofit/>
          </a:bodyPr>
          <a:lstStyle>
            <a:lvl1pPr marL="0" indent="0" algn="ctr" defTabSz="1218987" rtl="0" eaLnBrk="1" latinLnBrk="0" hangingPunct="1">
              <a:spcBef>
                <a:spcPct val="20000"/>
              </a:spcBef>
              <a:buFont typeface="Arial" pitchFamily="34" charset="0"/>
              <a:buNone/>
              <a:defRPr lang="en-US" sz="2400" kern="1200" smtClean="0">
                <a:solidFill>
                  <a:schemeClr val="accent2"/>
                </a:solidFill>
                <a:latin typeface="+mn-lt"/>
                <a:ea typeface="+mj-ea"/>
                <a:cs typeface="+mj-cs"/>
              </a:defRPr>
            </a:lvl1pPr>
            <a:lvl2pPr marL="609468" indent="0" algn="ctr" defTabSz="1218987" rtl="0" eaLnBrk="1" latinLnBrk="0" hangingPunct="1">
              <a:spcBef>
                <a:spcPct val="20000"/>
              </a:spcBef>
              <a:buFont typeface="Arial" pitchFamily="34" charset="0"/>
              <a:buNone/>
              <a:defRPr sz="3200" kern="1200">
                <a:solidFill>
                  <a:schemeClr val="tx1">
                    <a:tint val="75000"/>
                  </a:schemeClr>
                </a:solidFill>
                <a:latin typeface="+mj-lt"/>
                <a:ea typeface="+mn-ea"/>
                <a:cs typeface="+mn-cs"/>
              </a:defRPr>
            </a:lvl2pPr>
            <a:lvl3pPr marL="1218936" indent="0" algn="ctr" defTabSz="1218987" rtl="0" eaLnBrk="1" latinLnBrk="0" hangingPunct="1">
              <a:spcBef>
                <a:spcPct val="20000"/>
              </a:spcBef>
              <a:buFont typeface="Arial" pitchFamily="34" charset="0"/>
              <a:buNone/>
              <a:defRPr sz="2400" kern="1200">
                <a:solidFill>
                  <a:schemeClr val="tx1">
                    <a:tint val="75000"/>
                  </a:schemeClr>
                </a:solidFill>
                <a:latin typeface="+mj-lt"/>
                <a:ea typeface="+mn-ea"/>
                <a:cs typeface="+mn-cs"/>
              </a:defRPr>
            </a:lvl3pPr>
            <a:lvl4pPr marL="1828404" indent="0" algn="ctr" defTabSz="1218987" rtl="0" eaLnBrk="1" latinLnBrk="0" hangingPunct="1">
              <a:spcBef>
                <a:spcPct val="20000"/>
              </a:spcBef>
              <a:buFont typeface="Arial" pitchFamily="34" charset="0"/>
              <a:buNone/>
              <a:defRPr sz="2000" kern="1200">
                <a:solidFill>
                  <a:schemeClr val="tx1">
                    <a:tint val="75000"/>
                  </a:schemeClr>
                </a:solidFill>
                <a:latin typeface="+mj-lt"/>
                <a:ea typeface="+mn-ea"/>
                <a:cs typeface="+mn-cs"/>
              </a:defRPr>
            </a:lvl4pPr>
            <a:lvl5pPr marL="2437872" indent="0" algn="ctr" defTabSz="1218987" rtl="0" eaLnBrk="1" latinLnBrk="0" hangingPunct="1">
              <a:spcBef>
                <a:spcPct val="20000"/>
              </a:spcBef>
              <a:buFont typeface="Arial" pitchFamily="34" charset="0"/>
              <a:buNone/>
              <a:defRPr sz="2000" kern="1200">
                <a:solidFill>
                  <a:schemeClr val="tx1">
                    <a:tint val="75000"/>
                  </a:schemeClr>
                </a:solidFill>
                <a:latin typeface="+mj-lt"/>
                <a:ea typeface="+mn-ea"/>
                <a:cs typeface="+mn-cs"/>
              </a:defRPr>
            </a:lvl5pPr>
            <a:lvl6pPr marL="3047340" indent="0" algn="ctr" defTabSz="1218987" rtl="0" eaLnBrk="1" latinLnBrk="0" hangingPunct="1">
              <a:spcBef>
                <a:spcPct val="20000"/>
              </a:spcBef>
              <a:buFont typeface="Arial" pitchFamily="34" charset="0"/>
              <a:buNone/>
              <a:defRPr sz="2700" kern="1200">
                <a:solidFill>
                  <a:schemeClr val="tx1">
                    <a:tint val="75000"/>
                  </a:schemeClr>
                </a:solidFill>
                <a:latin typeface="+mn-lt"/>
                <a:ea typeface="+mn-ea"/>
                <a:cs typeface="+mn-cs"/>
              </a:defRPr>
            </a:lvl6pPr>
            <a:lvl7pPr marL="3656808" indent="0" algn="ctr" defTabSz="1218987" rtl="0" eaLnBrk="1" latinLnBrk="0" hangingPunct="1">
              <a:spcBef>
                <a:spcPct val="20000"/>
              </a:spcBef>
              <a:buFont typeface="Arial" pitchFamily="34" charset="0"/>
              <a:buNone/>
              <a:defRPr sz="2700" kern="1200">
                <a:solidFill>
                  <a:schemeClr val="tx1">
                    <a:tint val="75000"/>
                  </a:schemeClr>
                </a:solidFill>
                <a:latin typeface="+mn-lt"/>
                <a:ea typeface="+mn-ea"/>
                <a:cs typeface="+mn-cs"/>
              </a:defRPr>
            </a:lvl7pPr>
            <a:lvl8pPr marL="4266275" indent="0" algn="ctr" defTabSz="1218987" rtl="0" eaLnBrk="1" latinLnBrk="0" hangingPunct="1">
              <a:spcBef>
                <a:spcPct val="20000"/>
              </a:spcBef>
              <a:buFont typeface="Arial" pitchFamily="34" charset="0"/>
              <a:buNone/>
              <a:defRPr sz="2700" kern="1200">
                <a:solidFill>
                  <a:schemeClr val="tx1">
                    <a:tint val="75000"/>
                  </a:schemeClr>
                </a:solidFill>
                <a:latin typeface="+mn-lt"/>
                <a:ea typeface="+mn-ea"/>
                <a:cs typeface="+mn-cs"/>
              </a:defRPr>
            </a:lvl8pPr>
            <a:lvl9pPr marL="4875744" indent="0" algn="ctr" defTabSz="1218987" rtl="0" eaLnBrk="1" latinLnBrk="0" hangingPunct="1">
              <a:spcBef>
                <a:spcPct val="20000"/>
              </a:spcBef>
              <a:buFont typeface="Arial" pitchFamily="34" charset="0"/>
              <a:buNone/>
              <a:defRPr sz="2700" kern="1200">
                <a:solidFill>
                  <a:schemeClr val="tx1">
                    <a:tint val="75000"/>
                  </a:schemeClr>
                </a:solidFill>
                <a:latin typeface="+mn-lt"/>
                <a:ea typeface="+mn-ea"/>
                <a:cs typeface="+mn-cs"/>
              </a:defRPr>
            </a:lvl9pPr>
          </a:lstStyle>
          <a:p>
            <a:pPr>
              <a:buClrTx/>
            </a:pPr>
            <a:r>
              <a:rPr lang="en-IN" spc="100" dirty="0">
                <a:solidFill>
                  <a:srgbClr val="283E69"/>
                </a:solidFill>
                <a:latin typeface="Cooper Black" panose="0208090404030B020404" pitchFamily="18" charset="0"/>
              </a:rPr>
              <a:t>www.AnubhavTrainings.com</a:t>
            </a:r>
          </a:p>
        </p:txBody>
      </p:sp>
      <p:sp>
        <p:nvSpPr>
          <p:cNvPr id="11" name="TextBox 10">
            <a:extLst>
              <a:ext uri="{FF2B5EF4-FFF2-40B4-BE49-F238E27FC236}">
                <a16:creationId xmlns:a16="http://schemas.microsoft.com/office/drawing/2014/main" id="{66565992-7E12-89E4-D7DB-B3B44A1FB17D}"/>
              </a:ext>
            </a:extLst>
          </p:cNvPr>
          <p:cNvSpPr txBox="1"/>
          <p:nvPr/>
        </p:nvSpPr>
        <p:spPr>
          <a:xfrm>
            <a:off x="3388935" y="4846349"/>
            <a:ext cx="3963274" cy="338554"/>
          </a:xfrm>
          <a:prstGeom prst="rect">
            <a:avLst/>
          </a:prstGeom>
          <a:noFill/>
        </p:spPr>
        <p:txBody>
          <a:bodyPr wrap="square" rtlCol="0">
            <a:spAutoFit/>
          </a:bodyPr>
          <a:lstStyle/>
          <a:p>
            <a:pPr defTabSz="1218987">
              <a:buClrTx/>
              <a:buFontTx/>
              <a:buNone/>
            </a:pPr>
            <a:r>
              <a:rPr lang="en-US" sz="1600" b="1" kern="1200" dirty="0">
                <a:solidFill>
                  <a:srgbClr val="FFC000"/>
                </a:solidFill>
                <a:latin typeface="Segoe UI"/>
                <a:ea typeface="+mn-ea"/>
                <a:cs typeface="+mn-cs"/>
              </a:rPr>
              <a:t>Follow excellence with sheer passion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barn(inVertical)">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500"/>
                                        </p:tgtEl>
                                        <p:attrNameLst>
                                          <p:attrName>style.visibility</p:attrName>
                                        </p:attrNameLst>
                                      </p:cBhvr>
                                      <p:to>
                                        <p:strVal val="visible"/>
                                      </p:to>
                                    </p:set>
                                    <p:animEffect transition="in" filter="barn(inVertical)">
                                      <p:cBhvr>
                                        <p:cTn id="15" dur="500"/>
                                        <p:tgtEl>
                                          <p:spTgt spid="500"/>
                                        </p:tgtEl>
                                      </p:cBhvr>
                                    </p:animEffect>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grpId="0" nodeType="clickEffect">
                                  <p:stCondLst>
                                    <p:cond delay="0"/>
                                  </p:stCondLst>
                                  <p:childTnLst>
                                    <p:set>
                                      <p:cBhvr>
                                        <p:cTn id="19" dur="1" fill="hold">
                                          <p:stCondLst>
                                            <p:cond delay="0"/>
                                          </p:stCondLst>
                                        </p:cTn>
                                        <p:tgtEl>
                                          <p:spTgt spid="496"/>
                                        </p:tgtEl>
                                        <p:attrNameLst>
                                          <p:attrName>style.visibility</p:attrName>
                                        </p:attrNameLst>
                                      </p:cBhvr>
                                      <p:to>
                                        <p:strVal val="visible"/>
                                      </p:to>
                                    </p:set>
                                    <p:animEffect transition="in" filter="barn(inVertical)">
                                      <p:cBhvr>
                                        <p:cTn id="20" dur="500"/>
                                        <p:tgtEl>
                                          <p:spTgt spid="496"/>
                                        </p:tgtEl>
                                      </p:cBhvr>
                                    </p:animEffect>
                                  </p:childTnLst>
                                </p:cTn>
                              </p:par>
                              <p:par>
                                <p:cTn id="21" presetID="16" presetClass="entr" presetSubtype="21" fill="hold" grpId="0" nodeType="with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barn(inVertical)">
                                      <p:cBhvr>
                                        <p:cTn id="2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6" grpId="0"/>
      <p:bldP spid="500" grpId="0" animBg="1"/>
      <p:bldP spid="2" grpId="0"/>
      <p:bldP spid="9" grpId="0"/>
      <p:bldP spid="11"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D12C9F2C-EA3E-260B-613F-1275570740B9}"/>
              </a:ext>
            </a:extLst>
          </p:cNvPr>
          <p:cNvGrpSpPr/>
          <p:nvPr/>
        </p:nvGrpSpPr>
        <p:grpSpPr>
          <a:xfrm>
            <a:off x="471344" y="975522"/>
            <a:ext cx="1916640" cy="1976400"/>
            <a:chOff x="471344" y="975522"/>
            <a:chExt cx="1916640" cy="1976400"/>
          </a:xfrm>
        </p:grpSpPr>
        <mc:AlternateContent xmlns:mc="http://schemas.openxmlformats.org/markup-compatibility/2006">
          <mc:Choice xmlns:p14="http://schemas.microsoft.com/office/powerpoint/2010/main" Requires="p14">
            <p:contentPart p14:bwMode="auto" r:id="rId2">
              <p14:nvContentPartPr>
                <p14:cNvPr id="6" name="Ink 5">
                  <a:extLst>
                    <a:ext uri="{FF2B5EF4-FFF2-40B4-BE49-F238E27FC236}">
                      <a16:creationId xmlns:a16="http://schemas.microsoft.com/office/drawing/2014/main" id="{F1EC55CF-D35C-7E0F-2C42-ACACCFA5ADC3}"/>
                    </a:ext>
                  </a:extLst>
                </p14:cNvPr>
                <p14:cNvContentPartPr/>
                <p14:nvPr/>
              </p14:nvContentPartPr>
              <p14:xfrm>
                <a:off x="699584" y="1068762"/>
                <a:ext cx="62640" cy="361080"/>
              </p14:xfrm>
            </p:contentPart>
          </mc:Choice>
          <mc:Fallback>
            <p:pic>
              <p:nvPicPr>
                <p:cNvPr id="6" name="Ink 5">
                  <a:extLst>
                    <a:ext uri="{FF2B5EF4-FFF2-40B4-BE49-F238E27FC236}">
                      <a16:creationId xmlns:a16="http://schemas.microsoft.com/office/drawing/2014/main" id="{F1EC55CF-D35C-7E0F-2C42-ACACCFA5ADC3}"/>
                    </a:ext>
                  </a:extLst>
                </p:cNvPr>
                <p:cNvPicPr/>
                <p:nvPr/>
              </p:nvPicPr>
              <p:blipFill>
                <a:blip r:embed="rId3"/>
                <a:stretch>
                  <a:fillRect/>
                </a:stretch>
              </p:blipFill>
              <p:spPr>
                <a:xfrm>
                  <a:off x="690944" y="1060122"/>
                  <a:ext cx="80280" cy="37872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7" name="Ink 6">
                  <a:extLst>
                    <a:ext uri="{FF2B5EF4-FFF2-40B4-BE49-F238E27FC236}">
                      <a16:creationId xmlns:a16="http://schemas.microsoft.com/office/drawing/2014/main" id="{52DB3552-517D-2159-E133-029DE17275CA}"/>
                    </a:ext>
                  </a:extLst>
                </p14:cNvPr>
                <p14:cNvContentPartPr/>
                <p14:nvPr/>
              </p14:nvContentPartPr>
              <p14:xfrm>
                <a:off x="679784" y="975522"/>
                <a:ext cx="163440" cy="259200"/>
              </p14:xfrm>
            </p:contentPart>
          </mc:Choice>
          <mc:Fallback>
            <p:pic>
              <p:nvPicPr>
                <p:cNvPr id="7" name="Ink 6">
                  <a:extLst>
                    <a:ext uri="{FF2B5EF4-FFF2-40B4-BE49-F238E27FC236}">
                      <a16:creationId xmlns:a16="http://schemas.microsoft.com/office/drawing/2014/main" id="{52DB3552-517D-2159-E133-029DE17275CA}"/>
                    </a:ext>
                  </a:extLst>
                </p:cNvPr>
                <p:cNvPicPr/>
                <p:nvPr/>
              </p:nvPicPr>
              <p:blipFill>
                <a:blip r:embed="rId5"/>
                <a:stretch>
                  <a:fillRect/>
                </a:stretch>
              </p:blipFill>
              <p:spPr>
                <a:xfrm>
                  <a:off x="670784" y="966522"/>
                  <a:ext cx="181080" cy="27684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8" name="Ink 7">
                  <a:extLst>
                    <a:ext uri="{FF2B5EF4-FFF2-40B4-BE49-F238E27FC236}">
                      <a16:creationId xmlns:a16="http://schemas.microsoft.com/office/drawing/2014/main" id="{9D75A891-7158-DDE0-E2CA-8E7323CC5521}"/>
                    </a:ext>
                  </a:extLst>
                </p14:cNvPr>
                <p14:cNvContentPartPr/>
                <p14:nvPr/>
              </p14:nvContentPartPr>
              <p14:xfrm>
                <a:off x="907664" y="1209882"/>
                <a:ext cx="63720" cy="181440"/>
              </p14:xfrm>
            </p:contentPart>
          </mc:Choice>
          <mc:Fallback>
            <p:pic>
              <p:nvPicPr>
                <p:cNvPr id="8" name="Ink 7">
                  <a:extLst>
                    <a:ext uri="{FF2B5EF4-FFF2-40B4-BE49-F238E27FC236}">
                      <a16:creationId xmlns:a16="http://schemas.microsoft.com/office/drawing/2014/main" id="{9D75A891-7158-DDE0-E2CA-8E7323CC5521}"/>
                    </a:ext>
                  </a:extLst>
                </p:cNvPr>
                <p:cNvPicPr/>
                <p:nvPr/>
              </p:nvPicPr>
              <p:blipFill>
                <a:blip r:embed="rId7"/>
                <a:stretch>
                  <a:fillRect/>
                </a:stretch>
              </p:blipFill>
              <p:spPr>
                <a:xfrm>
                  <a:off x="898664" y="1200882"/>
                  <a:ext cx="81360" cy="19908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9" name="Ink 8">
                  <a:extLst>
                    <a:ext uri="{FF2B5EF4-FFF2-40B4-BE49-F238E27FC236}">
                      <a16:creationId xmlns:a16="http://schemas.microsoft.com/office/drawing/2014/main" id="{806C4B91-4B59-C7A5-BD85-742EC61E6827}"/>
                    </a:ext>
                  </a:extLst>
                </p14:cNvPr>
                <p14:cNvContentPartPr/>
                <p14:nvPr/>
              </p14:nvContentPartPr>
              <p14:xfrm>
                <a:off x="1071824" y="1010442"/>
                <a:ext cx="367560" cy="392760"/>
              </p14:xfrm>
            </p:contentPart>
          </mc:Choice>
          <mc:Fallback>
            <p:pic>
              <p:nvPicPr>
                <p:cNvPr id="9" name="Ink 8">
                  <a:extLst>
                    <a:ext uri="{FF2B5EF4-FFF2-40B4-BE49-F238E27FC236}">
                      <a16:creationId xmlns:a16="http://schemas.microsoft.com/office/drawing/2014/main" id="{806C4B91-4B59-C7A5-BD85-742EC61E6827}"/>
                    </a:ext>
                  </a:extLst>
                </p:cNvPr>
                <p:cNvPicPr/>
                <p:nvPr/>
              </p:nvPicPr>
              <p:blipFill>
                <a:blip r:embed="rId9"/>
                <a:stretch>
                  <a:fillRect/>
                </a:stretch>
              </p:blipFill>
              <p:spPr>
                <a:xfrm>
                  <a:off x="1062824" y="1001802"/>
                  <a:ext cx="385200" cy="41040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10" name="Ink 9">
                  <a:extLst>
                    <a:ext uri="{FF2B5EF4-FFF2-40B4-BE49-F238E27FC236}">
                      <a16:creationId xmlns:a16="http://schemas.microsoft.com/office/drawing/2014/main" id="{103AF89E-4E2A-03DF-F6B0-6BF15774D6A4}"/>
                    </a:ext>
                  </a:extLst>
                </p14:cNvPr>
                <p14:cNvContentPartPr/>
                <p14:nvPr/>
              </p14:nvContentPartPr>
              <p14:xfrm>
                <a:off x="471344" y="1815402"/>
                <a:ext cx="1810800" cy="1136520"/>
              </p14:xfrm>
            </p:contentPart>
          </mc:Choice>
          <mc:Fallback>
            <p:pic>
              <p:nvPicPr>
                <p:cNvPr id="10" name="Ink 9">
                  <a:extLst>
                    <a:ext uri="{FF2B5EF4-FFF2-40B4-BE49-F238E27FC236}">
                      <a16:creationId xmlns:a16="http://schemas.microsoft.com/office/drawing/2014/main" id="{103AF89E-4E2A-03DF-F6B0-6BF15774D6A4}"/>
                    </a:ext>
                  </a:extLst>
                </p:cNvPr>
                <p:cNvPicPr/>
                <p:nvPr/>
              </p:nvPicPr>
              <p:blipFill>
                <a:blip r:embed="rId11"/>
                <a:stretch>
                  <a:fillRect/>
                </a:stretch>
              </p:blipFill>
              <p:spPr>
                <a:xfrm>
                  <a:off x="462344" y="1806402"/>
                  <a:ext cx="1828440" cy="115416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12" name="Ink 11">
                  <a:extLst>
                    <a:ext uri="{FF2B5EF4-FFF2-40B4-BE49-F238E27FC236}">
                      <a16:creationId xmlns:a16="http://schemas.microsoft.com/office/drawing/2014/main" id="{7014D220-AF09-2A6A-641B-695D7DFEF9CE}"/>
                    </a:ext>
                  </a:extLst>
                </p14:cNvPr>
                <p14:cNvContentPartPr/>
                <p14:nvPr/>
              </p14:nvContentPartPr>
              <p14:xfrm>
                <a:off x="1569344" y="1456482"/>
                <a:ext cx="259200" cy="274320"/>
              </p14:xfrm>
            </p:contentPart>
          </mc:Choice>
          <mc:Fallback>
            <p:pic>
              <p:nvPicPr>
                <p:cNvPr id="12" name="Ink 11">
                  <a:extLst>
                    <a:ext uri="{FF2B5EF4-FFF2-40B4-BE49-F238E27FC236}">
                      <a16:creationId xmlns:a16="http://schemas.microsoft.com/office/drawing/2014/main" id="{7014D220-AF09-2A6A-641B-695D7DFEF9CE}"/>
                    </a:ext>
                  </a:extLst>
                </p:cNvPr>
                <p:cNvPicPr/>
                <p:nvPr/>
              </p:nvPicPr>
              <p:blipFill>
                <a:blip r:embed="rId13"/>
                <a:stretch>
                  <a:fillRect/>
                </a:stretch>
              </p:blipFill>
              <p:spPr>
                <a:xfrm>
                  <a:off x="1560704" y="1447842"/>
                  <a:ext cx="276840" cy="29196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13" name="Ink 12">
                  <a:extLst>
                    <a:ext uri="{FF2B5EF4-FFF2-40B4-BE49-F238E27FC236}">
                      <a16:creationId xmlns:a16="http://schemas.microsoft.com/office/drawing/2014/main" id="{1D6B2D7B-951A-00D3-8358-946CF0FFC9C2}"/>
                    </a:ext>
                  </a:extLst>
                </p14:cNvPr>
                <p14:cNvContentPartPr/>
                <p14:nvPr/>
              </p14:nvContentPartPr>
              <p14:xfrm>
                <a:off x="1870664" y="1424442"/>
                <a:ext cx="214920" cy="276480"/>
              </p14:xfrm>
            </p:contentPart>
          </mc:Choice>
          <mc:Fallback>
            <p:pic>
              <p:nvPicPr>
                <p:cNvPr id="13" name="Ink 12">
                  <a:extLst>
                    <a:ext uri="{FF2B5EF4-FFF2-40B4-BE49-F238E27FC236}">
                      <a16:creationId xmlns:a16="http://schemas.microsoft.com/office/drawing/2014/main" id="{1D6B2D7B-951A-00D3-8358-946CF0FFC9C2}"/>
                    </a:ext>
                  </a:extLst>
                </p:cNvPr>
                <p:cNvPicPr/>
                <p:nvPr/>
              </p:nvPicPr>
              <p:blipFill>
                <a:blip r:embed="rId15"/>
                <a:stretch>
                  <a:fillRect/>
                </a:stretch>
              </p:blipFill>
              <p:spPr>
                <a:xfrm>
                  <a:off x="1861664" y="1415802"/>
                  <a:ext cx="232560" cy="29412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14" name="Ink 13">
                  <a:extLst>
                    <a:ext uri="{FF2B5EF4-FFF2-40B4-BE49-F238E27FC236}">
                      <a16:creationId xmlns:a16="http://schemas.microsoft.com/office/drawing/2014/main" id="{D7DA1BFF-7B27-4E9A-0153-48D94C03176D}"/>
                    </a:ext>
                  </a:extLst>
                </p14:cNvPr>
                <p14:cNvContentPartPr/>
                <p14:nvPr/>
              </p14:nvContentPartPr>
              <p14:xfrm>
                <a:off x="1886864" y="1565922"/>
                <a:ext cx="197280" cy="18360"/>
              </p14:xfrm>
            </p:contentPart>
          </mc:Choice>
          <mc:Fallback>
            <p:pic>
              <p:nvPicPr>
                <p:cNvPr id="14" name="Ink 13">
                  <a:extLst>
                    <a:ext uri="{FF2B5EF4-FFF2-40B4-BE49-F238E27FC236}">
                      <a16:creationId xmlns:a16="http://schemas.microsoft.com/office/drawing/2014/main" id="{D7DA1BFF-7B27-4E9A-0153-48D94C03176D}"/>
                    </a:ext>
                  </a:extLst>
                </p:cNvPr>
                <p:cNvPicPr/>
                <p:nvPr/>
              </p:nvPicPr>
              <p:blipFill>
                <a:blip r:embed="rId17"/>
                <a:stretch>
                  <a:fillRect/>
                </a:stretch>
              </p:blipFill>
              <p:spPr>
                <a:xfrm>
                  <a:off x="1878224" y="1556922"/>
                  <a:ext cx="214920" cy="3600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5" name="Ink 14">
                  <a:extLst>
                    <a:ext uri="{FF2B5EF4-FFF2-40B4-BE49-F238E27FC236}">
                      <a16:creationId xmlns:a16="http://schemas.microsoft.com/office/drawing/2014/main" id="{049A682D-DF57-88D4-7B2A-CAF85CDB700F}"/>
                    </a:ext>
                  </a:extLst>
                </p14:cNvPr>
                <p14:cNvContentPartPr/>
                <p14:nvPr/>
              </p14:nvContentPartPr>
              <p14:xfrm>
                <a:off x="2195024" y="1396362"/>
                <a:ext cx="192960" cy="291600"/>
              </p14:xfrm>
            </p:contentPart>
          </mc:Choice>
          <mc:Fallback>
            <p:pic>
              <p:nvPicPr>
                <p:cNvPr id="15" name="Ink 14">
                  <a:extLst>
                    <a:ext uri="{FF2B5EF4-FFF2-40B4-BE49-F238E27FC236}">
                      <a16:creationId xmlns:a16="http://schemas.microsoft.com/office/drawing/2014/main" id="{049A682D-DF57-88D4-7B2A-CAF85CDB700F}"/>
                    </a:ext>
                  </a:extLst>
                </p:cNvPr>
                <p:cNvPicPr/>
                <p:nvPr/>
              </p:nvPicPr>
              <p:blipFill>
                <a:blip r:embed="rId19"/>
                <a:stretch>
                  <a:fillRect/>
                </a:stretch>
              </p:blipFill>
              <p:spPr>
                <a:xfrm>
                  <a:off x="2186384" y="1387362"/>
                  <a:ext cx="210600" cy="309240"/>
                </a:xfrm>
                <a:prstGeom prst="rect">
                  <a:avLst/>
                </a:prstGeom>
              </p:spPr>
            </p:pic>
          </mc:Fallback>
        </mc:AlternateContent>
      </p:grpSp>
      <p:grpSp>
        <p:nvGrpSpPr>
          <p:cNvPr id="37" name="Group 36">
            <a:extLst>
              <a:ext uri="{FF2B5EF4-FFF2-40B4-BE49-F238E27FC236}">
                <a16:creationId xmlns:a16="http://schemas.microsoft.com/office/drawing/2014/main" id="{0A93551E-2FB9-87AB-0DC7-FCE7582435FE}"/>
              </a:ext>
            </a:extLst>
          </p:cNvPr>
          <p:cNvGrpSpPr/>
          <p:nvPr/>
        </p:nvGrpSpPr>
        <p:grpSpPr>
          <a:xfrm>
            <a:off x="593024" y="3088362"/>
            <a:ext cx="1503000" cy="951480"/>
            <a:chOff x="593024" y="3088362"/>
            <a:chExt cx="1503000" cy="951480"/>
          </a:xfrm>
        </p:grpSpPr>
        <mc:AlternateContent xmlns:mc="http://schemas.openxmlformats.org/markup-compatibility/2006">
          <mc:Choice xmlns:p14="http://schemas.microsoft.com/office/powerpoint/2010/main" Requires="p14">
            <p:contentPart p14:bwMode="auto" r:id="rId20">
              <p14:nvContentPartPr>
                <p14:cNvPr id="17" name="Ink 16">
                  <a:extLst>
                    <a:ext uri="{FF2B5EF4-FFF2-40B4-BE49-F238E27FC236}">
                      <a16:creationId xmlns:a16="http://schemas.microsoft.com/office/drawing/2014/main" id="{7327413C-52DE-DDA6-63F3-A795E5CC7423}"/>
                    </a:ext>
                  </a:extLst>
                </p14:cNvPr>
                <p14:cNvContentPartPr/>
                <p14:nvPr/>
              </p14:nvContentPartPr>
              <p14:xfrm>
                <a:off x="721904" y="3107442"/>
                <a:ext cx="51840" cy="397080"/>
              </p14:xfrm>
            </p:contentPart>
          </mc:Choice>
          <mc:Fallback>
            <p:pic>
              <p:nvPicPr>
                <p:cNvPr id="17" name="Ink 16">
                  <a:extLst>
                    <a:ext uri="{FF2B5EF4-FFF2-40B4-BE49-F238E27FC236}">
                      <a16:creationId xmlns:a16="http://schemas.microsoft.com/office/drawing/2014/main" id="{7327413C-52DE-DDA6-63F3-A795E5CC7423}"/>
                    </a:ext>
                  </a:extLst>
                </p:cNvPr>
                <p:cNvPicPr/>
                <p:nvPr/>
              </p:nvPicPr>
              <p:blipFill>
                <a:blip r:embed="rId21"/>
                <a:stretch>
                  <a:fillRect/>
                </a:stretch>
              </p:blipFill>
              <p:spPr>
                <a:xfrm>
                  <a:off x="712904" y="3098802"/>
                  <a:ext cx="69480" cy="41472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18" name="Ink 17">
                  <a:extLst>
                    <a:ext uri="{FF2B5EF4-FFF2-40B4-BE49-F238E27FC236}">
                      <a16:creationId xmlns:a16="http://schemas.microsoft.com/office/drawing/2014/main" id="{D3802807-A99C-BC83-EE09-F4F7CEA64D23}"/>
                    </a:ext>
                  </a:extLst>
                </p14:cNvPr>
                <p14:cNvContentPartPr/>
                <p14:nvPr/>
              </p14:nvContentPartPr>
              <p14:xfrm>
                <a:off x="878144" y="3097722"/>
                <a:ext cx="28800" cy="351720"/>
              </p14:xfrm>
            </p:contentPart>
          </mc:Choice>
          <mc:Fallback>
            <p:pic>
              <p:nvPicPr>
                <p:cNvPr id="18" name="Ink 17">
                  <a:extLst>
                    <a:ext uri="{FF2B5EF4-FFF2-40B4-BE49-F238E27FC236}">
                      <a16:creationId xmlns:a16="http://schemas.microsoft.com/office/drawing/2014/main" id="{D3802807-A99C-BC83-EE09-F4F7CEA64D23}"/>
                    </a:ext>
                  </a:extLst>
                </p:cNvPr>
                <p:cNvPicPr/>
                <p:nvPr/>
              </p:nvPicPr>
              <p:blipFill>
                <a:blip r:embed="rId23"/>
                <a:stretch>
                  <a:fillRect/>
                </a:stretch>
              </p:blipFill>
              <p:spPr>
                <a:xfrm>
                  <a:off x="869144" y="3088722"/>
                  <a:ext cx="46440" cy="36936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19" name="Ink 18">
                  <a:extLst>
                    <a:ext uri="{FF2B5EF4-FFF2-40B4-BE49-F238E27FC236}">
                      <a16:creationId xmlns:a16="http://schemas.microsoft.com/office/drawing/2014/main" id="{3D2CC91F-411C-40D2-E276-57C3FAA5C576}"/>
                    </a:ext>
                  </a:extLst>
                </p14:cNvPr>
                <p14:cNvContentPartPr/>
                <p14:nvPr/>
              </p14:nvContentPartPr>
              <p14:xfrm>
                <a:off x="632264" y="3219762"/>
                <a:ext cx="322200" cy="60480"/>
              </p14:xfrm>
            </p:contentPart>
          </mc:Choice>
          <mc:Fallback>
            <p:pic>
              <p:nvPicPr>
                <p:cNvPr id="19" name="Ink 18">
                  <a:extLst>
                    <a:ext uri="{FF2B5EF4-FFF2-40B4-BE49-F238E27FC236}">
                      <a16:creationId xmlns:a16="http://schemas.microsoft.com/office/drawing/2014/main" id="{3D2CC91F-411C-40D2-E276-57C3FAA5C576}"/>
                    </a:ext>
                  </a:extLst>
                </p:cNvPr>
                <p:cNvPicPr/>
                <p:nvPr/>
              </p:nvPicPr>
              <p:blipFill>
                <a:blip r:embed="rId25"/>
                <a:stretch>
                  <a:fillRect/>
                </a:stretch>
              </p:blipFill>
              <p:spPr>
                <a:xfrm>
                  <a:off x="623264" y="3210762"/>
                  <a:ext cx="339840" cy="7812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20" name="Ink 19">
                  <a:extLst>
                    <a:ext uri="{FF2B5EF4-FFF2-40B4-BE49-F238E27FC236}">
                      <a16:creationId xmlns:a16="http://schemas.microsoft.com/office/drawing/2014/main" id="{A42FFEE2-CBD9-9986-DFAF-BDB40530C669}"/>
                    </a:ext>
                  </a:extLst>
                </p14:cNvPr>
                <p14:cNvContentPartPr/>
                <p14:nvPr/>
              </p14:nvContentPartPr>
              <p14:xfrm>
                <a:off x="593024" y="3369162"/>
                <a:ext cx="358200" cy="43200"/>
              </p14:xfrm>
            </p:contentPart>
          </mc:Choice>
          <mc:Fallback>
            <p:pic>
              <p:nvPicPr>
                <p:cNvPr id="20" name="Ink 19">
                  <a:extLst>
                    <a:ext uri="{FF2B5EF4-FFF2-40B4-BE49-F238E27FC236}">
                      <a16:creationId xmlns:a16="http://schemas.microsoft.com/office/drawing/2014/main" id="{A42FFEE2-CBD9-9986-DFAF-BDB40530C669}"/>
                    </a:ext>
                  </a:extLst>
                </p:cNvPr>
                <p:cNvPicPr/>
                <p:nvPr/>
              </p:nvPicPr>
              <p:blipFill>
                <a:blip r:embed="rId27"/>
                <a:stretch>
                  <a:fillRect/>
                </a:stretch>
              </p:blipFill>
              <p:spPr>
                <a:xfrm>
                  <a:off x="584384" y="3360522"/>
                  <a:ext cx="375840" cy="6084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21" name="Ink 20">
                  <a:extLst>
                    <a:ext uri="{FF2B5EF4-FFF2-40B4-BE49-F238E27FC236}">
                      <a16:creationId xmlns:a16="http://schemas.microsoft.com/office/drawing/2014/main" id="{5750CB75-6ADD-E3CC-5298-6896B4C290EE}"/>
                    </a:ext>
                  </a:extLst>
                </p14:cNvPr>
                <p14:cNvContentPartPr/>
                <p14:nvPr/>
              </p14:nvContentPartPr>
              <p14:xfrm>
                <a:off x="1031504" y="3122922"/>
                <a:ext cx="250560" cy="302040"/>
              </p14:xfrm>
            </p:contentPart>
          </mc:Choice>
          <mc:Fallback>
            <p:pic>
              <p:nvPicPr>
                <p:cNvPr id="21" name="Ink 20">
                  <a:extLst>
                    <a:ext uri="{FF2B5EF4-FFF2-40B4-BE49-F238E27FC236}">
                      <a16:creationId xmlns:a16="http://schemas.microsoft.com/office/drawing/2014/main" id="{5750CB75-6ADD-E3CC-5298-6896B4C290EE}"/>
                    </a:ext>
                  </a:extLst>
                </p:cNvPr>
                <p:cNvPicPr/>
                <p:nvPr/>
              </p:nvPicPr>
              <p:blipFill>
                <a:blip r:embed="rId29"/>
                <a:stretch>
                  <a:fillRect/>
                </a:stretch>
              </p:blipFill>
              <p:spPr>
                <a:xfrm>
                  <a:off x="1022864" y="3113922"/>
                  <a:ext cx="268200" cy="31968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22" name="Ink 21">
                  <a:extLst>
                    <a:ext uri="{FF2B5EF4-FFF2-40B4-BE49-F238E27FC236}">
                      <a16:creationId xmlns:a16="http://schemas.microsoft.com/office/drawing/2014/main" id="{1A664B2F-316B-1221-9AC6-012B49FB9E24}"/>
                    </a:ext>
                  </a:extLst>
                </p14:cNvPr>
                <p14:cNvContentPartPr/>
                <p14:nvPr/>
              </p14:nvContentPartPr>
              <p14:xfrm>
                <a:off x="1364504" y="3198882"/>
                <a:ext cx="205920" cy="201240"/>
              </p14:xfrm>
            </p:contentPart>
          </mc:Choice>
          <mc:Fallback>
            <p:pic>
              <p:nvPicPr>
                <p:cNvPr id="22" name="Ink 21">
                  <a:extLst>
                    <a:ext uri="{FF2B5EF4-FFF2-40B4-BE49-F238E27FC236}">
                      <a16:creationId xmlns:a16="http://schemas.microsoft.com/office/drawing/2014/main" id="{1A664B2F-316B-1221-9AC6-012B49FB9E24}"/>
                    </a:ext>
                  </a:extLst>
                </p:cNvPr>
                <p:cNvPicPr/>
                <p:nvPr/>
              </p:nvPicPr>
              <p:blipFill>
                <a:blip r:embed="rId31"/>
                <a:stretch>
                  <a:fillRect/>
                </a:stretch>
              </p:blipFill>
              <p:spPr>
                <a:xfrm>
                  <a:off x="1355504" y="3189882"/>
                  <a:ext cx="223560" cy="21888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23" name="Ink 22">
                  <a:extLst>
                    <a:ext uri="{FF2B5EF4-FFF2-40B4-BE49-F238E27FC236}">
                      <a16:creationId xmlns:a16="http://schemas.microsoft.com/office/drawing/2014/main" id="{A4121CE4-5043-2112-05D5-6A237E283E8F}"/>
                    </a:ext>
                  </a:extLst>
                </p14:cNvPr>
                <p14:cNvContentPartPr/>
                <p14:nvPr/>
              </p14:nvContentPartPr>
              <p14:xfrm>
                <a:off x="1647464" y="3088362"/>
                <a:ext cx="191160" cy="307080"/>
              </p14:xfrm>
            </p:contentPart>
          </mc:Choice>
          <mc:Fallback>
            <p:pic>
              <p:nvPicPr>
                <p:cNvPr id="23" name="Ink 22">
                  <a:extLst>
                    <a:ext uri="{FF2B5EF4-FFF2-40B4-BE49-F238E27FC236}">
                      <a16:creationId xmlns:a16="http://schemas.microsoft.com/office/drawing/2014/main" id="{A4121CE4-5043-2112-05D5-6A237E283E8F}"/>
                    </a:ext>
                  </a:extLst>
                </p:cNvPr>
                <p:cNvPicPr/>
                <p:nvPr/>
              </p:nvPicPr>
              <p:blipFill>
                <a:blip r:embed="rId33"/>
                <a:stretch>
                  <a:fillRect/>
                </a:stretch>
              </p:blipFill>
              <p:spPr>
                <a:xfrm>
                  <a:off x="1638464" y="3079362"/>
                  <a:ext cx="208800" cy="32472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24" name="Ink 23">
                  <a:extLst>
                    <a:ext uri="{FF2B5EF4-FFF2-40B4-BE49-F238E27FC236}">
                      <a16:creationId xmlns:a16="http://schemas.microsoft.com/office/drawing/2014/main" id="{B12912FF-BEAD-B0A5-0250-38E955F9D0F2}"/>
                    </a:ext>
                  </a:extLst>
                </p14:cNvPr>
                <p14:cNvContentPartPr/>
                <p14:nvPr/>
              </p14:nvContentPartPr>
              <p14:xfrm>
                <a:off x="1858064" y="3129042"/>
                <a:ext cx="157680" cy="263880"/>
              </p14:xfrm>
            </p:contentPart>
          </mc:Choice>
          <mc:Fallback>
            <p:pic>
              <p:nvPicPr>
                <p:cNvPr id="24" name="Ink 23">
                  <a:extLst>
                    <a:ext uri="{FF2B5EF4-FFF2-40B4-BE49-F238E27FC236}">
                      <a16:creationId xmlns:a16="http://schemas.microsoft.com/office/drawing/2014/main" id="{B12912FF-BEAD-B0A5-0250-38E955F9D0F2}"/>
                    </a:ext>
                  </a:extLst>
                </p:cNvPr>
                <p:cNvPicPr/>
                <p:nvPr/>
              </p:nvPicPr>
              <p:blipFill>
                <a:blip r:embed="rId35"/>
                <a:stretch>
                  <a:fillRect/>
                </a:stretch>
              </p:blipFill>
              <p:spPr>
                <a:xfrm>
                  <a:off x="1849064" y="3120042"/>
                  <a:ext cx="175320" cy="28152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25" name="Ink 24">
                  <a:extLst>
                    <a:ext uri="{FF2B5EF4-FFF2-40B4-BE49-F238E27FC236}">
                      <a16:creationId xmlns:a16="http://schemas.microsoft.com/office/drawing/2014/main" id="{BF5C0B7A-8E21-2A9C-43CF-A7738FEAC6B8}"/>
                    </a:ext>
                  </a:extLst>
                </p14:cNvPr>
                <p14:cNvContentPartPr/>
                <p14:nvPr/>
              </p14:nvContentPartPr>
              <p14:xfrm>
                <a:off x="1931864" y="3259002"/>
                <a:ext cx="164160" cy="27720"/>
              </p14:xfrm>
            </p:contentPart>
          </mc:Choice>
          <mc:Fallback>
            <p:pic>
              <p:nvPicPr>
                <p:cNvPr id="25" name="Ink 24">
                  <a:extLst>
                    <a:ext uri="{FF2B5EF4-FFF2-40B4-BE49-F238E27FC236}">
                      <a16:creationId xmlns:a16="http://schemas.microsoft.com/office/drawing/2014/main" id="{BF5C0B7A-8E21-2A9C-43CF-A7738FEAC6B8}"/>
                    </a:ext>
                  </a:extLst>
                </p:cNvPr>
                <p:cNvPicPr/>
                <p:nvPr/>
              </p:nvPicPr>
              <p:blipFill>
                <a:blip r:embed="rId37"/>
                <a:stretch>
                  <a:fillRect/>
                </a:stretch>
              </p:blipFill>
              <p:spPr>
                <a:xfrm>
                  <a:off x="1922864" y="3250362"/>
                  <a:ext cx="181800" cy="4536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26" name="Ink 25">
                  <a:extLst>
                    <a:ext uri="{FF2B5EF4-FFF2-40B4-BE49-F238E27FC236}">
                      <a16:creationId xmlns:a16="http://schemas.microsoft.com/office/drawing/2014/main" id="{EBD778E0-3BB1-1ADF-C8AB-FDC2AF389596}"/>
                    </a:ext>
                  </a:extLst>
                </p14:cNvPr>
                <p14:cNvContentPartPr/>
                <p14:nvPr/>
              </p14:nvContentPartPr>
              <p14:xfrm>
                <a:off x="867704" y="3640242"/>
                <a:ext cx="261000" cy="245880"/>
              </p14:xfrm>
            </p:contentPart>
          </mc:Choice>
          <mc:Fallback>
            <p:pic>
              <p:nvPicPr>
                <p:cNvPr id="26" name="Ink 25">
                  <a:extLst>
                    <a:ext uri="{FF2B5EF4-FFF2-40B4-BE49-F238E27FC236}">
                      <a16:creationId xmlns:a16="http://schemas.microsoft.com/office/drawing/2014/main" id="{EBD778E0-3BB1-1ADF-C8AB-FDC2AF389596}"/>
                    </a:ext>
                  </a:extLst>
                </p:cNvPr>
                <p:cNvPicPr/>
                <p:nvPr/>
              </p:nvPicPr>
              <p:blipFill>
                <a:blip r:embed="rId39"/>
                <a:stretch>
                  <a:fillRect/>
                </a:stretch>
              </p:blipFill>
              <p:spPr>
                <a:xfrm>
                  <a:off x="858704" y="3631242"/>
                  <a:ext cx="278640" cy="26352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27" name="Ink 26">
                  <a:extLst>
                    <a:ext uri="{FF2B5EF4-FFF2-40B4-BE49-F238E27FC236}">
                      <a16:creationId xmlns:a16="http://schemas.microsoft.com/office/drawing/2014/main" id="{9995CDF1-B9BD-01A3-B341-157CDFCE2831}"/>
                    </a:ext>
                  </a:extLst>
                </p14:cNvPr>
                <p14:cNvContentPartPr/>
                <p14:nvPr/>
              </p14:nvContentPartPr>
              <p14:xfrm>
                <a:off x="1231664" y="3671562"/>
                <a:ext cx="14400" cy="150480"/>
              </p14:xfrm>
            </p:contentPart>
          </mc:Choice>
          <mc:Fallback>
            <p:pic>
              <p:nvPicPr>
                <p:cNvPr id="27" name="Ink 26">
                  <a:extLst>
                    <a:ext uri="{FF2B5EF4-FFF2-40B4-BE49-F238E27FC236}">
                      <a16:creationId xmlns:a16="http://schemas.microsoft.com/office/drawing/2014/main" id="{9995CDF1-B9BD-01A3-B341-157CDFCE2831}"/>
                    </a:ext>
                  </a:extLst>
                </p:cNvPr>
                <p:cNvPicPr/>
                <p:nvPr/>
              </p:nvPicPr>
              <p:blipFill>
                <a:blip r:embed="rId41"/>
                <a:stretch>
                  <a:fillRect/>
                </a:stretch>
              </p:blipFill>
              <p:spPr>
                <a:xfrm>
                  <a:off x="1222664" y="3662922"/>
                  <a:ext cx="32040" cy="16812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28" name="Ink 27">
                  <a:extLst>
                    <a:ext uri="{FF2B5EF4-FFF2-40B4-BE49-F238E27FC236}">
                      <a16:creationId xmlns:a16="http://schemas.microsoft.com/office/drawing/2014/main" id="{C443B080-00B2-9966-A187-65446758463E}"/>
                    </a:ext>
                  </a:extLst>
                </p14:cNvPr>
                <p14:cNvContentPartPr/>
                <p14:nvPr/>
              </p14:nvContentPartPr>
              <p14:xfrm>
                <a:off x="1152464" y="3632322"/>
                <a:ext cx="203760" cy="234360"/>
              </p14:xfrm>
            </p:contentPart>
          </mc:Choice>
          <mc:Fallback>
            <p:pic>
              <p:nvPicPr>
                <p:cNvPr id="28" name="Ink 27">
                  <a:extLst>
                    <a:ext uri="{FF2B5EF4-FFF2-40B4-BE49-F238E27FC236}">
                      <a16:creationId xmlns:a16="http://schemas.microsoft.com/office/drawing/2014/main" id="{C443B080-00B2-9966-A187-65446758463E}"/>
                    </a:ext>
                  </a:extLst>
                </p:cNvPr>
                <p:cNvPicPr/>
                <p:nvPr/>
              </p:nvPicPr>
              <p:blipFill>
                <a:blip r:embed="rId43"/>
                <a:stretch>
                  <a:fillRect/>
                </a:stretch>
              </p:blipFill>
              <p:spPr>
                <a:xfrm>
                  <a:off x="1143464" y="3623682"/>
                  <a:ext cx="221400" cy="25200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29" name="Ink 28">
                  <a:extLst>
                    <a:ext uri="{FF2B5EF4-FFF2-40B4-BE49-F238E27FC236}">
                      <a16:creationId xmlns:a16="http://schemas.microsoft.com/office/drawing/2014/main" id="{AE92B6DE-7ED8-F404-DD96-57CE809053E6}"/>
                    </a:ext>
                  </a:extLst>
                </p14:cNvPr>
                <p14:cNvContentPartPr/>
                <p14:nvPr/>
              </p14:nvContentPartPr>
              <p14:xfrm>
                <a:off x="1417064" y="3658602"/>
                <a:ext cx="104760" cy="205920"/>
              </p14:xfrm>
            </p:contentPart>
          </mc:Choice>
          <mc:Fallback>
            <p:pic>
              <p:nvPicPr>
                <p:cNvPr id="29" name="Ink 28">
                  <a:extLst>
                    <a:ext uri="{FF2B5EF4-FFF2-40B4-BE49-F238E27FC236}">
                      <a16:creationId xmlns:a16="http://schemas.microsoft.com/office/drawing/2014/main" id="{AE92B6DE-7ED8-F404-DD96-57CE809053E6}"/>
                    </a:ext>
                  </a:extLst>
                </p:cNvPr>
                <p:cNvPicPr/>
                <p:nvPr/>
              </p:nvPicPr>
              <p:blipFill>
                <a:blip r:embed="rId45"/>
                <a:stretch>
                  <a:fillRect/>
                </a:stretch>
              </p:blipFill>
              <p:spPr>
                <a:xfrm>
                  <a:off x="1408424" y="3649602"/>
                  <a:ext cx="122400" cy="22356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30" name="Ink 29">
                  <a:extLst>
                    <a:ext uri="{FF2B5EF4-FFF2-40B4-BE49-F238E27FC236}">
                      <a16:creationId xmlns:a16="http://schemas.microsoft.com/office/drawing/2014/main" id="{2C6B4A1A-1403-CAB6-E664-D743EE5CC545}"/>
                    </a:ext>
                  </a:extLst>
                </p14:cNvPr>
                <p14:cNvContentPartPr/>
                <p14:nvPr/>
              </p14:nvContentPartPr>
              <p14:xfrm>
                <a:off x="1445864" y="3755082"/>
                <a:ext cx="94680" cy="34920"/>
              </p14:xfrm>
            </p:contentPart>
          </mc:Choice>
          <mc:Fallback>
            <p:pic>
              <p:nvPicPr>
                <p:cNvPr id="30" name="Ink 29">
                  <a:extLst>
                    <a:ext uri="{FF2B5EF4-FFF2-40B4-BE49-F238E27FC236}">
                      <a16:creationId xmlns:a16="http://schemas.microsoft.com/office/drawing/2014/main" id="{2C6B4A1A-1403-CAB6-E664-D743EE5CC545}"/>
                    </a:ext>
                  </a:extLst>
                </p:cNvPr>
                <p:cNvPicPr/>
                <p:nvPr/>
              </p:nvPicPr>
              <p:blipFill>
                <a:blip r:embed="rId47"/>
                <a:stretch>
                  <a:fillRect/>
                </a:stretch>
              </p:blipFill>
              <p:spPr>
                <a:xfrm>
                  <a:off x="1436864" y="3746442"/>
                  <a:ext cx="112320" cy="5256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31" name="Ink 30">
                  <a:extLst>
                    <a:ext uri="{FF2B5EF4-FFF2-40B4-BE49-F238E27FC236}">
                      <a16:creationId xmlns:a16="http://schemas.microsoft.com/office/drawing/2014/main" id="{9306D0A1-4CBD-8E0A-A90B-B7EF9119838A}"/>
                    </a:ext>
                  </a:extLst>
                </p14:cNvPr>
                <p14:cNvContentPartPr/>
                <p14:nvPr/>
              </p14:nvContentPartPr>
              <p14:xfrm>
                <a:off x="1648544" y="3597762"/>
                <a:ext cx="118440" cy="347760"/>
              </p14:xfrm>
            </p:contentPart>
          </mc:Choice>
          <mc:Fallback>
            <p:pic>
              <p:nvPicPr>
                <p:cNvPr id="31" name="Ink 30">
                  <a:extLst>
                    <a:ext uri="{FF2B5EF4-FFF2-40B4-BE49-F238E27FC236}">
                      <a16:creationId xmlns:a16="http://schemas.microsoft.com/office/drawing/2014/main" id="{9306D0A1-4CBD-8E0A-A90B-B7EF9119838A}"/>
                    </a:ext>
                  </a:extLst>
                </p:cNvPr>
                <p:cNvPicPr/>
                <p:nvPr/>
              </p:nvPicPr>
              <p:blipFill>
                <a:blip r:embed="rId49"/>
                <a:stretch>
                  <a:fillRect/>
                </a:stretch>
              </p:blipFill>
              <p:spPr>
                <a:xfrm>
                  <a:off x="1639904" y="3588762"/>
                  <a:ext cx="136080" cy="36540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32" name="Ink 31">
                  <a:extLst>
                    <a:ext uri="{FF2B5EF4-FFF2-40B4-BE49-F238E27FC236}">
                      <a16:creationId xmlns:a16="http://schemas.microsoft.com/office/drawing/2014/main" id="{BB036693-CFF4-9F5A-E4DA-9EDA8C4165B8}"/>
                    </a:ext>
                  </a:extLst>
                </p14:cNvPr>
                <p14:cNvContentPartPr/>
                <p14:nvPr/>
              </p14:nvContentPartPr>
              <p14:xfrm>
                <a:off x="692744" y="3604242"/>
                <a:ext cx="180360" cy="435600"/>
              </p14:xfrm>
            </p:contentPart>
          </mc:Choice>
          <mc:Fallback>
            <p:pic>
              <p:nvPicPr>
                <p:cNvPr id="32" name="Ink 31">
                  <a:extLst>
                    <a:ext uri="{FF2B5EF4-FFF2-40B4-BE49-F238E27FC236}">
                      <a16:creationId xmlns:a16="http://schemas.microsoft.com/office/drawing/2014/main" id="{BB036693-CFF4-9F5A-E4DA-9EDA8C4165B8}"/>
                    </a:ext>
                  </a:extLst>
                </p:cNvPr>
                <p:cNvPicPr/>
                <p:nvPr/>
              </p:nvPicPr>
              <p:blipFill>
                <a:blip r:embed="rId51"/>
                <a:stretch>
                  <a:fillRect/>
                </a:stretch>
              </p:blipFill>
              <p:spPr>
                <a:xfrm>
                  <a:off x="683744" y="3595602"/>
                  <a:ext cx="198000" cy="453240"/>
                </a:xfrm>
                <a:prstGeom prst="rect">
                  <a:avLst/>
                </a:prstGeom>
              </p:spPr>
            </p:pic>
          </mc:Fallback>
        </mc:AlternateContent>
      </p:grpSp>
      <p:grpSp>
        <p:nvGrpSpPr>
          <p:cNvPr id="35" name="Group 34">
            <a:extLst>
              <a:ext uri="{FF2B5EF4-FFF2-40B4-BE49-F238E27FC236}">
                <a16:creationId xmlns:a16="http://schemas.microsoft.com/office/drawing/2014/main" id="{B57141BF-68AD-52D6-DF3B-41206867CD00}"/>
              </a:ext>
            </a:extLst>
          </p:cNvPr>
          <p:cNvGrpSpPr/>
          <p:nvPr/>
        </p:nvGrpSpPr>
        <p:grpSpPr>
          <a:xfrm>
            <a:off x="2435504" y="2341362"/>
            <a:ext cx="1565640" cy="226800"/>
            <a:chOff x="2435504" y="2341362"/>
            <a:chExt cx="1565640" cy="226800"/>
          </a:xfrm>
        </p:grpSpPr>
        <mc:AlternateContent xmlns:mc="http://schemas.openxmlformats.org/markup-compatibility/2006">
          <mc:Choice xmlns:p14="http://schemas.microsoft.com/office/powerpoint/2010/main" Requires="p14">
            <p:contentPart p14:bwMode="auto" r:id="rId52">
              <p14:nvContentPartPr>
                <p14:cNvPr id="33" name="Ink 32">
                  <a:extLst>
                    <a:ext uri="{FF2B5EF4-FFF2-40B4-BE49-F238E27FC236}">
                      <a16:creationId xmlns:a16="http://schemas.microsoft.com/office/drawing/2014/main" id="{FFE89880-06B6-07C2-3F71-B1BD63555B7E}"/>
                    </a:ext>
                  </a:extLst>
                </p14:cNvPr>
                <p14:cNvContentPartPr/>
                <p14:nvPr/>
              </p14:nvContentPartPr>
              <p14:xfrm>
                <a:off x="2435504" y="2406522"/>
                <a:ext cx="1565640" cy="73440"/>
              </p14:xfrm>
            </p:contentPart>
          </mc:Choice>
          <mc:Fallback>
            <p:pic>
              <p:nvPicPr>
                <p:cNvPr id="33" name="Ink 32">
                  <a:extLst>
                    <a:ext uri="{FF2B5EF4-FFF2-40B4-BE49-F238E27FC236}">
                      <a16:creationId xmlns:a16="http://schemas.microsoft.com/office/drawing/2014/main" id="{FFE89880-06B6-07C2-3F71-B1BD63555B7E}"/>
                    </a:ext>
                  </a:extLst>
                </p:cNvPr>
                <p:cNvPicPr/>
                <p:nvPr/>
              </p:nvPicPr>
              <p:blipFill>
                <a:blip r:embed="rId53"/>
                <a:stretch>
                  <a:fillRect/>
                </a:stretch>
              </p:blipFill>
              <p:spPr>
                <a:xfrm>
                  <a:off x="2426864" y="2397522"/>
                  <a:ext cx="1583280" cy="9108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34" name="Ink 33">
                  <a:extLst>
                    <a:ext uri="{FF2B5EF4-FFF2-40B4-BE49-F238E27FC236}">
                      <a16:creationId xmlns:a16="http://schemas.microsoft.com/office/drawing/2014/main" id="{264F7FF4-2614-CE3D-1D57-932A694F9ED6}"/>
                    </a:ext>
                  </a:extLst>
                </p14:cNvPr>
                <p14:cNvContentPartPr/>
                <p14:nvPr/>
              </p14:nvContentPartPr>
              <p14:xfrm>
                <a:off x="3792344" y="2341362"/>
                <a:ext cx="195480" cy="226800"/>
              </p14:xfrm>
            </p:contentPart>
          </mc:Choice>
          <mc:Fallback>
            <p:pic>
              <p:nvPicPr>
                <p:cNvPr id="34" name="Ink 33">
                  <a:extLst>
                    <a:ext uri="{FF2B5EF4-FFF2-40B4-BE49-F238E27FC236}">
                      <a16:creationId xmlns:a16="http://schemas.microsoft.com/office/drawing/2014/main" id="{264F7FF4-2614-CE3D-1D57-932A694F9ED6}"/>
                    </a:ext>
                  </a:extLst>
                </p:cNvPr>
                <p:cNvPicPr/>
                <p:nvPr/>
              </p:nvPicPr>
              <p:blipFill>
                <a:blip r:embed="rId55"/>
                <a:stretch>
                  <a:fillRect/>
                </a:stretch>
              </p:blipFill>
              <p:spPr>
                <a:xfrm>
                  <a:off x="3783704" y="2332722"/>
                  <a:ext cx="213120" cy="244440"/>
                </a:xfrm>
                <a:prstGeom prst="rect">
                  <a:avLst/>
                </a:prstGeom>
              </p:spPr>
            </p:pic>
          </mc:Fallback>
        </mc:AlternateContent>
      </p:grpSp>
      <p:grpSp>
        <p:nvGrpSpPr>
          <p:cNvPr id="47" name="Group 46">
            <a:extLst>
              <a:ext uri="{FF2B5EF4-FFF2-40B4-BE49-F238E27FC236}">
                <a16:creationId xmlns:a16="http://schemas.microsoft.com/office/drawing/2014/main" id="{6620B0D2-F038-FCFF-FCD2-66EC0197D161}"/>
              </a:ext>
            </a:extLst>
          </p:cNvPr>
          <p:cNvGrpSpPr/>
          <p:nvPr/>
        </p:nvGrpSpPr>
        <p:grpSpPr>
          <a:xfrm>
            <a:off x="4463024" y="512922"/>
            <a:ext cx="1960560" cy="827640"/>
            <a:chOff x="4463024" y="512922"/>
            <a:chExt cx="1960560" cy="827640"/>
          </a:xfrm>
        </p:grpSpPr>
        <mc:AlternateContent xmlns:mc="http://schemas.openxmlformats.org/markup-compatibility/2006">
          <mc:Choice xmlns:p14="http://schemas.microsoft.com/office/powerpoint/2010/main" Requires="p14">
            <p:contentPart p14:bwMode="auto" r:id="rId56">
              <p14:nvContentPartPr>
                <p14:cNvPr id="38" name="Ink 37">
                  <a:extLst>
                    <a:ext uri="{FF2B5EF4-FFF2-40B4-BE49-F238E27FC236}">
                      <a16:creationId xmlns:a16="http://schemas.microsoft.com/office/drawing/2014/main" id="{47D0E7AD-44A3-83F9-5A3D-FC2490DE015B}"/>
                    </a:ext>
                  </a:extLst>
                </p14:cNvPr>
                <p14:cNvContentPartPr/>
                <p14:nvPr/>
              </p14:nvContentPartPr>
              <p14:xfrm>
                <a:off x="4644464" y="991362"/>
                <a:ext cx="34200" cy="197280"/>
              </p14:xfrm>
            </p:contentPart>
          </mc:Choice>
          <mc:Fallback>
            <p:pic>
              <p:nvPicPr>
                <p:cNvPr id="38" name="Ink 37">
                  <a:extLst>
                    <a:ext uri="{FF2B5EF4-FFF2-40B4-BE49-F238E27FC236}">
                      <a16:creationId xmlns:a16="http://schemas.microsoft.com/office/drawing/2014/main" id="{47D0E7AD-44A3-83F9-5A3D-FC2490DE015B}"/>
                    </a:ext>
                  </a:extLst>
                </p:cNvPr>
                <p:cNvPicPr/>
                <p:nvPr/>
              </p:nvPicPr>
              <p:blipFill>
                <a:blip r:embed="rId57"/>
                <a:stretch>
                  <a:fillRect/>
                </a:stretch>
              </p:blipFill>
              <p:spPr>
                <a:xfrm>
                  <a:off x="4635824" y="982362"/>
                  <a:ext cx="51840" cy="21492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39" name="Ink 38">
                  <a:extLst>
                    <a:ext uri="{FF2B5EF4-FFF2-40B4-BE49-F238E27FC236}">
                      <a16:creationId xmlns:a16="http://schemas.microsoft.com/office/drawing/2014/main" id="{5F67752F-EFEC-B437-A68D-A72E388B2720}"/>
                    </a:ext>
                  </a:extLst>
                </p14:cNvPr>
                <p14:cNvContentPartPr/>
                <p14:nvPr/>
              </p14:nvContentPartPr>
              <p14:xfrm>
                <a:off x="4463024" y="512922"/>
                <a:ext cx="378000" cy="580680"/>
              </p14:xfrm>
            </p:contentPart>
          </mc:Choice>
          <mc:Fallback>
            <p:pic>
              <p:nvPicPr>
                <p:cNvPr id="39" name="Ink 38">
                  <a:extLst>
                    <a:ext uri="{FF2B5EF4-FFF2-40B4-BE49-F238E27FC236}">
                      <a16:creationId xmlns:a16="http://schemas.microsoft.com/office/drawing/2014/main" id="{5F67752F-EFEC-B437-A68D-A72E388B2720}"/>
                    </a:ext>
                  </a:extLst>
                </p:cNvPr>
                <p:cNvPicPr/>
                <p:nvPr/>
              </p:nvPicPr>
              <p:blipFill>
                <a:blip r:embed="rId59"/>
                <a:stretch>
                  <a:fillRect/>
                </a:stretch>
              </p:blipFill>
              <p:spPr>
                <a:xfrm>
                  <a:off x="4454384" y="503922"/>
                  <a:ext cx="395640" cy="59832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40" name="Ink 39">
                  <a:extLst>
                    <a:ext uri="{FF2B5EF4-FFF2-40B4-BE49-F238E27FC236}">
                      <a16:creationId xmlns:a16="http://schemas.microsoft.com/office/drawing/2014/main" id="{3664CDE2-4B32-6EBD-52BB-1B40FDCBE26F}"/>
                    </a:ext>
                  </a:extLst>
                </p14:cNvPr>
                <p14:cNvContentPartPr/>
                <p14:nvPr/>
              </p14:nvContentPartPr>
              <p14:xfrm>
                <a:off x="4883144" y="1021242"/>
                <a:ext cx="164880" cy="192600"/>
              </p14:xfrm>
            </p:contentPart>
          </mc:Choice>
          <mc:Fallback>
            <p:pic>
              <p:nvPicPr>
                <p:cNvPr id="40" name="Ink 39">
                  <a:extLst>
                    <a:ext uri="{FF2B5EF4-FFF2-40B4-BE49-F238E27FC236}">
                      <a16:creationId xmlns:a16="http://schemas.microsoft.com/office/drawing/2014/main" id="{3664CDE2-4B32-6EBD-52BB-1B40FDCBE26F}"/>
                    </a:ext>
                  </a:extLst>
                </p:cNvPr>
                <p:cNvPicPr/>
                <p:nvPr/>
              </p:nvPicPr>
              <p:blipFill>
                <a:blip r:embed="rId61"/>
                <a:stretch>
                  <a:fillRect/>
                </a:stretch>
              </p:blipFill>
              <p:spPr>
                <a:xfrm>
                  <a:off x="4874504" y="1012242"/>
                  <a:ext cx="182520" cy="21024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41" name="Ink 40">
                  <a:extLst>
                    <a:ext uri="{FF2B5EF4-FFF2-40B4-BE49-F238E27FC236}">
                      <a16:creationId xmlns:a16="http://schemas.microsoft.com/office/drawing/2014/main" id="{EDB96468-F46F-0E8B-26AD-8E78E98BC3AD}"/>
                    </a:ext>
                  </a:extLst>
                </p14:cNvPr>
                <p14:cNvContentPartPr/>
                <p14:nvPr/>
              </p14:nvContentPartPr>
              <p14:xfrm>
                <a:off x="5105624" y="996042"/>
                <a:ext cx="192960" cy="190440"/>
              </p14:xfrm>
            </p:contentPart>
          </mc:Choice>
          <mc:Fallback>
            <p:pic>
              <p:nvPicPr>
                <p:cNvPr id="41" name="Ink 40">
                  <a:extLst>
                    <a:ext uri="{FF2B5EF4-FFF2-40B4-BE49-F238E27FC236}">
                      <a16:creationId xmlns:a16="http://schemas.microsoft.com/office/drawing/2014/main" id="{EDB96468-F46F-0E8B-26AD-8E78E98BC3AD}"/>
                    </a:ext>
                  </a:extLst>
                </p:cNvPr>
                <p:cNvPicPr/>
                <p:nvPr/>
              </p:nvPicPr>
              <p:blipFill>
                <a:blip r:embed="rId63"/>
                <a:stretch>
                  <a:fillRect/>
                </a:stretch>
              </p:blipFill>
              <p:spPr>
                <a:xfrm>
                  <a:off x="5096624" y="987042"/>
                  <a:ext cx="210600" cy="20808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42" name="Ink 41">
                  <a:extLst>
                    <a:ext uri="{FF2B5EF4-FFF2-40B4-BE49-F238E27FC236}">
                      <a16:creationId xmlns:a16="http://schemas.microsoft.com/office/drawing/2014/main" id="{29FB599B-AFE0-36F3-0090-A5B770307A6B}"/>
                    </a:ext>
                  </a:extLst>
                </p14:cNvPr>
                <p14:cNvContentPartPr/>
                <p14:nvPr/>
              </p14:nvContentPartPr>
              <p14:xfrm>
                <a:off x="5366984" y="884082"/>
                <a:ext cx="45720" cy="244800"/>
              </p14:xfrm>
            </p:contentPart>
          </mc:Choice>
          <mc:Fallback>
            <p:pic>
              <p:nvPicPr>
                <p:cNvPr id="42" name="Ink 41">
                  <a:extLst>
                    <a:ext uri="{FF2B5EF4-FFF2-40B4-BE49-F238E27FC236}">
                      <a16:creationId xmlns:a16="http://schemas.microsoft.com/office/drawing/2014/main" id="{29FB599B-AFE0-36F3-0090-A5B770307A6B}"/>
                    </a:ext>
                  </a:extLst>
                </p:cNvPr>
                <p:cNvPicPr/>
                <p:nvPr/>
              </p:nvPicPr>
              <p:blipFill>
                <a:blip r:embed="rId65"/>
                <a:stretch>
                  <a:fillRect/>
                </a:stretch>
              </p:blipFill>
              <p:spPr>
                <a:xfrm>
                  <a:off x="5358344" y="875442"/>
                  <a:ext cx="63360" cy="262440"/>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43" name="Ink 42">
                  <a:extLst>
                    <a:ext uri="{FF2B5EF4-FFF2-40B4-BE49-F238E27FC236}">
                      <a16:creationId xmlns:a16="http://schemas.microsoft.com/office/drawing/2014/main" id="{9400D1A4-9A36-BE60-4090-967C15575609}"/>
                    </a:ext>
                  </a:extLst>
                </p14:cNvPr>
                <p14:cNvContentPartPr/>
                <p14:nvPr/>
              </p14:nvContentPartPr>
              <p14:xfrm>
                <a:off x="5346464" y="1000722"/>
                <a:ext cx="324000" cy="186120"/>
              </p14:xfrm>
            </p:contentPart>
          </mc:Choice>
          <mc:Fallback>
            <p:pic>
              <p:nvPicPr>
                <p:cNvPr id="43" name="Ink 42">
                  <a:extLst>
                    <a:ext uri="{FF2B5EF4-FFF2-40B4-BE49-F238E27FC236}">
                      <a16:creationId xmlns:a16="http://schemas.microsoft.com/office/drawing/2014/main" id="{9400D1A4-9A36-BE60-4090-967C15575609}"/>
                    </a:ext>
                  </a:extLst>
                </p:cNvPr>
                <p:cNvPicPr/>
                <p:nvPr/>
              </p:nvPicPr>
              <p:blipFill>
                <a:blip r:embed="rId67"/>
                <a:stretch>
                  <a:fillRect/>
                </a:stretch>
              </p:blipFill>
              <p:spPr>
                <a:xfrm>
                  <a:off x="5337824" y="992082"/>
                  <a:ext cx="341640" cy="203760"/>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44" name="Ink 43">
                  <a:extLst>
                    <a:ext uri="{FF2B5EF4-FFF2-40B4-BE49-F238E27FC236}">
                      <a16:creationId xmlns:a16="http://schemas.microsoft.com/office/drawing/2014/main" id="{45DC701A-4A53-8EB9-F1F7-795D752D061A}"/>
                    </a:ext>
                  </a:extLst>
                </p14:cNvPr>
                <p14:cNvContentPartPr/>
                <p14:nvPr/>
              </p14:nvContentPartPr>
              <p14:xfrm>
                <a:off x="5726624" y="1003602"/>
                <a:ext cx="122760" cy="241200"/>
              </p14:xfrm>
            </p:contentPart>
          </mc:Choice>
          <mc:Fallback>
            <p:pic>
              <p:nvPicPr>
                <p:cNvPr id="44" name="Ink 43">
                  <a:extLst>
                    <a:ext uri="{FF2B5EF4-FFF2-40B4-BE49-F238E27FC236}">
                      <a16:creationId xmlns:a16="http://schemas.microsoft.com/office/drawing/2014/main" id="{45DC701A-4A53-8EB9-F1F7-795D752D061A}"/>
                    </a:ext>
                  </a:extLst>
                </p:cNvPr>
                <p:cNvPicPr/>
                <p:nvPr/>
              </p:nvPicPr>
              <p:blipFill>
                <a:blip r:embed="rId69"/>
                <a:stretch>
                  <a:fillRect/>
                </a:stretch>
              </p:blipFill>
              <p:spPr>
                <a:xfrm>
                  <a:off x="5717624" y="994962"/>
                  <a:ext cx="140400" cy="258840"/>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45" name="Ink 44">
                  <a:extLst>
                    <a:ext uri="{FF2B5EF4-FFF2-40B4-BE49-F238E27FC236}">
                      <a16:creationId xmlns:a16="http://schemas.microsoft.com/office/drawing/2014/main" id="{3A190B3C-0C41-4CBA-69AD-B0007C2B8F11}"/>
                    </a:ext>
                  </a:extLst>
                </p14:cNvPr>
                <p14:cNvContentPartPr/>
                <p14:nvPr/>
              </p14:nvContentPartPr>
              <p14:xfrm>
                <a:off x="5944064" y="935202"/>
                <a:ext cx="219960" cy="245880"/>
              </p14:xfrm>
            </p:contentPart>
          </mc:Choice>
          <mc:Fallback>
            <p:pic>
              <p:nvPicPr>
                <p:cNvPr id="45" name="Ink 44">
                  <a:extLst>
                    <a:ext uri="{FF2B5EF4-FFF2-40B4-BE49-F238E27FC236}">
                      <a16:creationId xmlns:a16="http://schemas.microsoft.com/office/drawing/2014/main" id="{3A190B3C-0C41-4CBA-69AD-B0007C2B8F11}"/>
                    </a:ext>
                  </a:extLst>
                </p:cNvPr>
                <p:cNvPicPr/>
                <p:nvPr/>
              </p:nvPicPr>
              <p:blipFill>
                <a:blip r:embed="rId71"/>
                <a:stretch>
                  <a:fillRect/>
                </a:stretch>
              </p:blipFill>
              <p:spPr>
                <a:xfrm>
                  <a:off x="5935064" y="926562"/>
                  <a:ext cx="237600" cy="263520"/>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46" name="Ink 45">
                  <a:extLst>
                    <a:ext uri="{FF2B5EF4-FFF2-40B4-BE49-F238E27FC236}">
                      <a16:creationId xmlns:a16="http://schemas.microsoft.com/office/drawing/2014/main" id="{E743F83E-B824-1516-0F2E-0CD8E1068AD5}"/>
                    </a:ext>
                  </a:extLst>
                </p14:cNvPr>
                <p14:cNvContentPartPr/>
                <p14:nvPr/>
              </p14:nvContentPartPr>
              <p14:xfrm>
                <a:off x="6188504" y="939882"/>
                <a:ext cx="235080" cy="400680"/>
              </p14:xfrm>
            </p:contentPart>
          </mc:Choice>
          <mc:Fallback>
            <p:pic>
              <p:nvPicPr>
                <p:cNvPr id="46" name="Ink 45">
                  <a:extLst>
                    <a:ext uri="{FF2B5EF4-FFF2-40B4-BE49-F238E27FC236}">
                      <a16:creationId xmlns:a16="http://schemas.microsoft.com/office/drawing/2014/main" id="{E743F83E-B824-1516-0F2E-0CD8E1068AD5}"/>
                    </a:ext>
                  </a:extLst>
                </p:cNvPr>
                <p:cNvPicPr/>
                <p:nvPr/>
              </p:nvPicPr>
              <p:blipFill>
                <a:blip r:embed="rId73"/>
                <a:stretch>
                  <a:fillRect/>
                </a:stretch>
              </p:blipFill>
              <p:spPr>
                <a:xfrm>
                  <a:off x="6179504" y="930882"/>
                  <a:ext cx="252720" cy="418320"/>
                </a:xfrm>
                <a:prstGeom prst="rect">
                  <a:avLst/>
                </a:prstGeom>
              </p:spPr>
            </p:pic>
          </mc:Fallback>
        </mc:AlternateContent>
      </p:grpSp>
      <p:grpSp>
        <p:nvGrpSpPr>
          <p:cNvPr id="58" name="Group 57">
            <a:extLst>
              <a:ext uri="{FF2B5EF4-FFF2-40B4-BE49-F238E27FC236}">
                <a16:creationId xmlns:a16="http://schemas.microsoft.com/office/drawing/2014/main" id="{389D92D2-2F27-66D6-F72D-1F171893D2E9}"/>
              </a:ext>
            </a:extLst>
          </p:cNvPr>
          <p:cNvGrpSpPr/>
          <p:nvPr/>
        </p:nvGrpSpPr>
        <p:grpSpPr>
          <a:xfrm>
            <a:off x="4285904" y="1731162"/>
            <a:ext cx="1041840" cy="435960"/>
            <a:chOff x="4285904" y="1731162"/>
            <a:chExt cx="1041840" cy="435960"/>
          </a:xfrm>
        </p:grpSpPr>
        <mc:AlternateContent xmlns:mc="http://schemas.openxmlformats.org/markup-compatibility/2006">
          <mc:Choice xmlns:p14="http://schemas.microsoft.com/office/powerpoint/2010/main" Requires="p14">
            <p:contentPart p14:bwMode="auto" r:id="rId74">
              <p14:nvContentPartPr>
                <p14:cNvPr id="48" name="Ink 47">
                  <a:extLst>
                    <a:ext uri="{FF2B5EF4-FFF2-40B4-BE49-F238E27FC236}">
                      <a16:creationId xmlns:a16="http://schemas.microsoft.com/office/drawing/2014/main" id="{DFBFCE7A-D5F8-2A28-BF66-341C4EC2C2FB}"/>
                    </a:ext>
                  </a:extLst>
                </p14:cNvPr>
                <p14:cNvContentPartPr/>
                <p14:nvPr/>
              </p14:nvContentPartPr>
              <p14:xfrm>
                <a:off x="4472384" y="1828002"/>
                <a:ext cx="20520" cy="265320"/>
              </p14:xfrm>
            </p:contentPart>
          </mc:Choice>
          <mc:Fallback>
            <p:pic>
              <p:nvPicPr>
                <p:cNvPr id="48" name="Ink 47">
                  <a:extLst>
                    <a:ext uri="{FF2B5EF4-FFF2-40B4-BE49-F238E27FC236}">
                      <a16:creationId xmlns:a16="http://schemas.microsoft.com/office/drawing/2014/main" id="{DFBFCE7A-D5F8-2A28-BF66-341C4EC2C2FB}"/>
                    </a:ext>
                  </a:extLst>
                </p:cNvPr>
                <p:cNvPicPr/>
                <p:nvPr/>
              </p:nvPicPr>
              <p:blipFill>
                <a:blip r:embed="rId75"/>
                <a:stretch>
                  <a:fillRect/>
                </a:stretch>
              </p:blipFill>
              <p:spPr>
                <a:xfrm>
                  <a:off x="4463384" y="1819362"/>
                  <a:ext cx="38160" cy="282960"/>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49" name="Ink 48">
                  <a:extLst>
                    <a:ext uri="{FF2B5EF4-FFF2-40B4-BE49-F238E27FC236}">
                      <a16:creationId xmlns:a16="http://schemas.microsoft.com/office/drawing/2014/main" id="{C185F3B2-A6BA-0FAD-5ACC-67EE15C33E7E}"/>
                    </a:ext>
                  </a:extLst>
                </p14:cNvPr>
                <p14:cNvContentPartPr/>
                <p14:nvPr/>
              </p14:nvContentPartPr>
              <p14:xfrm>
                <a:off x="4285904" y="2058762"/>
                <a:ext cx="348840" cy="108360"/>
              </p14:xfrm>
            </p:contentPart>
          </mc:Choice>
          <mc:Fallback>
            <p:pic>
              <p:nvPicPr>
                <p:cNvPr id="49" name="Ink 48">
                  <a:extLst>
                    <a:ext uri="{FF2B5EF4-FFF2-40B4-BE49-F238E27FC236}">
                      <a16:creationId xmlns:a16="http://schemas.microsoft.com/office/drawing/2014/main" id="{C185F3B2-A6BA-0FAD-5ACC-67EE15C33E7E}"/>
                    </a:ext>
                  </a:extLst>
                </p:cNvPr>
                <p:cNvPicPr/>
                <p:nvPr/>
              </p:nvPicPr>
              <p:blipFill>
                <a:blip r:embed="rId77"/>
                <a:stretch>
                  <a:fillRect/>
                </a:stretch>
              </p:blipFill>
              <p:spPr>
                <a:xfrm>
                  <a:off x="4276904" y="2049762"/>
                  <a:ext cx="366480" cy="126000"/>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50" name="Ink 49">
                  <a:extLst>
                    <a:ext uri="{FF2B5EF4-FFF2-40B4-BE49-F238E27FC236}">
                      <a16:creationId xmlns:a16="http://schemas.microsoft.com/office/drawing/2014/main" id="{116D87AD-85B7-FA74-8247-FE85DC071AED}"/>
                    </a:ext>
                  </a:extLst>
                </p14:cNvPr>
                <p14:cNvContentPartPr/>
                <p14:nvPr/>
              </p14:nvContentPartPr>
              <p14:xfrm>
                <a:off x="4356824" y="1743762"/>
                <a:ext cx="217080" cy="231120"/>
              </p14:xfrm>
            </p:contentPart>
          </mc:Choice>
          <mc:Fallback>
            <p:pic>
              <p:nvPicPr>
                <p:cNvPr id="50" name="Ink 49">
                  <a:extLst>
                    <a:ext uri="{FF2B5EF4-FFF2-40B4-BE49-F238E27FC236}">
                      <a16:creationId xmlns:a16="http://schemas.microsoft.com/office/drawing/2014/main" id="{116D87AD-85B7-FA74-8247-FE85DC071AED}"/>
                    </a:ext>
                  </a:extLst>
                </p:cNvPr>
                <p:cNvPicPr/>
                <p:nvPr/>
              </p:nvPicPr>
              <p:blipFill>
                <a:blip r:embed="rId79"/>
                <a:stretch>
                  <a:fillRect/>
                </a:stretch>
              </p:blipFill>
              <p:spPr>
                <a:xfrm>
                  <a:off x="4348184" y="1734762"/>
                  <a:ext cx="234720" cy="248760"/>
                </a:xfrm>
                <a:prstGeom prst="rect">
                  <a:avLst/>
                </a:prstGeom>
              </p:spPr>
            </p:pic>
          </mc:Fallback>
        </mc:AlternateContent>
        <mc:AlternateContent xmlns:mc="http://schemas.openxmlformats.org/markup-compatibility/2006">
          <mc:Choice xmlns:p14="http://schemas.microsoft.com/office/powerpoint/2010/main" Requires="p14">
            <p:contentPart p14:bwMode="auto" r:id="rId80">
              <p14:nvContentPartPr>
                <p14:cNvPr id="51" name="Ink 50">
                  <a:extLst>
                    <a:ext uri="{FF2B5EF4-FFF2-40B4-BE49-F238E27FC236}">
                      <a16:creationId xmlns:a16="http://schemas.microsoft.com/office/drawing/2014/main" id="{517DA712-58E2-83C3-7729-D6BAEC9CFC8D}"/>
                    </a:ext>
                  </a:extLst>
                </p14:cNvPr>
                <p14:cNvContentPartPr/>
                <p14:nvPr/>
              </p14:nvContentPartPr>
              <p14:xfrm>
                <a:off x="4717904" y="1741602"/>
                <a:ext cx="249480" cy="325440"/>
              </p14:xfrm>
            </p:contentPart>
          </mc:Choice>
          <mc:Fallback>
            <p:pic>
              <p:nvPicPr>
                <p:cNvPr id="51" name="Ink 50">
                  <a:extLst>
                    <a:ext uri="{FF2B5EF4-FFF2-40B4-BE49-F238E27FC236}">
                      <a16:creationId xmlns:a16="http://schemas.microsoft.com/office/drawing/2014/main" id="{517DA712-58E2-83C3-7729-D6BAEC9CFC8D}"/>
                    </a:ext>
                  </a:extLst>
                </p:cNvPr>
                <p:cNvPicPr/>
                <p:nvPr/>
              </p:nvPicPr>
              <p:blipFill>
                <a:blip r:embed="rId81"/>
                <a:stretch>
                  <a:fillRect/>
                </a:stretch>
              </p:blipFill>
              <p:spPr>
                <a:xfrm>
                  <a:off x="4709264" y="1732962"/>
                  <a:ext cx="267120" cy="343080"/>
                </a:xfrm>
                <a:prstGeom prst="rect">
                  <a:avLst/>
                </a:prstGeom>
              </p:spPr>
            </p:pic>
          </mc:Fallback>
        </mc:AlternateContent>
        <mc:AlternateContent xmlns:mc="http://schemas.openxmlformats.org/markup-compatibility/2006">
          <mc:Choice xmlns:p14="http://schemas.microsoft.com/office/powerpoint/2010/main" Requires="p14">
            <p:contentPart p14:bwMode="auto" r:id="rId82">
              <p14:nvContentPartPr>
                <p14:cNvPr id="52" name="Ink 51">
                  <a:extLst>
                    <a:ext uri="{FF2B5EF4-FFF2-40B4-BE49-F238E27FC236}">
                      <a16:creationId xmlns:a16="http://schemas.microsoft.com/office/drawing/2014/main" id="{19A1B3D4-5D14-E51C-7841-39A85B4F6F82}"/>
                    </a:ext>
                  </a:extLst>
                </p14:cNvPr>
                <p14:cNvContentPartPr/>
                <p14:nvPr/>
              </p14:nvContentPartPr>
              <p14:xfrm>
                <a:off x="4970624" y="1731162"/>
                <a:ext cx="357120" cy="300240"/>
              </p14:xfrm>
            </p:contentPart>
          </mc:Choice>
          <mc:Fallback>
            <p:pic>
              <p:nvPicPr>
                <p:cNvPr id="52" name="Ink 51">
                  <a:extLst>
                    <a:ext uri="{FF2B5EF4-FFF2-40B4-BE49-F238E27FC236}">
                      <a16:creationId xmlns:a16="http://schemas.microsoft.com/office/drawing/2014/main" id="{19A1B3D4-5D14-E51C-7841-39A85B4F6F82}"/>
                    </a:ext>
                  </a:extLst>
                </p:cNvPr>
                <p:cNvPicPr/>
                <p:nvPr/>
              </p:nvPicPr>
              <p:blipFill>
                <a:blip r:embed="rId83"/>
                <a:stretch>
                  <a:fillRect/>
                </a:stretch>
              </p:blipFill>
              <p:spPr>
                <a:xfrm>
                  <a:off x="4961624" y="1722522"/>
                  <a:ext cx="374760" cy="317880"/>
                </a:xfrm>
                <a:prstGeom prst="rect">
                  <a:avLst/>
                </a:prstGeom>
              </p:spPr>
            </p:pic>
          </mc:Fallback>
        </mc:AlternateContent>
      </p:grpSp>
      <p:grpSp>
        <p:nvGrpSpPr>
          <p:cNvPr id="57" name="Group 56">
            <a:extLst>
              <a:ext uri="{FF2B5EF4-FFF2-40B4-BE49-F238E27FC236}">
                <a16:creationId xmlns:a16="http://schemas.microsoft.com/office/drawing/2014/main" id="{9A3AB0BA-91CD-CA7D-028B-AB61D438B2AB}"/>
              </a:ext>
            </a:extLst>
          </p:cNvPr>
          <p:cNvGrpSpPr/>
          <p:nvPr/>
        </p:nvGrpSpPr>
        <p:grpSpPr>
          <a:xfrm>
            <a:off x="5818424" y="1604802"/>
            <a:ext cx="855000" cy="403560"/>
            <a:chOff x="5818424" y="1604802"/>
            <a:chExt cx="855000" cy="403560"/>
          </a:xfrm>
        </p:grpSpPr>
        <mc:AlternateContent xmlns:mc="http://schemas.openxmlformats.org/markup-compatibility/2006">
          <mc:Choice xmlns:p14="http://schemas.microsoft.com/office/powerpoint/2010/main" Requires="p14">
            <p:contentPart p14:bwMode="auto" r:id="rId84">
              <p14:nvContentPartPr>
                <p14:cNvPr id="53" name="Ink 52">
                  <a:extLst>
                    <a:ext uri="{FF2B5EF4-FFF2-40B4-BE49-F238E27FC236}">
                      <a16:creationId xmlns:a16="http://schemas.microsoft.com/office/drawing/2014/main" id="{54559B7B-7539-A06F-DB98-CE0AF5C9AAB0}"/>
                    </a:ext>
                  </a:extLst>
                </p14:cNvPr>
                <p14:cNvContentPartPr/>
                <p14:nvPr/>
              </p14:nvContentPartPr>
              <p14:xfrm>
                <a:off x="5818424" y="1604802"/>
                <a:ext cx="244080" cy="394920"/>
              </p14:xfrm>
            </p:contentPart>
          </mc:Choice>
          <mc:Fallback>
            <p:pic>
              <p:nvPicPr>
                <p:cNvPr id="53" name="Ink 52">
                  <a:extLst>
                    <a:ext uri="{FF2B5EF4-FFF2-40B4-BE49-F238E27FC236}">
                      <a16:creationId xmlns:a16="http://schemas.microsoft.com/office/drawing/2014/main" id="{54559B7B-7539-A06F-DB98-CE0AF5C9AAB0}"/>
                    </a:ext>
                  </a:extLst>
                </p:cNvPr>
                <p:cNvPicPr/>
                <p:nvPr/>
              </p:nvPicPr>
              <p:blipFill>
                <a:blip r:embed="rId85"/>
                <a:stretch>
                  <a:fillRect/>
                </a:stretch>
              </p:blipFill>
              <p:spPr>
                <a:xfrm>
                  <a:off x="5809784" y="1596162"/>
                  <a:ext cx="261720" cy="412560"/>
                </a:xfrm>
                <a:prstGeom prst="rect">
                  <a:avLst/>
                </a:prstGeom>
              </p:spPr>
            </p:pic>
          </mc:Fallback>
        </mc:AlternateContent>
        <mc:AlternateContent xmlns:mc="http://schemas.openxmlformats.org/markup-compatibility/2006">
          <mc:Choice xmlns:p14="http://schemas.microsoft.com/office/powerpoint/2010/main" Requires="p14">
            <p:contentPart p14:bwMode="auto" r:id="rId86">
              <p14:nvContentPartPr>
                <p14:cNvPr id="54" name="Ink 53">
                  <a:extLst>
                    <a:ext uri="{FF2B5EF4-FFF2-40B4-BE49-F238E27FC236}">
                      <a16:creationId xmlns:a16="http://schemas.microsoft.com/office/drawing/2014/main" id="{EA6F7B3C-1653-D6B4-EDFE-842448D2F48B}"/>
                    </a:ext>
                  </a:extLst>
                </p14:cNvPr>
                <p14:cNvContentPartPr/>
                <p14:nvPr/>
              </p14:nvContentPartPr>
              <p14:xfrm>
                <a:off x="5870264" y="1722882"/>
                <a:ext cx="473040" cy="240840"/>
              </p14:xfrm>
            </p:contentPart>
          </mc:Choice>
          <mc:Fallback>
            <p:pic>
              <p:nvPicPr>
                <p:cNvPr id="54" name="Ink 53">
                  <a:extLst>
                    <a:ext uri="{FF2B5EF4-FFF2-40B4-BE49-F238E27FC236}">
                      <a16:creationId xmlns:a16="http://schemas.microsoft.com/office/drawing/2014/main" id="{EA6F7B3C-1653-D6B4-EDFE-842448D2F48B}"/>
                    </a:ext>
                  </a:extLst>
                </p:cNvPr>
                <p:cNvPicPr/>
                <p:nvPr/>
              </p:nvPicPr>
              <p:blipFill>
                <a:blip r:embed="rId87"/>
                <a:stretch>
                  <a:fillRect/>
                </a:stretch>
              </p:blipFill>
              <p:spPr>
                <a:xfrm>
                  <a:off x="5861624" y="1713882"/>
                  <a:ext cx="490680" cy="258480"/>
                </a:xfrm>
                <a:prstGeom prst="rect">
                  <a:avLst/>
                </a:prstGeom>
              </p:spPr>
            </p:pic>
          </mc:Fallback>
        </mc:AlternateContent>
        <mc:AlternateContent xmlns:mc="http://schemas.openxmlformats.org/markup-compatibility/2006">
          <mc:Choice xmlns:p14="http://schemas.microsoft.com/office/powerpoint/2010/main" Requires="p14">
            <p:contentPart p14:bwMode="auto" r:id="rId88">
              <p14:nvContentPartPr>
                <p14:cNvPr id="55" name="Ink 54">
                  <a:extLst>
                    <a:ext uri="{FF2B5EF4-FFF2-40B4-BE49-F238E27FC236}">
                      <a16:creationId xmlns:a16="http://schemas.microsoft.com/office/drawing/2014/main" id="{5999E6F7-D171-5D0C-A984-4265280A108C}"/>
                    </a:ext>
                  </a:extLst>
                </p14:cNvPr>
                <p14:cNvContentPartPr/>
                <p14:nvPr/>
              </p14:nvContentPartPr>
              <p14:xfrm>
                <a:off x="6370304" y="1750602"/>
                <a:ext cx="115560" cy="257760"/>
              </p14:xfrm>
            </p:contentPart>
          </mc:Choice>
          <mc:Fallback>
            <p:pic>
              <p:nvPicPr>
                <p:cNvPr id="55" name="Ink 54">
                  <a:extLst>
                    <a:ext uri="{FF2B5EF4-FFF2-40B4-BE49-F238E27FC236}">
                      <a16:creationId xmlns:a16="http://schemas.microsoft.com/office/drawing/2014/main" id="{5999E6F7-D171-5D0C-A984-4265280A108C}"/>
                    </a:ext>
                  </a:extLst>
                </p:cNvPr>
                <p:cNvPicPr/>
                <p:nvPr/>
              </p:nvPicPr>
              <p:blipFill>
                <a:blip r:embed="rId89"/>
                <a:stretch>
                  <a:fillRect/>
                </a:stretch>
              </p:blipFill>
              <p:spPr>
                <a:xfrm>
                  <a:off x="6361304" y="1741602"/>
                  <a:ext cx="133200" cy="275400"/>
                </a:xfrm>
                <a:prstGeom prst="rect">
                  <a:avLst/>
                </a:prstGeom>
              </p:spPr>
            </p:pic>
          </mc:Fallback>
        </mc:AlternateContent>
        <mc:AlternateContent xmlns:mc="http://schemas.openxmlformats.org/markup-compatibility/2006">
          <mc:Choice xmlns:p14="http://schemas.microsoft.com/office/powerpoint/2010/main" Requires="p14">
            <p:contentPart p14:bwMode="auto" r:id="rId90">
              <p14:nvContentPartPr>
                <p14:cNvPr id="56" name="Ink 55">
                  <a:extLst>
                    <a:ext uri="{FF2B5EF4-FFF2-40B4-BE49-F238E27FC236}">
                      <a16:creationId xmlns:a16="http://schemas.microsoft.com/office/drawing/2014/main" id="{E640BC1E-E830-C22A-E916-8334CB5C9CD6}"/>
                    </a:ext>
                  </a:extLst>
                </p14:cNvPr>
                <p14:cNvContentPartPr/>
                <p14:nvPr/>
              </p14:nvContentPartPr>
              <p14:xfrm>
                <a:off x="6618704" y="1840962"/>
                <a:ext cx="54720" cy="41760"/>
              </p14:xfrm>
            </p:contentPart>
          </mc:Choice>
          <mc:Fallback>
            <p:pic>
              <p:nvPicPr>
                <p:cNvPr id="56" name="Ink 55">
                  <a:extLst>
                    <a:ext uri="{FF2B5EF4-FFF2-40B4-BE49-F238E27FC236}">
                      <a16:creationId xmlns:a16="http://schemas.microsoft.com/office/drawing/2014/main" id="{E640BC1E-E830-C22A-E916-8334CB5C9CD6}"/>
                    </a:ext>
                  </a:extLst>
                </p:cNvPr>
                <p:cNvPicPr/>
                <p:nvPr/>
              </p:nvPicPr>
              <p:blipFill>
                <a:blip r:embed="rId91"/>
                <a:stretch>
                  <a:fillRect/>
                </a:stretch>
              </p:blipFill>
              <p:spPr>
                <a:xfrm>
                  <a:off x="6610064" y="1832322"/>
                  <a:ext cx="72360" cy="59400"/>
                </a:xfrm>
                <a:prstGeom prst="rect">
                  <a:avLst/>
                </a:prstGeom>
              </p:spPr>
            </p:pic>
          </mc:Fallback>
        </mc:AlternateContent>
      </p:grpSp>
      <p:grpSp>
        <p:nvGrpSpPr>
          <p:cNvPr id="68" name="Group 67">
            <a:extLst>
              <a:ext uri="{FF2B5EF4-FFF2-40B4-BE49-F238E27FC236}">
                <a16:creationId xmlns:a16="http://schemas.microsoft.com/office/drawing/2014/main" id="{09AED720-6298-FC47-F7F9-132C2874E3F4}"/>
              </a:ext>
            </a:extLst>
          </p:cNvPr>
          <p:cNvGrpSpPr/>
          <p:nvPr/>
        </p:nvGrpSpPr>
        <p:grpSpPr>
          <a:xfrm>
            <a:off x="4767584" y="2241642"/>
            <a:ext cx="2117160" cy="986040"/>
            <a:chOff x="4767584" y="2241642"/>
            <a:chExt cx="2117160" cy="986040"/>
          </a:xfrm>
        </p:grpSpPr>
        <mc:AlternateContent xmlns:mc="http://schemas.openxmlformats.org/markup-compatibility/2006">
          <mc:Choice xmlns:p14="http://schemas.microsoft.com/office/powerpoint/2010/main" Requires="p14">
            <p:contentPart p14:bwMode="auto" r:id="rId92">
              <p14:nvContentPartPr>
                <p14:cNvPr id="59" name="Ink 58">
                  <a:extLst>
                    <a:ext uri="{FF2B5EF4-FFF2-40B4-BE49-F238E27FC236}">
                      <a16:creationId xmlns:a16="http://schemas.microsoft.com/office/drawing/2014/main" id="{B0BEAD7D-AA04-924E-8188-52A9657F9F94}"/>
                    </a:ext>
                  </a:extLst>
                </p14:cNvPr>
                <p14:cNvContentPartPr/>
                <p14:nvPr/>
              </p14:nvContentPartPr>
              <p14:xfrm>
                <a:off x="4767584" y="2241642"/>
                <a:ext cx="391680" cy="459360"/>
              </p14:xfrm>
            </p:contentPart>
          </mc:Choice>
          <mc:Fallback>
            <p:pic>
              <p:nvPicPr>
                <p:cNvPr id="59" name="Ink 58">
                  <a:extLst>
                    <a:ext uri="{FF2B5EF4-FFF2-40B4-BE49-F238E27FC236}">
                      <a16:creationId xmlns:a16="http://schemas.microsoft.com/office/drawing/2014/main" id="{B0BEAD7D-AA04-924E-8188-52A9657F9F94}"/>
                    </a:ext>
                  </a:extLst>
                </p:cNvPr>
                <p:cNvPicPr/>
                <p:nvPr/>
              </p:nvPicPr>
              <p:blipFill>
                <a:blip r:embed="rId93"/>
                <a:stretch>
                  <a:fillRect/>
                </a:stretch>
              </p:blipFill>
              <p:spPr>
                <a:xfrm>
                  <a:off x="4758944" y="2233002"/>
                  <a:ext cx="409320" cy="477000"/>
                </a:xfrm>
                <a:prstGeom prst="rect">
                  <a:avLst/>
                </a:prstGeom>
              </p:spPr>
            </p:pic>
          </mc:Fallback>
        </mc:AlternateContent>
        <mc:AlternateContent xmlns:mc="http://schemas.openxmlformats.org/markup-compatibility/2006">
          <mc:Choice xmlns:p14="http://schemas.microsoft.com/office/powerpoint/2010/main" Requires="p14">
            <p:contentPart p14:bwMode="auto" r:id="rId94">
              <p14:nvContentPartPr>
                <p14:cNvPr id="60" name="Ink 59">
                  <a:extLst>
                    <a:ext uri="{FF2B5EF4-FFF2-40B4-BE49-F238E27FC236}">
                      <a16:creationId xmlns:a16="http://schemas.microsoft.com/office/drawing/2014/main" id="{AF329F98-B1F3-B039-A49D-084D8F313796}"/>
                    </a:ext>
                  </a:extLst>
                </p14:cNvPr>
                <p14:cNvContentPartPr/>
                <p14:nvPr/>
              </p14:nvContentPartPr>
              <p14:xfrm>
                <a:off x="5141624" y="2420562"/>
                <a:ext cx="377640" cy="319320"/>
              </p14:xfrm>
            </p:contentPart>
          </mc:Choice>
          <mc:Fallback>
            <p:pic>
              <p:nvPicPr>
                <p:cNvPr id="60" name="Ink 59">
                  <a:extLst>
                    <a:ext uri="{FF2B5EF4-FFF2-40B4-BE49-F238E27FC236}">
                      <a16:creationId xmlns:a16="http://schemas.microsoft.com/office/drawing/2014/main" id="{AF329F98-B1F3-B039-A49D-084D8F313796}"/>
                    </a:ext>
                  </a:extLst>
                </p:cNvPr>
                <p:cNvPicPr/>
                <p:nvPr/>
              </p:nvPicPr>
              <p:blipFill>
                <a:blip r:embed="rId95"/>
                <a:stretch>
                  <a:fillRect/>
                </a:stretch>
              </p:blipFill>
              <p:spPr>
                <a:xfrm>
                  <a:off x="5132624" y="2411922"/>
                  <a:ext cx="395280" cy="336960"/>
                </a:xfrm>
                <a:prstGeom prst="rect">
                  <a:avLst/>
                </a:prstGeom>
              </p:spPr>
            </p:pic>
          </mc:Fallback>
        </mc:AlternateContent>
        <mc:AlternateContent xmlns:mc="http://schemas.openxmlformats.org/markup-compatibility/2006">
          <mc:Choice xmlns:p14="http://schemas.microsoft.com/office/powerpoint/2010/main" Requires="p14">
            <p:contentPart p14:bwMode="auto" r:id="rId96">
              <p14:nvContentPartPr>
                <p14:cNvPr id="61" name="Ink 60">
                  <a:extLst>
                    <a:ext uri="{FF2B5EF4-FFF2-40B4-BE49-F238E27FC236}">
                      <a16:creationId xmlns:a16="http://schemas.microsoft.com/office/drawing/2014/main" id="{72B275DB-EDD9-1716-1AD8-401EC1943593}"/>
                    </a:ext>
                  </a:extLst>
                </p14:cNvPr>
                <p14:cNvContentPartPr/>
                <p14:nvPr/>
              </p14:nvContentPartPr>
              <p14:xfrm>
                <a:off x="5686664" y="2379162"/>
                <a:ext cx="162000" cy="426600"/>
              </p14:xfrm>
            </p:contentPart>
          </mc:Choice>
          <mc:Fallback>
            <p:pic>
              <p:nvPicPr>
                <p:cNvPr id="61" name="Ink 60">
                  <a:extLst>
                    <a:ext uri="{FF2B5EF4-FFF2-40B4-BE49-F238E27FC236}">
                      <a16:creationId xmlns:a16="http://schemas.microsoft.com/office/drawing/2014/main" id="{72B275DB-EDD9-1716-1AD8-401EC1943593}"/>
                    </a:ext>
                  </a:extLst>
                </p:cNvPr>
                <p:cNvPicPr/>
                <p:nvPr/>
              </p:nvPicPr>
              <p:blipFill>
                <a:blip r:embed="rId97"/>
                <a:stretch>
                  <a:fillRect/>
                </a:stretch>
              </p:blipFill>
              <p:spPr>
                <a:xfrm>
                  <a:off x="5677664" y="2370162"/>
                  <a:ext cx="179640" cy="444240"/>
                </a:xfrm>
                <a:prstGeom prst="rect">
                  <a:avLst/>
                </a:prstGeom>
              </p:spPr>
            </p:pic>
          </mc:Fallback>
        </mc:AlternateContent>
        <mc:AlternateContent xmlns:mc="http://schemas.openxmlformats.org/markup-compatibility/2006">
          <mc:Choice xmlns:p14="http://schemas.microsoft.com/office/powerpoint/2010/main" Requires="p14">
            <p:contentPart p14:bwMode="auto" r:id="rId98">
              <p14:nvContentPartPr>
                <p14:cNvPr id="62" name="Ink 61">
                  <a:extLst>
                    <a:ext uri="{FF2B5EF4-FFF2-40B4-BE49-F238E27FC236}">
                      <a16:creationId xmlns:a16="http://schemas.microsoft.com/office/drawing/2014/main" id="{E34739B8-33FC-DB84-93DF-89B247850B32}"/>
                    </a:ext>
                  </a:extLst>
                </p14:cNvPr>
                <p14:cNvContentPartPr/>
                <p14:nvPr/>
              </p14:nvContentPartPr>
              <p14:xfrm>
                <a:off x="5990864" y="2379522"/>
                <a:ext cx="491040" cy="218160"/>
              </p14:xfrm>
            </p:contentPart>
          </mc:Choice>
          <mc:Fallback>
            <p:pic>
              <p:nvPicPr>
                <p:cNvPr id="62" name="Ink 61">
                  <a:extLst>
                    <a:ext uri="{FF2B5EF4-FFF2-40B4-BE49-F238E27FC236}">
                      <a16:creationId xmlns:a16="http://schemas.microsoft.com/office/drawing/2014/main" id="{E34739B8-33FC-DB84-93DF-89B247850B32}"/>
                    </a:ext>
                  </a:extLst>
                </p:cNvPr>
                <p:cNvPicPr/>
                <p:nvPr/>
              </p:nvPicPr>
              <p:blipFill>
                <a:blip r:embed="rId99"/>
                <a:stretch>
                  <a:fillRect/>
                </a:stretch>
              </p:blipFill>
              <p:spPr>
                <a:xfrm>
                  <a:off x="5981864" y="2370522"/>
                  <a:ext cx="508680" cy="235800"/>
                </a:xfrm>
                <a:prstGeom prst="rect">
                  <a:avLst/>
                </a:prstGeom>
              </p:spPr>
            </p:pic>
          </mc:Fallback>
        </mc:AlternateContent>
        <mc:AlternateContent xmlns:mc="http://schemas.openxmlformats.org/markup-compatibility/2006">
          <mc:Choice xmlns:p14="http://schemas.microsoft.com/office/powerpoint/2010/main" Requires="p14">
            <p:contentPart p14:bwMode="auto" r:id="rId100">
              <p14:nvContentPartPr>
                <p14:cNvPr id="63" name="Ink 62">
                  <a:extLst>
                    <a:ext uri="{FF2B5EF4-FFF2-40B4-BE49-F238E27FC236}">
                      <a16:creationId xmlns:a16="http://schemas.microsoft.com/office/drawing/2014/main" id="{92DE28BB-35E3-3DEC-7F5B-980BB1FEC06D}"/>
                    </a:ext>
                  </a:extLst>
                </p14:cNvPr>
                <p14:cNvContentPartPr/>
                <p14:nvPr/>
              </p14:nvContentPartPr>
              <p14:xfrm>
                <a:off x="6459584" y="2315802"/>
                <a:ext cx="14760" cy="3240"/>
              </p14:xfrm>
            </p:contentPart>
          </mc:Choice>
          <mc:Fallback>
            <p:pic>
              <p:nvPicPr>
                <p:cNvPr id="63" name="Ink 62">
                  <a:extLst>
                    <a:ext uri="{FF2B5EF4-FFF2-40B4-BE49-F238E27FC236}">
                      <a16:creationId xmlns:a16="http://schemas.microsoft.com/office/drawing/2014/main" id="{92DE28BB-35E3-3DEC-7F5B-980BB1FEC06D}"/>
                    </a:ext>
                  </a:extLst>
                </p:cNvPr>
                <p:cNvPicPr/>
                <p:nvPr/>
              </p:nvPicPr>
              <p:blipFill>
                <a:blip r:embed="rId101"/>
                <a:stretch>
                  <a:fillRect/>
                </a:stretch>
              </p:blipFill>
              <p:spPr>
                <a:xfrm>
                  <a:off x="6450584" y="2307162"/>
                  <a:ext cx="32400" cy="20880"/>
                </a:xfrm>
                <a:prstGeom prst="rect">
                  <a:avLst/>
                </a:prstGeom>
              </p:spPr>
            </p:pic>
          </mc:Fallback>
        </mc:AlternateContent>
        <mc:AlternateContent xmlns:mc="http://schemas.openxmlformats.org/markup-compatibility/2006">
          <mc:Choice xmlns:p14="http://schemas.microsoft.com/office/powerpoint/2010/main" Requires="p14">
            <p:contentPart p14:bwMode="auto" r:id="rId102">
              <p14:nvContentPartPr>
                <p14:cNvPr id="64" name="Ink 63">
                  <a:extLst>
                    <a:ext uri="{FF2B5EF4-FFF2-40B4-BE49-F238E27FC236}">
                      <a16:creationId xmlns:a16="http://schemas.microsoft.com/office/drawing/2014/main" id="{A4987E04-AD0E-4EE8-2A99-3AADB17C3653}"/>
                    </a:ext>
                  </a:extLst>
                </p14:cNvPr>
                <p14:cNvContentPartPr/>
                <p14:nvPr/>
              </p14:nvContentPartPr>
              <p14:xfrm>
                <a:off x="6570104" y="2453682"/>
                <a:ext cx="246240" cy="103320"/>
              </p14:xfrm>
            </p:contentPart>
          </mc:Choice>
          <mc:Fallback>
            <p:pic>
              <p:nvPicPr>
                <p:cNvPr id="64" name="Ink 63">
                  <a:extLst>
                    <a:ext uri="{FF2B5EF4-FFF2-40B4-BE49-F238E27FC236}">
                      <a16:creationId xmlns:a16="http://schemas.microsoft.com/office/drawing/2014/main" id="{A4987E04-AD0E-4EE8-2A99-3AADB17C3653}"/>
                    </a:ext>
                  </a:extLst>
                </p:cNvPr>
                <p:cNvPicPr/>
                <p:nvPr/>
              </p:nvPicPr>
              <p:blipFill>
                <a:blip r:embed="rId103"/>
                <a:stretch>
                  <a:fillRect/>
                </a:stretch>
              </p:blipFill>
              <p:spPr>
                <a:xfrm>
                  <a:off x="6561464" y="2444682"/>
                  <a:ext cx="263880" cy="120960"/>
                </a:xfrm>
                <a:prstGeom prst="rect">
                  <a:avLst/>
                </a:prstGeom>
              </p:spPr>
            </p:pic>
          </mc:Fallback>
        </mc:AlternateContent>
        <mc:AlternateContent xmlns:mc="http://schemas.openxmlformats.org/markup-compatibility/2006">
          <mc:Choice xmlns:p14="http://schemas.microsoft.com/office/powerpoint/2010/main" Requires="p14">
            <p:contentPart p14:bwMode="auto" r:id="rId104">
              <p14:nvContentPartPr>
                <p14:cNvPr id="65" name="Ink 64">
                  <a:extLst>
                    <a:ext uri="{FF2B5EF4-FFF2-40B4-BE49-F238E27FC236}">
                      <a16:creationId xmlns:a16="http://schemas.microsoft.com/office/drawing/2014/main" id="{E385405A-9858-97CB-4030-BC135D6B21AA}"/>
                    </a:ext>
                  </a:extLst>
                </p14:cNvPr>
                <p14:cNvContentPartPr/>
                <p14:nvPr/>
              </p14:nvContentPartPr>
              <p14:xfrm>
                <a:off x="6865664" y="2271882"/>
                <a:ext cx="19080" cy="20880"/>
              </p14:xfrm>
            </p:contentPart>
          </mc:Choice>
          <mc:Fallback>
            <p:pic>
              <p:nvPicPr>
                <p:cNvPr id="65" name="Ink 64">
                  <a:extLst>
                    <a:ext uri="{FF2B5EF4-FFF2-40B4-BE49-F238E27FC236}">
                      <a16:creationId xmlns:a16="http://schemas.microsoft.com/office/drawing/2014/main" id="{E385405A-9858-97CB-4030-BC135D6B21AA}"/>
                    </a:ext>
                  </a:extLst>
                </p:cNvPr>
                <p:cNvPicPr/>
                <p:nvPr/>
              </p:nvPicPr>
              <p:blipFill>
                <a:blip r:embed="rId105"/>
                <a:stretch>
                  <a:fillRect/>
                </a:stretch>
              </p:blipFill>
              <p:spPr>
                <a:xfrm>
                  <a:off x="6857024" y="2263242"/>
                  <a:ext cx="36720" cy="38520"/>
                </a:xfrm>
                <a:prstGeom prst="rect">
                  <a:avLst/>
                </a:prstGeom>
              </p:spPr>
            </p:pic>
          </mc:Fallback>
        </mc:AlternateContent>
        <mc:AlternateContent xmlns:mc="http://schemas.openxmlformats.org/markup-compatibility/2006">
          <mc:Choice xmlns:p14="http://schemas.microsoft.com/office/powerpoint/2010/main" Requires="p14">
            <p:contentPart p14:bwMode="auto" r:id="rId106">
              <p14:nvContentPartPr>
                <p14:cNvPr id="66" name="Ink 65">
                  <a:extLst>
                    <a:ext uri="{FF2B5EF4-FFF2-40B4-BE49-F238E27FC236}">
                      <a16:creationId xmlns:a16="http://schemas.microsoft.com/office/drawing/2014/main" id="{E082F9B4-DA64-3B70-CC21-2A6CD622F4BD}"/>
                    </a:ext>
                  </a:extLst>
                </p14:cNvPr>
                <p14:cNvContentPartPr/>
                <p14:nvPr/>
              </p14:nvContentPartPr>
              <p14:xfrm>
                <a:off x="5590544" y="2894322"/>
                <a:ext cx="265320" cy="328680"/>
              </p14:xfrm>
            </p:contentPart>
          </mc:Choice>
          <mc:Fallback>
            <p:pic>
              <p:nvPicPr>
                <p:cNvPr id="66" name="Ink 65">
                  <a:extLst>
                    <a:ext uri="{FF2B5EF4-FFF2-40B4-BE49-F238E27FC236}">
                      <a16:creationId xmlns:a16="http://schemas.microsoft.com/office/drawing/2014/main" id="{E082F9B4-DA64-3B70-CC21-2A6CD622F4BD}"/>
                    </a:ext>
                  </a:extLst>
                </p:cNvPr>
                <p:cNvPicPr/>
                <p:nvPr/>
              </p:nvPicPr>
              <p:blipFill>
                <a:blip r:embed="rId107"/>
                <a:stretch>
                  <a:fillRect/>
                </a:stretch>
              </p:blipFill>
              <p:spPr>
                <a:xfrm>
                  <a:off x="5581904" y="2885322"/>
                  <a:ext cx="282960" cy="346320"/>
                </a:xfrm>
                <a:prstGeom prst="rect">
                  <a:avLst/>
                </a:prstGeom>
              </p:spPr>
            </p:pic>
          </mc:Fallback>
        </mc:AlternateContent>
        <mc:AlternateContent xmlns:mc="http://schemas.openxmlformats.org/markup-compatibility/2006">
          <mc:Choice xmlns:p14="http://schemas.microsoft.com/office/powerpoint/2010/main" Requires="p14">
            <p:contentPart p14:bwMode="auto" r:id="rId108">
              <p14:nvContentPartPr>
                <p14:cNvPr id="67" name="Ink 66">
                  <a:extLst>
                    <a:ext uri="{FF2B5EF4-FFF2-40B4-BE49-F238E27FC236}">
                      <a16:creationId xmlns:a16="http://schemas.microsoft.com/office/drawing/2014/main" id="{F48EDD10-CBD4-CFB5-3EEA-DE7E36247AF4}"/>
                    </a:ext>
                  </a:extLst>
                </p14:cNvPr>
                <p14:cNvContentPartPr/>
                <p14:nvPr/>
              </p14:nvContentPartPr>
              <p14:xfrm>
                <a:off x="5943344" y="2958402"/>
                <a:ext cx="131760" cy="269280"/>
              </p14:xfrm>
            </p:contentPart>
          </mc:Choice>
          <mc:Fallback>
            <p:pic>
              <p:nvPicPr>
                <p:cNvPr id="67" name="Ink 66">
                  <a:extLst>
                    <a:ext uri="{FF2B5EF4-FFF2-40B4-BE49-F238E27FC236}">
                      <a16:creationId xmlns:a16="http://schemas.microsoft.com/office/drawing/2014/main" id="{F48EDD10-CBD4-CFB5-3EEA-DE7E36247AF4}"/>
                    </a:ext>
                  </a:extLst>
                </p:cNvPr>
                <p:cNvPicPr/>
                <p:nvPr/>
              </p:nvPicPr>
              <p:blipFill>
                <a:blip r:embed="rId109"/>
                <a:stretch>
                  <a:fillRect/>
                </a:stretch>
              </p:blipFill>
              <p:spPr>
                <a:xfrm>
                  <a:off x="5934344" y="2949762"/>
                  <a:ext cx="149400" cy="286920"/>
                </a:xfrm>
                <a:prstGeom prst="rect">
                  <a:avLst/>
                </a:prstGeom>
              </p:spPr>
            </p:pic>
          </mc:Fallback>
        </mc:AlternateContent>
      </p:grpSp>
      <p:grpSp>
        <p:nvGrpSpPr>
          <p:cNvPr id="96" name="Group 95">
            <a:extLst>
              <a:ext uri="{FF2B5EF4-FFF2-40B4-BE49-F238E27FC236}">
                <a16:creationId xmlns:a16="http://schemas.microsoft.com/office/drawing/2014/main" id="{A546291B-D81E-DDFE-A782-D1623FA4CAD1}"/>
              </a:ext>
            </a:extLst>
          </p:cNvPr>
          <p:cNvGrpSpPr/>
          <p:nvPr/>
        </p:nvGrpSpPr>
        <p:grpSpPr>
          <a:xfrm>
            <a:off x="7136384" y="2877762"/>
            <a:ext cx="1527120" cy="219240"/>
            <a:chOff x="7136384" y="2877762"/>
            <a:chExt cx="1527120" cy="219240"/>
          </a:xfrm>
        </p:grpSpPr>
        <mc:AlternateContent xmlns:mc="http://schemas.openxmlformats.org/markup-compatibility/2006">
          <mc:Choice xmlns:p14="http://schemas.microsoft.com/office/powerpoint/2010/main" Requires="p14">
            <p:contentPart p14:bwMode="auto" r:id="rId110">
              <p14:nvContentPartPr>
                <p14:cNvPr id="69" name="Ink 68">
                  <a:extLst>
                    <a:ext uri="{FF2B5EF4-FFF2-40B4-BE49-F238E27FC236}">
                      <a16:creationId xmlns:a16="http://schemas.microsoft.com/office/drawing/2014/main" id="{D799AFB5-E494-69B2-EC45-61FB9CA41944}"/>
                    </a:ext>
                  </a:extLst>
                </p14:cNvPr>
                <p14:cNvContentPartPr/>
                <p14:nvPr/>
              </p14:nvContentPartPr>
              <p14:xfrm>
                <a:off x="7136384" y="2923842"/>
                <a:ext cx="1527120" cy="82080"/>
              </p14:xfrm>
            </p:contentPart>
          </mc:Choice>
          <mc:Fallback>
            <p:pic>
              <p:nvPicPr>
                <p:cNvPr id="69" name="Ink 68">
                  <a:extLst>
                    <a:ext uri="{FF2B5EF4-FFF2-40B4-BE49-F238E27FC236}">
                      <a16:creationId xmlns:a16="http://schemas.microsoft.com/office/drawing/2014/main" id="{D799AFB5-E494-69B2-EC45-61FB9CA41944}"/>
                    </a:ext>
                  </a:extLst>
                </p:cNvPr>
                <p:cNvPicPr/>
                <p:nvPr/>
              </p:nvPicPr>
              <p:blipFill>
                <a:blip r:embed="rId111"/>
                <a:stretch>
                  <a:fillRect/>
                </a:stretch>
              </p:blipFill>
              <p:spPr>
                <a:xfrm>
                  <a:off x="7127384" y="2914842"/>
                  <a:ext cx="1544760" cy="99720"/>
                </a:xfrm>
                <a:prstGeom prst="rect">
                  <a:avLst/>
                </a:prstGeom>
              </p:spPr>
            </p:pic>
          </mc:Fallback>
        </mc:AlternateContent>
        <mc:AlternateContent xmlns:mc="http://schemas.openxmlformats.org/markup-compatibility/2006">
          <mc:Choice xmlns:p14="http://schemas.microsoft.com/office/powerpoint/2010/main" Requires="p14">
            <p:contentPart p14:bwMode="auto" r:id="rId112">
              <p14:nvContentPartPr>
                <p14:cNvPr id="70" name="Ink 69">
                  <a:extLst>
                    <a:ext uri="{FF2B5EF4-FFF2-40B4-BE49-F238E27FC236}">
                      <a16:creationId xmlns:a16="http://schemas.microsoft.com/office/drawing/2014/main" id="{8BA2C15D-DED2-A16A-5DF4-2B15B1D943B5}"/>
                    </a:ext>
                  </a:extLst>
                </p14:cNvPr>
                <p14:cNvContentPartPr/>
                <p14:nvPr/>
              </p14:nvContentPartPr>
              <p14:xfrm>
                <a:off x="8481344" y="2877762"/>
                <a:ext cx="129600" cy="219240"/>
              </p14:xfrm>
            </p:contentPart>
          </mc:Choice>
          <mc:Fallback>
            <p:pic>
              <p:nvPicPr>
                <p:cNvPr id="70" name="Ink 69">
                  <a:extLst>
                    <a:ext uri="{FF2B5EF4-FFF2-40B4-BE49-F238E27FC236}">
                      <a16:creationId xmlns:a16="http://schemas.microsoft.com/office/drawing/2014/main" id="{8BA2C15D-DED2-A16A-5DF4-2B15B1D943B5}"/>
                    </a:ext>
                  </a:extLst>
                </p:cNvPr>
                <p:cNvPicPr/>
                <p:nvPr/>
              </p:nvPicPr>
              <p:blipFill>
                <a:blip r:embed="rId113"/>
                <a:stretch>
                  <a:fillRect/>
                </a:stretch>
              </p:blipFill>
              <p:spPr>
                <a:xfrm>
                  <a:off x="8472344" y="2868762"/>
                  <a:ext cx="147240" cy="236880"/>
                </a:xfrm>
                <a:prstGeom prst="rect">
                  <a:avLst/>
                </a:prstGeom>
              </p:spPr>
            </p:pic>
          </mc:Fallback>
        </mc:AlternateContent>
      </p:grpSp>
      <p:grpSp>
        <p:nvGrpSpPr>
          <p:cNvPr id="95" name="Group 94">
            <a:extLst>
              <a:ext uri="{FF2B5EF4-FFF2-40B4-BE49-F238E27FC236}">
                <a16:creationId xmlns:a16="http://schemas.microsoft.com/office/drawing/2014/main" id="{BF259D05-4CAD-3A24-87C7-33530B0C4865}"/>
              </a:ext>
            </a:extLst>
          </p:cNvPr>
          <p:cNvGrpSpPr/>
          <p:nvPr/>
        </p:nvGrpSpPr>
        <p:grpSpPr>
          <a:xfrm>
            <a:off x="9318704" y="1025202"/>
            <a:ext cx="2355120" cy="525600"/>
            <a:chOff x="9318704" y="1025202"/>
            <a:chExt cx="2355120" cy="525600"/>
          </a:xfrm>
        </p:grpSpPr>
        <mc:AlternateContent xmlns:mc="http://schemas.openxmlformats.org/markup-compatibility/2006">
          <mc:Choice xmlns:p14="http://schemas.microsoft.com/office/powerpoint/2010/main" Requires="p14">
            <p:contentPart p14:bwMode="auto" r:id="rId114">
              <p14:nvContentPartPr>
                <p14:cNvPr id="71" name="Ink 70">
                  <a:extLst>
                    <a:ext uri="{FF2B5EF4-FFF2-40B4-BE49-F238E27FC236}">
                      <a16:creationId xmlns:a16="http://schemas.microsoft.com/office/drawing/2014/main" id="{61D55FB5-3C4E-4E3F-EF51-51EA1128EAC7}"/>
                    </a:ext>
                  </a:extLst>
                </p14:cNvPr>
                <p14:cNvContentPartPr/>
                <p14:nvPr/>
              </p14:nvContentPartPr>
              <p14:xfrm>
                <a:off x="9318704" y="1025202"/>
                <a:ext cx="276120" cy="525600"/>
              </p14:xfrm>
            </p:contentPart>
          </mc:Choice>
          <mc:Fallback>
            <p:pic>
              <p:nvPicPr>
                <p:cNvPr id="71" name="Ink 70">
                  <a:extLst>
                    <a:ext uri="{FF2B5EF4-FFF2-40B4-BE49-F238E27FC236}">
                      <a16:creationId xmlns:a16="http://schemas.microsoft.com/office/drawing/2014/main" id="{61D55FB5-3C4E-4E3F-EF51-51EA1128EAC7}"/>
                    </a:ext>
                  </a:extLst>
                </p:cNvPr>
                <p:cNvPicPr/>
                <p:nvPr/>
              </p:nvPicPr>
              <p:blipFill>
                <a:blip r:embed="rId115"/>
                <a:stretch>
                  <a:fillRect/>
                </a:stretch>
              </p:blipFill>
              <p:spPr>
                <a:xfrm>
                  <a:off x="9309704" y="1016202"/>
                  <a:ext cx="293760" cy="543240"/>
                </a:xfrm>
                <a:prstGeom prst="rect">
                  <a:avLst/>
                </a:prstGeom>
              </p:spPr>
            </p:pic>
          </mc:Fallback>
        </mc:AlternateContent>
        <mc:AlternateContent xmlns:mc="http://schemas.openxmlformats.org/markup-compatibility/2006">
          <mc:Choice xmlns:p14="http://schemas.microsoft.com/office/powerpoint/2010/main" Requires="p14">
            <p:contentPart p14:bwMode="auto" r:id="rId116">
              <p14:nvContentPartPr>
                <p14:cNvPr id="72" name="Ink 71">
                  <a:extLst>
                    <a:ext uri="{FF2B5EF4-FFF2-40B4-BE49-F238E27FC236}">
                      <a16:creationId xmlns:a16="http://schemas.microsoft.com/office/drawing/2014/main" id="{0092E9B9-F021-8A78-E290-7D7BE6E7C101}"/>
                    </a:ext>
                  </a:extLst>
                </p14:cNvPr>
                <p14:cNvContentPartPr/>
                <p14:nvPr/>
              </p14:nvContentPartPr>
              <p14:xfrm>
                <a:off x="9659984" y="1252002"/>
                <a:ext cx="513720" cy="241920"/>
              </p14:xfrm>
            </p:contentPart>
          </mc:Choice>
          <mc:Fallback>
            <p:pic>
              <p:nvPicPr>
                <p:cNvPr id="72" name="Ink 71">
                  <a:extLst>
                    <a:ext uri="{FF2B5EF4-FFF2-40B4-BE49-F238E27FC236}">
                      <a16:creationId xmlns:a16="http://schemas.microsoft.com/office/drawing/2014/main" id="{0092E9B9-F021-8A78-E290-7D7BE6E7C101}"/>
                    </a:ext>
                  </a:extLst>
                </p:cNvPr>
                <p:cNvPicPr/>
                <p:nvPr/>
              </p:nvPicPr>
              <p:blipFill>
                <a:blip r:embed="rId117"/>
                <a:stretch>
                  <a:fillRect/>
                </a:stretch>
              </p:blipFill>
              <p:spPr>
                <a:xfrm>
                  <a:off x="9650984" y="1243362"/>
                  <a:ext cx="531360" cy="259560"/>
                </a:xfrm>
                <a:prstGeom prst="rect">
                  <a:avLst/>
                </a:prstGeom>
              </p:spPr>
            </p:pic>
          </mc:Fallback>
        </mc:AlternateContent>
        <mc:AlternateContent xmlns:mc="http://schemas.openxmlformats.org/markup-compatibility/2006">
          <mc:Choice xmlns:p14="http://schemas.microsoft.com/office/powerpoint/2010/main" Requires="p14">
            <p:contentPart p14:bwMode="auto" r:id="rId118">
              <p14:nvContentPartPr>
                <p14:cNvPr id="73" name="Ink 72">
                  <a:extLst>
                    <a:ext uri="{FF2B5EF4-FFF2-40B4-BE49-F238E27FC236}">
                      <a16:creationId xmlns:a16="http://schemas.microsoft.com/office/drawing/2014/main" id="{DA9F9089-B9BA-5949-24EF-043A5FC18E9F}"/>
                    </a:ext>
                  </a:extLst>
                </p14:cNvPr>
                <p14:cNvContentPartPr/>
                <p14:nvPr/>
              </p14:nvContentPartPr>
              <p14:xfrm>
                <a:off x="10190984" y="1149762"/>
                <a:ext cx="151560" cy="340200"/>
              </p14:xfrm>
            </p:contentPart>
          </mc:Choice>
          <mc:Fallback>
            <p:pic>
              <p:nvPicPr>
                <p:cNvPr id="73" name="Ink 72">
                  <a:extLst>
                    <a:ext uri="{FF2B5EF4-FFF2-40B4-BE49-F238E27FC236}">
                      <a16:creationId xmlns:a16="http://schemas.microsoft.com/office/drawing/2014/main" id="{DA9F9089-B9BA-5949-24EF-043A5FC18E9F}"/>
                    </a:ext>
                  </a:extLst>
                </p:cNvPr>
                <p:cNvPicPr/>
                <p:nvPr/>
              </p:nvPicPr>
              <p:blipFill>
                <a:blip r:embed="rId119"/>
                <a:stretch>
                  <a:fillRect/>
                </a:stretch>
              </p:blipFill>
              <p:spPr>
                <a:xfrm>
                  <a:off x="10181984" y="1140762"/>
                  <a:ext cx="169200" cy="357840"/>
                </a:xfrm>
                <a:prstGeom prst="rect">
                  <a:avLst/>
                </a:prstGeom>
              </p:spPr>
            </p:pic>
          </mc:Fallback>
        </mc:AlternateContent>
        <mc:AlternateContent xmlns:mc="http://schemas.openxmlformats.org/markup-compatibility/2006">
          <mc:Choice xmlns:p14="http://schemas.microsoft.com/office/powerpoint/2010/main" Requires="p14">
            <p:contentPart p14:bwMode="auto" r:id="rId120">
              <p14:nvContentPartPr>
                <p14:cNvPr id="74" name="Ink 73">
                  <a:extLst>
                    <a:ext uri="{FF2B5EF4-FFF2-40B4-BE49-F238E27FC236}">
                      <a16:creationId xmlns:a16="http://schemas.microsoft.com/office/drawing/2014/main" id="{802EA02D-5931-D450-2D12-03C67DEA5386}"/>
                    </a:ext>
                  </a:extLst>
                </p14:cNvPr>
                <p14:cNvContentPartPr/>
                <p14:nvPr/>
              </p14:nvContentPartPr>
              <p14:xfrm>
                <a:off x="10324904" y="1273242"/>
                <a:ext cx="932400" cy="198360"/>
              </p14:xfrm>
            </p:contentPart>
          </mc:Choice>
          <mc:Fallback>
            <p:pic>
              <p:nvPicPr>
                <p:cNvPr id="74" name="Ink 73">
                  <a:extLst>
                    <a:ext uri="{FF2B5EF4-FFF2-40B4-BE49-F238E27FC236}">
                      <a16:creationId xmlns:a16="http://schemas.microsoft.com/office/drawing/2014/main" id="{802EA02D-5931-D450-2D12-03C67DEA5386}"/>
                    </a:ext>
                  </a:extLst>
                </p:cNvPr>
                <p:cNvPicPr/>
                <p:nvPr/>
              </p:nvPicPr>
              <p:blipFill>
                <a:blip r:embed="rId121"/>
                <a:stretch>
                  <a:fillRect/>
                </a:stretch>
              </p:blipFill>
              <p:spPr>
                <a:xfrm>
                  <a:off x="10315904" y="1264602"/>
                  <a:ext cx="950040" cy="216000"/>
                </a:xfrm>
                <a:prstGeom prst="rect">
                  <a:avLst/>
                </a:prstGeom>
              </p:spPr>
            </p:pic>
          </mc:Fallback>
        </mc:AlternateContent>
        <mc:AlternateContent xmlns:mc="http://schemas.openxmlformats.org/markup-compatibility/2006">
          <mc:Choice xmlns:p14="http://schemas.microsoft.com/office/powerpoint/2010/main" Requires="p14">
            <p:contentPart p14:bwMode="auto" r:id="rId122">
              <p14:nvContentPartPr>
                <p14:cNvPr id="75" name="Ink 74">
                  <a:extLst>
                    <a:ext uri="{FF2B5EF4-FFF2-40B4-BE49-F238E27FC236}">
                      <a16:creationId xmlns:a16="http://schemas.microsoft.com/office/drawing/2014/main" id="{EF709E93-9A1E-0E0F-211F-426AEB4F7F26}"/>
                    </a:ext>
                  </a:extLst>
                </p14:cNvPr>
                <p14:cNvContentPartPr/>
                <p14:nvPr/>
              </p14:nvContentPartPr>
              <p14:xfrm>
                <a:off x="11338304" y="1227882"/>
                <a:ext cx="335520" cy="221400"/>
              </p14:xfrm>
            </p:contentPart>
          </mc:Choice>
          <mc:Fallback>
            <p:pic>
              <p:nvPicPr>
                <p:cNvPr id="75" name="Ink 74">
                  <a:extLst>
                    <a:ext uri="{FF2B5EF4-FFF2-40B4-BE49-F238E27FC236}">
                      <a16:creationId xmlns:a16="http://schemas.microsoft.com/office/drawing/2014/main" id="{EF709E93-9A1E-0E0F-211F-426AEB4F7F26}"/>
                    </a:ext>
                  </a:extLst>
                </p:cNvPr>
                <p:cNvPicPr/>
                <p:nvPr/>
              </p:nvPicPr>
              <p:blipFill>
                <a:blip r:embed="rId123"/>
                <a:stretch>
                  <a:fillRect/>
                </a:stretch>
              </p:blipFill>
              <p:spPr>
                <a:xfrm>
                  <a:off x="11329664" y="1218882"/>
                  <a:ext cx="353160" cy="239040"/>
                </a:xfrm>
                <a:prstGeom prst="rect">
                  <a:avLst/>
                </a:prstGeom>
              </p:spPr>
            </p:pic>
          </mc:Fallback>
        </mc:AlternateContent>
      </p:grpSp>
      <p:grpSp>
        <p:nvGrpSpPr>
          <p:cNvPr id="94" name="Group 93">
            <a:extLst>
              <a:ext uri="{FF2B5EF4-FFF2-40B4-BE49-F238E27FC236}">
                <a16:creationId xmlns:a16="http://schemas.microsoft.com/office/drawing/2014/main" id="{3E165139-DE5D-6435-F2F3-462FBE904E3C}"/>
              </a:ext>
            </a:extLst>
          </p:cNvPr>
          <p:cNvGrpSpPr/>
          <p:nvPr/>
        </p:nvGrpSpPr>
        <p:grpSpPr>
          <a:xfrm>
            <a:off x="9104144" y="1921962"/>
            <a:ext cx="2196360" cy="815040"/>
            <a:chOff x="9104144" y="1921962"/>
            <a:chExt cx="2196360" cy="815040"/>
          </a:xfrm>
        </p:grpSpPr>
        <mc:AlternateContent xmlns:mc="http://schemas.openxmlformats.org/markup-compatibility/2006">
          <mc:Choice xmlns:p14="http://schemas.microsoft.com/office/powerpoint/2010/main" Requires="p14">
            <p:contentPart p14:bwMode="auto" r:id="rId124">
              <p14:nvContentPartPr>
                <p14:cNvPr id="76" name="Ink 75">
                  <a:extLst>
                    <a:ext uri="{FF2B5EF4-FFF2-40B4-BE49-F238E27FC236}">
                      <a16:creationId xmlns:a16="http://schemas.microsoft.com/office/drawing/2014/main" id="{ABF6BBCE-8390-30DC-4981-4556A6B3C0E2}"/>
                    </a:ext>
                  </a:extLst>
                </p14:cNvPr>
                <p14:cNvContentPartPr/>
                <p14:nvPr/>
              </p14:nvContentPartPr>
              <p14:xfrm>
                <a:off x="9104144" y="2000442"/>
                <a:ext cx="90360" cy="305280"/>
              </p14:xfrm>
            </p:contentPart>
          </mc:Choice>
          <mc:Fallback>
            <p:pic>
              <p:nvPicPr>
                <p:cNvPr id="76" name="Ink 75">
                  <a:extLst>
                    <a:ext uri="{FF2B5EF4-FFF2-40B4-BE49-F238E27FC236}">
                      <a16:creationId xmlns:a16="http://schemas.microsoft.com/office/drawing/2014/main" id="{ABF6BBCE-8390-30DC-4981-4556A6B3C0E2}"/>
                    </a:ext>
                  </a:extLst>
                </p:cNvPr>
                <p:cNvPicPr/>
                <p:nvPr/>
              </p:nvPicPr>
              <p:blipFill>
                <a:blip r:embed="rId125"/>
                <a:stretch>
                  <a:fillRect/>
                </a:stretch>
              </p:blipFill>
              <p:spPr>
                <a:xfrm>
                  <a:off x="9095144" y="1991442"/>
                  <a:ext cx="108000" cy="322920"/>
                </a:xfrm>
                <a:prstGeom prst="rect">
                  <a:avLst/>
                </a:prstGeom>
              </p:spPr>
            </p:pic>
          </mc:Fallback>
        </mc:AlternateContent>
        <mc:AlternateContent xmlns:mc="http://schemas.openxmlformats.org/markup-compatibility/2006">
          <mc:Choice xmlns:p14="http://schemas.microsoft.com/office/powerpoint/2010/main" Requires="p14">
            <p:contentPart p14:bwMode="auto" r:id="rId126">
              <p14:nvContentPartPr>
                <p14:cNvPr id="77" name="Ink 76">
                  <a:extLst>
                    <a:ext uri="{FF2B5EF4-FFF2-40B4-BE49-F238E27FC236}">
                      <a16:creationId xmlns:a16="http://schemas.microsoft.com/office/drawing/2014/main" id="{EE5ABD02-F91B-754D-F686-DCCA109F398C}"/>
                    </a:ext>
                  </a:extLst>
                </p14:cNvPr>
                <p14:cNvContentPartPr/>
                <p14:nvPr/>
              </p14:nvContentPartPr>
              <p14:xfrm>
                <a:off x="9150584" y="2000442"/>
                <a:ext cx="226800" cy="213480"/>
              </p14:xfrm>
            </p:contentPart>
          </mc:Choice>
          <mc:Fallback>
            <p:pic>
              <p:nvPicPr>
                <p:cNvPr id="77" name="Ink 76">
                  <a:extLst>
                    <a:ext uri="{FF2B5EF4-FFF2-40B4-BE49-F238E27FC236}">
                      <a16:creationId xmlns:a16="http://schemas.microsoft.com/office/drawing/2014/main" id="{EE5ABD02-F91B-754D-F686-DCCA109F398C}"/>
                    </a:ext>
                  </a:extLst>
                </p:cNvPr>
                <p:cNvPicPr/>
                <p:nvPr/>
              </p:nvPicPr>
              <p:blipFill>
                <a:blip r:embed="rId127"/>
                <a:stretch>
                  <a:fillRect/>
                </a:stretch>
              </p:blipFill>
              <p:spPr>
                <a:xfrm>
                  <a:off x="9141944" y="1991442"/>
                  <a:ext cx="244440" cy="231120"/>
                </a:xfrm>
                <a:prstGeom prst="rect">
                  <a:avLst/>
                </a:prstGeom>
              </p:spPr>
            </p:pic>
          </mc:Fallback>
        </mc:AlternateContent>
        <mc:AlternateContent xmlns:mc="http://schemas.openxmlformats.org/markup-compatibility/2006">
          <mc:Choice xmlns:p14="http://schemas.microsoft.com/office/powerpoint/2010/main" Requires="p14">
            <p:contentPart p14:bwMode="auto" r:id="rId128">
              <p14:nvContentPartPr>
                <p14:cNvPr id="78" name="Ink 77">
                  <a:extLst>
                    <a:ext uri="{FF2B5EF4-FFF2-40B4-BE49-F238E27FC236}">
                      <a16:creationId xmlns:a16="http://schemas.microsoft.com/office/drawing/2014/main" id="{85BF6470-8D76-43C3-279D-D0A4B7924F8A}"/>
                    </a:ext>
                  </a:extLst>
                </p14:cNvPr>
                <p14:cNvContentPartPr/>
                <p14:nvPr/>
              </p14:nvContentPartPr>
              <p14:xfrm>
                <a:off x="9481424" y="2026722"/>
                <a:ext cx="175680" cy="182880"/>
              </p14:xfrm>
            </p:contentPart>
          </mc:Choice>
          <mc:Fallback>
            <p:pic>
              <p:nvPicPr>
                <p:cNvPr id="78" name="Ink 77">
                  <a:extLst>
                    <a:ext uri="{FF2B5EF4-FFF2-40B4-BE49-F238E27FC236}">
                      <a16:creationId xmlns:a16="http://schemas.microsoft.com/office/drawing/2014/main" id="{85BF6470-8D76-43C3-279D-D0A4B7924F8A}"/>
                    </a:ext>
                  </a:extLst>
                </p:cNvPr>
                <p:cNvPicPr/>
                <p:nvPr/>
              </p:nvPicPr>
              <p:blipFill>
                <a:blip r:embed="rId129"/>
                <a:stretch>
                  <a:fillRect/>
                </a:stretch>
              </p:blipFill>
              <p:spPr>
                <a:xfrm>
                  <a:off x="9472784" y="2018082"/>
                  <a:ext cx="193320" cy="200520"/>
                </a:xfrm>
                <a:prstGeom prst="rect">
                  <a:avLst/>
                </a:prstGeom>
              </p:spPr>
            </p:pic>
          </mc:Fallback>
        </mc:AlternateContent>
        <mc:AlternateContent xmlns:mc="http://schemas.openxmlformats.org/markup-compatibility/2006">
          <mc:Choice xmlns:p14="http://schemas.microsoft.com/office/powerpoint/2010/main" Requires="p14">
            <p:contentPart p14:bwMode="auto" r:id="rId130">
              <p14:nvContentPartPr>
                <p14:cNvPr id="79" name="Ink 78">
                  <a:extLst>
                    <a:ext uri="{FF2B5EF4-FFF2-40B4-BE49-F238E27FC236}">
                      <a16:creationId xmlns:a16="http://schemas.microsoft.com/office/drawing/2014/main" id="{57ED52F8-456E-FD6A-6CD5-CA1F393C4C5A}"/>
                    </a:ext>
                  </a:extLst>
                </p14:cNvPr>
                <p14:cNvContentPartPr/>
                <p14:nvPr/>
              </p14:nvContentPartPr>
              <p14:xfrm>
                <a:off x="9779864" y="2073882"/>
                <a:ext cx="1800" cy="91080"/>
              </p14:xfrm>
            </p:contentPart>
          </mc:Choice>
          <mc:Fallback>
            <p:pic>
              <p:nvPicPr>
                <p:cNvPr id="79" name="Ink 78">
                  <a:extLst>
                    <a:ext uri="{FF2B5EF4-FFF2-40B4-BE49-F238E27FC236}">
                      <a16:creationId xmlns:a16="http://schemas.microsoft.com/office/drawing/2014/main" id="{57ED52F8-456E-FD6A-6CD5-CA1F393C4C5A}"/>
                    </a:ext>
                  </a:extLst>
                </p:cNvPr>
                <p:cNvPicPr/>
                <p:nvPr/>
              </p:nvPicPr>
              <p:blipFill>
                <a:blip r:embed="rId131"/>
                <a:stretch>
                  <a:fillRect/>
                </a:stretch>
              </p:blipFill>
              <p:spPr>
                <a:xfrm>
                  <a:off x="9770864" y="2064882"/>
                  <a:ext cx="19440" cy="108720"/>
                </a:xfrm>
                <a:prstGeom prst="rect">
                  <a:avLst/>
                </a:prstGeom>
              </p:spPr>
            </p:pic>
          </mc:Fallback>
        </mc:AlternateContent>
        <mc:AlternateContent xmlns:mc="http://schemas.openxmlformats.org/markup-compatibility/2006">
          <mc:Choice xmlns:p14="http://schemas.microsoft.com/office/powerpoint/2010/main" Requires="p14">
            <p:contentPart p14:bwMode="auto" r:id="rId132">
              <p14:nvContentPartPr>
                <p14:cNvPr id="80" name="Ink 79">
                  <a:extLst>
                    <a:ext uri="{FF2B5EF4-FFF2-40B4-BE49-F238E27FC236}">
                      <a16:creationId xmlns:a16="http://schemas.microsoft.com/office/drawing/2014/main" id="{7AB578B1-7C0D-8942-2887-44936C010D1C}"/>
                    </a:ext>
                  </a:extLst>
                </p14:cNvPr>
                <p14:cNvContentPartPr/>
                <p14:nvPr/>
              </p14:nvContentPartPr>
              <p14:xfrm>
                <a:off x="9813344" y="1921962"/>
                <a:ext cx="19800" cy="46080"/>
              </p14:xfrm>
            </p:contentPart>
          </mc:Choice>
          <mc:Fallback>
            <p:pic>
              <p:nvPicPr>
                <p:cNvPr id="80" name="Ink 79">
                  <a:extLst>
                    <a:ext uri="{FF2B5EF4-FFF2-40B4-BE49-F238E27FC236}">
                      <a16:creationId xmlns:a16="http://schemas.microsoft.com/office/drawing/2014/main" id="{7AB578B1-7C0D-8942-2887-44936C010D1C}"/>
                    </a:ext>
                  </a:extLst>
                </p:cNvPr>
                <p:cNvPicPr/>
                <p:nvPr/>
              </p:nvPicPr>
              <p:blipFill>
                <a:blip r:embed="rId133"/>
                <a:stretch>
                  <a:fillRect/>
                </a:stretch>
              </p:blipFill>
              <p:spPr>
                <a:xfrm>
                  <a:off x="9804344" y="1913322"/>
                  <a:ext cx="37440" cy="63720"/>
                </a:xfrm>
                <a:prstGeom prst="rect">
                  <a:avLst/>
                </a:prstGeom>
              </p:spPr>
            </p:pic>
          </mc:Fallback>
        </mc:AlternateContent>
        <mc:AlternateContent xmlns:mc="http://schemas.openxmlformats.org/markup-compatibility/2006">
          <mc:Choice xmlns:p14="http://schemas.microsoft.com/office/powerpoint/2010/main" Requires="p14">
            <p:contentPart p14:bwMode="auto" r:id="rId134">
              <p14:nvContentPartPr>
                <p14:cNvPr id="81" name="Ink 80">
                  <a:extLst>
                    <a:ext uri="{FF2B5EF4-FFF2-40B4-BE49-F238E27FC236}">
                      <a16:creationId xmlns:a16="http://schemas.microsoft.com/office/drawing/2014/main" id="{A3BCBC6B-417A-5786-EE7B-4EA7C6393E55}"/>
                    </a:ext>
                  </a:extLst>
                </p14:cNvPr>
                <p14:cNvContentPartPr/>
                <p14:nvPr/>
              </p14:nvContentPartPr>
              <p14:xfrm>
                <a:off x="9913784" y="1935642"/>
                <a:ext cx="198360" cy="232920"/>
              </p14:xfrm>
            </p:contentPart>
          </mc:Choice>
          <mc:Fallback>
            <p:pic>
              <p:nvPicPr>
                <p:cNvPr id="81" name="Ink 80">
                  <a:extLst>
                    <a:ext uri="{FF2B5EF4-FFF2-40B4-BE49-F238E27FC236}">
                      <a16:creationId xmlns:a16="http://schemas.microsoft.com/office/drawing/2014/main" id="{A3BCBC6B-417A-5786-EE7B-4EA7C6393E55}"/>
                    </a:ext>
                  </a:extLst>
                </p:cNvPr>
                <p:cNvPicPr/>
                <p:nvPr/>
              </p:nvPicPr>
              <p:blipFill>
                <a:blip r:embed="rId135"/>
                <a:stretch>
                  <a:fillRect/>
                </a:stretch>
              </p:blipFill>
              <p:spPr>
                <a:xfrm>
                  <a:off x="9905144" y="1926642"/>
                  <a:ext cx="216000" cy="250560"/>
                </a:xfrm>
                <a:prstGeom prst="rect">
                  <a:avLst/>
                </a:prstGeom>
              </p:spPr>
            </p:pic>
          </mc:Fallback>
        </mc:AlternateContent>
        <mc:AlternateContent xmlns:mc="http://schemas.openxmlformats.org/markup-compatibility/2006">
          <mc:Choice xmlns:p14="http://schemas.microsoft.com/office/powerpoint/2010/main" Requires="p14">
            <p:contentPart p14:bwMode="auto" r:id="rId136">
              <p14:nvContentPartPr>
                <p14:cNvPr id="82" name="Ink 81">
                  <a:extLst>
                    <a:ext uri="{FF2B5EF4-FFF2-40B4-BE49-F238E27FC236}">
                      <a16:creationId xmlns:a16="http://schemas.microsoft.com/office/drawing/2014/main" id="{3DB3C616-0F71-E63D-DA7D-BDCFBC05716C}"/>
                    </a:ext>
                  </a:extLst>
                </p14:cNvPr>
                <p14:cNvContentPartPr/>
                <p14:nvPr/>
              </p14:nvContentPartPr>
              <p14:xfrm>
                <a:off x="10237064" y="2120682"/>
                <a:ext cx="18360" cy="40680"/>
              </p14:xfrm>
            </p:contentPart>
          </mc:Choice>
          <mc:Fallback>
            <p:pic>
              <p:nvPicPr>
                <p:cNvPr id="82" name="Ink 81">
                  <a:extLst>
                    <a:ext uri="{FF2B5EF4-FFF2-40B4-BE49-F238E27FC236}">
                      <a16:creationId xmlns:a16="http://schemas.microsoft.com/office/drawing/2014/main" id="{3DB3C616-0F71-E63D-DA7D-BDCFBC05716C}"/>
                    </a:ext>
                  </a:extLst>
                </p:cNvPr>
                <p:cNvPicPr/>
                <p:nvPr/>
              </p:nvPicPr>
              <p:blipFill>
                <a:blip r:embed="rId137"/>
                <a:stretch>
                  <a:fillRect/>
                </a:stretch>
              </p:blipFill>
              <p:spPr>
                <a:xfrm>
                  <a:off x="10228064" y="2112042"/>
                  <a:ext cx="36000" cy="58320"/>
                </a:xfrm>
                <a:prstGeom prst="rect">
                  <a:avLst/>
                </a:prstGeom>
              </p:spPr>
            </p:pic>
          </mc:Fallback>
        </mc:AlternateContent>
        <mc:AlternateContent xmlns:mc="http://schemas.openxmlformats.org/markup-compatibility/2006">
          <mc:Choice xmlns:p14="http://schemas.microsoft.com/office/powerpoint/2010/main" Requires="p14">
            <p:contentPart p14:bwMode="auto" r:id="rId138">
              <p14:nvContentPartPr>
                <p14:cNvPr id="83" name="Ink 82">
                  <a:extLst>
                    <a:ext uri="{FF2B5EF4-FFF2-40B4-BE49-F238E27FC236}">
                      <a16:creationId xmlns:a16="http://schemas.microsoft.com/office/drawing/2014/main" id="{47E3FEF1-EE5B-F869-D500-D9EF671870EC}"/>
                    </a:ext>
                  </a:extLst>
                </p14:cNvPr>
                <p14:cNvContentPartPr/>
                <p14:nvPr/>
              </p14:nvContentPartPr>
              <p14:xfrm>
                <a:off x="10307264" y="2000802"/>
                <a:ext cx="2880" cy="27000"/>
              </p14:xfrm>
            </p:contentPart>
          </mc:Choice>
          <mc:Fallback>
            <p:pic>
              <p:nvPicPr>
                <p:cNvPr id="83" name="Ink 82">
                  <a:extLst>
                    <a:ext uri="{FF2B5EF4-FFF2-40B4-BE49-F238E27FC236}">
                      <a16:creationId xmlns:a16="http://schemas.microsoft.com/office/drawing/2014/main" id="{47E3FEF1-EE5B-F869-D500-D9EF671870EC}"/>
                    </a:ext>
                  </a:extLst>
                </p:cNvPr>
                <p:cNvPicPr/>
                <p:nvPr/>
              </p:nvPicPr>
              <p:blipFill>
                <a:blip r:embed="rId139"/>
                <a:stretch>
                  <a:fillRect/>
                </a:stretch>
              </p:blipFill>
              <p:spPr>
                <a:xfrm>
                  <a:off x="10298624" y="1991802"/>
                  <a:ext cx="20520" cy="44640"/>
                </a:xfrm>
                <a:prstGeom prst="rect">
                  <a:avLst/>
                </a:prstGeom>
              </p:spPr>
            </p:pic>
          </mc:Fallback>
        </mc:AlternateContent>
        <mc:AlternateContent xmlns:mc="http://schemas.openxmlformats.org/markup-compatibility/2006">
          <mc:Choice xmlns:p14="http://schemas.microsoft.com/office/powerpoint/2010/main" Requires="p14">
            <p:contentPart p14:bwMode="auto" r:id="rId140">
              <p14:nvContentPartPr>
                <p14:cNvPr id="84" name="Ink 83">
                  <a:extLst>
                    <a:ext uri="{FF2B5EF4-FFF2-40B4-BE49-F238E27FC236}">
                      <a16:creationId xmlns:a16="http://schemas.microsoft.com/office/drawing/2014/main" id="{636940DA-F3F1-7429-D710-82B4D8348553}"/>
                    </a:ext>
                  </a:extLst>
                </p14:cNvPr>
                <p14:cNvContentPartPr/>
                <p14:nvPr/>
              </p14:nvContentPartPr>
              <p14:xfrm>
                <a:off x="10354784" y="2061642"/>
                <a:ext cx="200160" cy="156240"/>
              </p14:xfrm>
            </p:contentPart>
          </mc:Choice>
          <mc:Fallback>
            <p:pic>
              <p:nvPicPr>
                <p:cNvPr id="84" name="Ink 83">
                  <a:extLst>
                    <a:ext uri="{FF2B5EF4-FFF2-40B4-BE49-F238E27FC236}">
                      <a16:creationId xmlns:a16="http://schemas.microsoft.com/office/drawing/2014/main" id="{636940DA-F3F1-7429-D710-82B4D8348553}"/>
                    </a:ext>
                  </a:extLst>
                </p:cNvPr>
                <p:cNvPicPr/>
                <p:nvPr/>
              </p:nvPicPr>
              <p:blipFill>
                <a:blip r:embed="rId141"/>
                <a:stretch>
                  <a:fillRect/>
                </a:stretch>
              </p:blipFill>
              <p:spPr>
                <a:xfrm>
                  <a:off x="10345784" y="2053002"/>
                  <a:ext cx="217800" cy="173880"/>
                </a:xfrm>
                <a:prstGeom prst="rect">
                  <a:avLst/>
                </a:prstGeom>
              </p:spPr>
            </p:pic>
          </mc:Fallback>
        </mc:AlternateContent>
        <mc:AlternateContent xmlns:mc="http://schemas.openxmlformats.org/markup-compatibility/2006">
          <mc:Choice xmlns:p14="http://schemas.microsoft.com/office/powerpoint/2010/main" Requires="p14">
            <p:contentPart p14:bwMode="auto" r:id="rId142">
              <p14:nvContentPartPr>
                <p14:cNvPr id="85" name="Ink 84">
                  <a:extLst>
                    <a:ext uri="{FF2B5EF4-FFF2-40B4-BE49-F238E27FC236}">
                      <a16:creationId xmlns:a16="http://schemas.microsoft.com/office/drawing/2014/main" id="{14C088BF-C961-7B17-FA38-5F3859F49C69}"/>
                    </a:ext>
                  </a:extLst>
                </p14:cNvPr>
                <p14:cNvContentPartPr/>
                <p14:nvPr/>
              </p14:nvContentPartPr>
              <p14:xfrm>
                <a:off x="10316624" y="2359362"/>
                <a:ext cx="60480" cy="268560"/>
              </p14:xfrm>
            </p:contentPart>
          </mc:Choice>
          <mc:Fallback>
            <p:pic>
              <p:nvPicPr>
                <p:cNvPr id="85" name="Ink 84">
                  <a:extLst>
                    <a:ext uri="{FF2B5EF4-FFF2-40B4-BE49-F238E27FC236}">
                      <a16:creationId xmlns:a16="http://schemas.microsoft.com/office/drawing/2014/main" id="{14C088BF-C961-7B17-FA38-5F3859F49C69}"/>
                    </a:ext>
                  </a:extLst>
                </p:cNvPr>
                <p:cNvPicPr/>
                <p:nvPr/>
              </p:nvPicPr>
              <p:blipFill>
                <a:blip r:embed="rId143"/>
                <a:stretch>
                  <a:fillRect/>
                </a:stretch>
              </p:blipFill>
              <p:spPr>
                <a:xfrm>
                  <a:off x="10307984" y="2350722"/>
                  <a:ext cx="78120" cy="286200"/>
                </a:xfrm>
                <a:prstGeom prst="rect">
                  <a:avLst/>
                </a:prstGeom>
              </p:spPr>
            </p:pic>
          </mc:Fallback>
        </mc:AlternateContent>
        <mc:AlternateContent xmlns:mc="http://schemas.openxmlformats.org/markup-compatibility/2006">
          <mc:Choice xmlns:p14="http://schemas.microsoft.com/office/powerpoint/2010/main" Requires="p14">
            <p:contentPart p14:bwMode="auto" r:id="rId144">
              <p14:nvContentPartPr>
                <p14:cNvPr id="86" name="Ink 85">
                  <a:extLst>
                    <a:ext uri="{FF2B5EF4-FFF2-40B4-BE49-F238E27FC236}">
                      <a16:creationId xmlns:a16="http://schemas.microsoft.com/office/drawing/2014/main" id="{B3D171AF-9080-6CB0-5027-B1B787F02CC8}"/>
                    </a:ext>
                  </a:extLst>
                </p14:cNvPr>
                <p14:cNvContentPartPr/>
                <p14:nvPr/>
              </p14:nvContentPartPr>
              <p14:xfrm>
                <a:off x="10217264" y="2690202"/>
                <a:ext cx="195120" cy="46800"/>
              </p14:xfrm>
            </p:contentPart>
          </mc:Choice>
          <mc:Fallback>
            <p:pic>
              <p:nvPicPr>
                <p:cNvPr id="86" name="Ink 85">
                  <a:extLst>
                    <a:ext uri="{FF2B5EF4-FFF2-40B4-BE49-F238E27FC236}">
                      <a16:creationId xmlns:a16="http://schemas.microsoft.com/office/drawing/2014/main" id="{B3D171AF-9080-6CB0-5027-B1B787F02CC8}"/>
                    </a:ext>
                  </a:extLst>
                </p:cNvPr>
                <p:cNvPicPr/>
                <p:nvPr/>
              </p:nvPicPr>
              <p:blipFill>
                <a:blip r:embed="rId145"/>
                <a:stretch>
                  <a:fillRect/>
                </a:stretch>
              </p:blipFill>
              <p:spPr>
                <a:xfrm>
                  <a:off x="10208264" y="2681202"/>
                  <a:ext cx="212760" cy="64440"/>
                </a:xfrm>
                <a:prstGeom prst="rect">
                  <a:avLst/>
                </a:prstGeom>
              </p:spPr>
            </p:pic>
          </mc:Fallback>
        </mc:AlternateContent>
        <mc:AlternateContent xmlns:mc="http://schemas.openxmlformats.org/markup-compatibility/2006">
          <mc:Choice xmlns:p14="http://schemas.microsoft.com/office/powerpoint/2010/main" Requires="p14">
            <p:contentPart p14:bwMode="auto" r:id="rId146">
              <p14:nvContentPartPr>
                <p14:cNvPr id="87" name="Ink 86">
                  <a:extLst>
                    <a:ext uri="{FF2B5EF4-FFF2-40B4-BE49-F238E27FC236}">
                      <a16:creationId xmlns:a16="http://schemas.microsoft.com/office/drawing/2014/main" id="{93FCE31C-5D1D-3DD4-2120-5B510FB48A7F}"/>
                    </a:ext>
                  </a:extLst>
                </p14:cNvPr>
                <p14:cNvContentPartPr/>
                <p14:nvPr/>
              </p14:nvContentPartPr>
              <p14:xfrm>
                <a:off x="10289624" y="2349642"/>
                <a:ext cx="142560" cy="155160"/>
              </p14:xfrm>
            </p:contentPart>
          </mc:Choice>
          <mc:Fallback>
            <p:pic>
              <p:nvPicPr>
                <p:cNvPr id="87" name="Ink 86">
                  <a:extLst>
                    <a:ext uri="{FF2B5EF4-FFF2-40B4-BE49-F238E27FC236}">
                      <a16:creationId xmlns:a16="http://schemas.microsoft.com/office/drawing/2014/main" id="{93FCE31C-5D1D-3DD4-2120-5B510FB48A7F}"/>
                    </a:ext>
                  </a:extLst>
                </p:cNvPr>
                <p:cNvPicPr/>
                <p:nvPr/>
              </p:nvPicPr>
              <p:blipFill>
                <a:blip r:embed="rId147"/>
                <a:stretch>
                  <a:fillRect/>
                </a:stretch>
              </p:blipFill>
              <p:spPr>
                <a:xfrm>
                  <a:off x="10280624" y="2340642"/>
                  <a:ext cx="160200" cy="172800"/>
                </a:xfrm>
                <a:prstGeom prst="rect">
                  <a:avLst/>
                </a:prstGeom>
              </p:spPr>
            </p:pic>
          </mc:Fallback>
        </mc:AlternateContent>
        <mc:AlternateContent xmlns:mc="http://schemas.openxmlformats.org/markup-compatibility/2006">
          <mc:Choice xmlns:p14="http://schemas.microsoft.com/office/powerpoint/2010/main" Requires="p14">
            <p:contentPart p14:bwMode="auto" r:id="rId148">
              <p14:nvContentPartPr>
                <p14:cNvPr id="88" name="Ink 87">
                  <a:extLst>
                    <a:ext uri="{FF2B5EF4-FFF2-40B4-BE49-F238E27FC236}">
                      <a16:creationId xmlns:a16="http://schemas.microsoft.com/office/drawing/2014/main" id="{F167FDE5-3407-9506-8F9C-D9DA06E8598D}"/>
                    </a:ext>
                  </a:extLst>
                </p14:cNvPr>
                <p14:cNvContentPartPr/>
                <p14:nvPr/>
              </p14:nvContentPartPr>
              <p14:xfrm>
                <a:off x="10559264" y="2524242"/>
                <a:ext cx="172800" cy="173520"/>
              </p14:xfrm>
            </p:contentPart>
          </mc:Choice>
          <mc:Fallback>
            <p:pic>
              <p:nvPicPr>
                <p:cNvPr id="88" name="Ink 87">
                  <a:extLst>
                    <a:ext uri="{FF2B5EF4-FFF2-40B4-BE49-F238E27FC236}">
                      <a16:creationId xmlns:a16="http://schemas.microsoft.com/office/drawing/2014/main" id="{F167FDE5-3407-9506-8F9C-D9DA06E8598D}"/>
                    </a:ext>
                  </a:extLst>
                </p:cNvPr>
                <p:cNvPicPr/>
                <p:nvPr/>
              </p:nvPicPr>
              <p:blipFill>
                <a:blip r:embed="rId149"/>
                <a:stretch>
                  <a:fillRect/>
                </a:stretch>
              </p:blipFill>
              <p:spPr>
                <a:xfrm>
                  <a:off x="10550264" y="2515602"/>
                  <a:ext cx="190440" cy="191160"/>
                </a:xfrm>
                <a:prstGeom prst="rect">
                  <a:avLst/>
                </a:prstGeom>
              </p:spPr>
            </p:pic>
          </mc:Fallback>
        </mc:AlternateContent>
        <mc:AlternateContent xmlns:mc="http://schemas.openxmlformats.org/markup-compatibility/2006">
          <mc:Choice xmlns:p14="http://schemas.microsoft.com/office/powerpoint/2010/main" Requires="p14">
            <p:contentPart p14:bwMode="auto" r:id="rId150">
              <p14:nvContentPartPr>
                <p14:cNvPr id="89" name="Ink 88">
                  <a:extLst>
                    <a:ext uri="{FF2B5EF4-FFF2-40B4-BE49-F238E27FC236}">
                      <a16:creationId xmlns:a16="http://schemas.microsoft.com/office/drawing/2014/main" id="{EE40769C-B657-C761-E7DD-1B16D5FCE398}"/>
                    </a:ext>
                  </a:extLst>
                </p14:cNvPr>
                <p14:cNvContentPartPr/>
                <p14:nvPr/>
              </p14:nvContentPartPr>
              <p14:xfrm>
                <a:off x="10866344" y="2337762"/>
                <a:ext cx="12960" cy="332640"/>
              </p14:xfrm>
            </p:contentPart>
          </mc:Choice>
          <mc:Fallback>
            <p:pic>
              <p:nvPicPr>
                <p:cNvPr id="89" name="Ink 88">
                  <a:extLst>
                    <a:ext uri="{FF2B5EF4-FFF2-40B4-BE49-F238E27FC236}">
                      <a16:creationId xmlns:a16="http://schemas.microsoft.com/office/drawing/2014/main" id="{EE40769C-B657-C761-E7DD-1B16D5FCE398}"/>
                    </a:ext>
                  </a:extLst>
                </p:cNvPr>
                <p:cNvPicPr/>
                <p:nvPr/>
              </p:nvPicPr>
              <p:blipFill>
                <a:blip r:embed="rId151"/>
                <a:stretch>
                  <a:fillRect/>
                </a:stretch>
              </p:blipFill>
              <p:spPr>
                <a:xfrm>
                  <a:off x="10857704" y="2329122"/>
                  <a:ext cx="30600" cy="350280"/>
                </a:xfrm>
                <a:prstGeom prst="rect">
                  <a:avLst/>
                </a:prstGeom>
              </p:spPr>
            </p:pic>
          </mc:Fallback>
        </mc:AlternateContent>
        <mc:AlternateContent xmlns:mc="http://schemas.openxmlformats.org/markup-compatibility/2006">
          <mc:Choice xmlns:p14="http://schemas.microsoft.com/office/powerpoint/2010/main" Requires="p14">
            <p:contentPart p14:bwMode="auto" r:id="rId152">
              <p14:nvContentPartPr>
                <p14:cNvPr id="90" name="Ink 89">
                  <a:extLst>
                    <a:ext uri="{FF2B5EF4-FFF2-40B4-BE49-F238E27FC236}">
                      <a16:creationId xmlns:a16="http://schemas.microsoft.com/office/drawing/2014/main" id="{C9D42C14-582A-AE40-41FE-AFC0E1E1C7DF}"/>
                    </a:ext>
                  </a:extLst>
                </p14:cNvPr>
                <p14:cNvContentPartPr/>
                <p14:nvPr/>
              </p14:nvContentPartPr>
              <p14:xfrm>
                <a:off x="10806944" y="2283042"/>
                <a:ext cx="493560" cy="394920"/>
              </p14:xfrm>
            </p:contentPart>
          </mc:Choice>
          <mc:Fallback>
            <p:pic>
              <p:nvPicPr>
                <p:cNvPr id="90" name="Ink 89">
                  <a:extLst>
                    <a:ext uri="{FF2B5EF4-FFF2-40B4-BE49-F238E27FC236}">
                      <a16:creationId xmlns:a16="http://schemas.microsoft.com/office/drawing/2014/main" id="{C9D42C14-582A-AE40-41FE-AFC0E1E1C7DF}"/>
                    </a:ext>
                  </a:extLst>
                </p:cNvPr>
                <p:cNvPicPr/>
                <p:nvPr/>
              </p:nvPicPr>
              <p:blipFill>
                <a:blip r:embed="rId153"/>
                <a:stretch>
                  <a:fillRect/>
                </a:stretch>
              </p:blipFill>
              <p:spPr>
                <a:xfrm>
                  <a:off x="10797944" y="2274402"/>
                  <a:ext cx="511200" cy="412560"/>
                </a:xfrm>
                <a:prstGeom prst="rect">
                  <a:avLst/>
                </a:prstGeom>
              </p:spPr>
            </p:pic>
          </mc:Fallback>
        </mc:AlternateContent>
      </p:grpSp>
      <p:grpSp>
        <p:nvGrpSpPr>
          <p:cNvPr id="93" name="Group 92">
            <a:extLst>
              <a:ext uri="{FF2B5EF4-FFF2-40B4-BE49-F238E27FC236}">
                <a16:creationId xmlns:a16="http://schemas.microsoft.com/office/drawing/2014/main" id="{02CCB2D5-FDE7-C03B-EAB3-B0C6679BF143}"/>
              </a:ext>
            </a:extLst>
          </p:cNvPr>
          <p:cNvGrpSpPr/>
          <p:nvPr/>
        </p:nvGrpSpPr>
        <p:grpSpPr>
          <a:xfrm>
            <a:off x="9323024" y="2879562"/>
            <a:ext cx="677520" cy="297000"/>
            <a:chOff x="9323024" y="2879562"/>
            <a:chExt cx="677520" cy="297000"/>
          </a:xfrm>
        </p:grpSpPr>
        <mc:AlternateContent xmlns:mc="http://schemas.openxmlformats.org/markup-compatibility/2006">
          <mc:Choice xmlns:p14="http://schemas.microsoft.com/office/powerpoint/2010/main" Requires="p14">
            <p:contentPart p14:bwMode="auto" r:id="rId154">
              <p14:nvContentPartPr>
                <p14:cNvPr id="91" name="Ink 90">
                  <a:extLst>
                    <a:ext uri="{FF2B5EF4-FFF2-40B4-BE49-F238E27FC236}">
                      <a16:creationId xmlns:a16="http://schemas.microsoft.com/office/drawing/2014/main" id="{6C333A0B-2B1E-009E-13F0-7005BECBCF0B}"/>
                    </a:ext>
                  </a:extLst>
                </p14:cNvPr>
                <p14:cNvContentPartPr/>
                <p14:nvPr/>
              </p14:nvContentPartPr>
              <p14:xfrm>
                <a:off x="9323024" y="2891802"/>
                <a:ext cx="206640" cy="268560"/>
              </p14:xfrm>
            </p:contentPart>
          </mc:Choice>
          <mc:Fallback>
            <p:pic>
              <p:nvPicPr>
                <p:cNvPr id="91" name="Ink 90">
                  <a:extLst>
                    <a:ext uri="{FF2B5EF4-FFF2-40B4-BE49-F238E27FC236}">
                      <a16:creationId xmlns:a16="http://schemas.microsoft.com/office/drawing/2014/main" id="{6C333A0B-2B1E-009E-13F0-7005BECBCF0B}"/>
                    </a:ext>
                  </a:extLst>
                </p:cNvPr>
                <p:cNvPicPr/>
                <p:nvPr/>
              </p:nvPicPr>
              <p:blipFill>
                <a:blip r:embed="rId155"/>
                <a:stretch>
                  <a:fillRect/>
                </a:stretch>
              </p:blipFill>
              <p:spPr>
                <a:xfrm>
                  <a:off x="9314384" y="2883162"/>
                  <a:ext cx="224280" cy="286200"/>
                </a:xfrm>
                <a:prstGeom prst="rect">
                  <a:avLst/>
                </a:prstGeom>
              </p:spPr>
            </p:pic>
          </mc:Fallback>
        </mc:AlternateContent>
        <mc:AlternateContent xmlns:mc="http://schemas.openxmlformats.org/markup-compatibility/2006">
          <mc:Choice xmlns:p14="http://schemas.microsoft.com/office/powerpoint/2010/main" Requires="p14">
            <p:contentPart p14:bwMode="auto" r:id="rId156">
              <p14:nvContentPartPr>
                <p14:cNvPr id="92" name="Ink 91">
                  <a:extLst>
                    <a:ext uri="{FF2B5EF4-FFF2-40B4-BE49-F238E27FC236}">
                      <a16:creationId xmlns:a16="http://schemas.microsoft.com/office/drawing/2014/main" id="{02E8935F-BCDC-07F8-FA6D-3E8DC2446511}"/>
                    </a:ext>
                  </a:extLst>
                </p14:cNvPr>
                <p14:cNvContentPartPr/>
                <p14:nvPr/>
              </p14:nvContentPartPr>
              <p14:xfrm>
                <a:off x="9446504" y="2879562"/>
                <a:ext cx="554040" cy="297000"/>
              </p14:xfrm>
            </p:contentPart>
          </mc:Choice>
          <mc:Fallback>
            <p:pic>
              <p:nvPicPr>
                <p:cNvPr id="92" name="Ink 91">
                  <a:extLst>
                    <a:ext uri="{FF2B5EF4-FFF2-40B4-BE49-F238E27FC236}">
                      <a16:creationId xmlns:a16="http://schemas.microsoft.com/office/drawing/2014/main" id="{02E8935F-BCDC-07F8-FA6D-3E8DC2446511}"/>
                    </a:ext>
                  </a:extLst>
                </p:cNvPr>
                <p:cNvPicPr/>
                <p:nvPr/>
              </p:nvPicPr>
              <p:blipFill>
                <a:blip r:embed="rId157"/>
                <a:stretch>
                  <a:fillRect/>
                </a:stretch>
              </p:blipFill>
              <p:spPr>
                <a:xfrm>
                  <a:off x="9437504" y="2870562"/>
                  <a:ext cx="571680" cy="314640"/>
                </a:xfrm>
                <a:prstGeom prst="rect">
                  <a:avLst/>
                </a:prstGeom>
              </p:spPr>
            </p:pic>
          </mc:Fallback>
        </mc:AlternateContent>
      </p:grpSp>
      <p:grpSp>
        <p:nvGrpSpPr>
          <p:cNvPr id="99" name="Group 98">
            <a:extLst>
              <a:ext uri="{FF2B5EF4-FFF2-40B4-BE49-F238E27FC236}">
                <a16:creationId xmlns:a16="http://schemas.microsoft.com/office/drawing/2014/main" id="{AD0F61D8-C575-0F8F-9173-6F726BFD6900}"/>
              </a:ext>
            </a:extLst>
          </p:cNvPr>
          <p:cNvGrpSpPr/>
          <p:nvPr/>
        </p:nvGrpSpPr>
        <p:grpSpPr>
          <a:xfrm>
            <a:off x="6662264" y="682482"/>
            <a:ext cx="2433960" cy="536760"/>
            <a:chOff x="6662264" y="682482"/>
            <a:chExt cx="2433960" cy="536760"/>
          </a:xfrm>
        </p:grpSpPr>
        <mc:AlternateContent xmlns:mc="http://schemas.openxmlformats.org/markup-compatibility/2006">
          <mc:Choice xmlns:p14="http://schemas.microsoft.com/office/powerpoint/2010/main" Requires="p14">
            <p:contentPart p14:bwMode="auto" r:id="rId158">
              <p14:nvContentPartPr>
                <p14:cNvPr id="97" name="Ink 96">
                  <a:extLst>
                    <a:ext uri="{FF2B5EF4-FFF2-40B4-BE49-F238E27FC236}">
                      <a16:creationId xmlns:a16="http://schemas.microsoft.com/office/drawing/2014/main" id="{A2E35DAE-77E5-4205-A76E-FEE39F15ACDE}"/>
                    </a:ext>
                  </a:extLst>
                </p14:cNvPr>
                <p14:cNvContentPartPr/>
                <p14:nvPr/>
              </p14:nvContentPartPr>
              <p14:xfrm>
                <a:off x="6689264" y="682482"/>
                <a:ext cx="2406960" cy="536760"/>
              </p14:xfrm>
            </p:contentPart>
          </mc:Choice>
          <mc:Fallback>
            <p:pic>
              <p:nvPicPr>
                <p:cNvPr id="97" name="Ink 96">
                  <a:extLst>
                    <a:ext uri="{FF2B5EF4-FFF2-40B4-BE49-F238E27FC236}">
                      <a16:creationId xmlns:a16="http://schemas.microsoft.com/office/drawing/2014/main" id="{A2E35DAE-77E5-4205-A76E-FEE39F15ACDE}"/>
                    </a:ext>
                  </a:extLst>
                </p:cNvPr>
                <p:cNvPicPr/>
                <p:nvPr/>
              </p:nvPicPr>
              <p:blipFill>
                <a:blip r:embed="rId159"/>
                <a:stretch>
                  <a:fillRect/>
                </a:stretch>
              </p:blipFill>
              <p:spPr>
                <a:xfrm>
                  <a:off x="6680264" y="673482"/>
                  <a:ext cx="2424600" cy="554400"/>
                </a:xfrm>
                <a:prstGeom prst="rect">
                  <a:avLst/>
                </a:prstGeom>
              </p:spPr>
            </p:pic>
          </mc:Fallback>
        </mc:AlternateContent>
        <mc:AlternateContent xmlns:mc="http://schemas.openxmlformats.org/markup-compatibility/2006">
          <mc:Choice xmlns:p14="http://schemas.microsoft.com/office/powerpoint/2010/main" Requires="p14">
            <p:contentPart p14:bwMode="auto" r:id="rId160">
              <p14:nvContentPartPr>
                <p14:cNvPr id="98" name="Ink 97">
                  <a:extLst>
                    <a:ext uri="{FF2B5EF4-FFF2-40B4-BE49-F238E27FC236}">
                      <a16:creationId xmlns:a16="http://schemas.microsoft.com/office/drawing/2014/main" id="{108425E8-68A4-FA9B-99C8-57AC21B35D3B}"/>
                    </a:ext>
                  </a:extLst>
                </p14:cNvPr>
                <p14:cNvContentPartPr/>
                <p14:nvPr/>
              </p14:nvContentPartPr>
              <p14:xfrm>
                <a:off x="6662264" y="685002"/>
                <a:ext cx="150120" cy="187200"/>
              </p14:xfrm>
            </p:contentPart>
          </mc:Choice>
          <mc:Fallback>
            <p:pic>
              <p:nvPicPr>
                <p:cNvPr id="98" name="Ink 97">
                  <a:extLst>
                    <a:ext uri="{FF2B5EF4-FFF2-40B4-BE49-F238E27FC236}">
                      <a16:creationId xmlns:a16="http://schemas.microsoft.com/office/drawing/2014/main" id="{108425E8-68A4-FA9B-99C8-57AC21B35D3B}"/>
                    </a:ext>
                  </a:extLst>
                </p:cNvPr>
                <p:cNvPicPr/>
                <p:nvPr/>
              </p:nvPicPr>
              <p:blipFill>
                <a:blip r:embed="rId161"/>
                <a:stretch>
                  <a:fillRect/>
                </a:stretch>
              </p:blipFill>
              <p:spPr>
                <a:xfrm>
                  <a:off x="6653624" y="676362"/>
                  <a:ext cx="167760" cy="204840"/>
                </a:xfrm>
                <a:prstGeom prst="rect">
                  <a:avLst/>
                </a:prstGeom>
              </p:spPr>
            </p:pic>
          </mc:Fallback>
        </mc:AlternateContent>
      </p:grpSp>
      <p:grpSp>
        <p:nvGrpSpPr>
          <p:cNvPr id="106" name="Group 105">
            <a:extLst>
              <a:ext uri="{FF2B5EF4-FFF2-40B4-BE49-F238E27FC236}">
                <a16:creationId xmlns:a16="http://schemas.microsoft.com/office/drawing/2014/main" id="{4D310C23-999E-CFE1-6C7D-C620E405A252}"/>
              </a:ext>
            </a:extLst>
          </p:cNvPr>
          <p:cNvGrpSpPr/>
          <p:nvPr/>
        </p:nvGrpSpPr>
        <p:grpSpPr>
          <a:xfrm>
            <a:off x="653864" y="2171082"/>
            <a:ext cx="1136520" cy="662400"/>
            <a:chOff x="653864" y="2171082"/>
            <a:chExt cx="1136520" cy="662400"/>
          </a:xfrm>
        </p:grpSpPr>
        <mc:AlternateContent xmlns:mc="http://schemas.openxmlformats.org/markup-compatibility/2006">
          <mc:Choice xmlns:p14="http://schemas.microsoft.com/office/powerpoint/2010/main" Requires="p14">
            <p:contentPart p14:bwMode="auto" r:id="rId162">
              <p14:nvContentPartPr>
                <p14:cNvPr id="100" name="Ink 99">
                  <a:extLst>
                    <a:ext uri="{FF2B5EF4-FFF2-40B4-BE49-F238E27FC236}">
                      <a16:creationId xmlns:a16="http://schemas.microsoft.com/office/drawing/2014/main" id="{62F92F64-B0D4-11AE-12A6-682EF82B5E34}"/>
                    </a:ext>
                  </a:extLst>
                </p14:cNvPr>
                <p14:cNvContentPartPr/>
                <p14:nvPr/>
              </p14:nvContentPartPr>
              <p14:xfrm>
                <a:off x="818744" y="2193042"/>
                <a:ext cx="23040" cy="108360"/>
              </p14:xfrm>
            </p:contentPart>
          </mc:Choice>
          <mc:Fallback>
            <p:pic>
              <p:nvPicPr>
                <p:cNvPr id="100" name="Ink 99">
                  <a:extLst>
                    <a:ext uri="{FF2B5EF4-FFF2-40B4-BE49-F238E27FC236}">
                      <a16:creationId xmlns:a16="http://schemas.microsoft.com/office/drawing/2014/main" id="{62F92F64-B0D4-11AE-12A6-682EF82B5E34}"/>
                    </a:ext>
                  </a:extLst>
                </p:cNvPr>
                <p:cNvPicPr/>
                <p:nvPr/>
              </p:nvPicPr>
              <p:blipFill>
                <a:blip r:embed="rId163"/>
                <a:stretch>
                  <a:fillRect/>
                </a:stretch>
              </p:blipFill>
              <p:spPr>
                <a:xfrm>
                  <a:off x="810104" y="2184042"/>
                  <a:ext cx="40680" cy="126000"/>
                </a:xfrm>
                <a:prstGeom prst="rect">
                  <a:avLst/>
                </a:prstGeom>
              </p:spPr>
            </p:pic>
          </mc:Fallback>
        </mc:AlternateContent>
        <mc:AlternateContent xmlns:mc="http://schemas.openxmlformats.org/markup-compatibility/2006">
          <mc:Choice xmlns:p14="http://schemas.microsoft.com/office/powerpoint/2010/main" Requires="p14">
            <p:contentPart p14:bwMode="auto" r:id="rId164">
              <p14:nvContentPartPr>
                <p14:cNvPr id="101" name="Ink 100">
                  <a:extLst>
                    <a:ext uri="{FF2B5EF4-FFF2-40B4-BE49-F238E27FC236}">
                      <a16:creationId xmlns:a16="http://schemas.microsoft.com/office/drawing/2014/main" id="{A24A205E-2350-1D72-F869-509A29AAB286}"/>
                    </a:ext>
                  </a:extLst>
                </p14:cNvPr>
                <p14:cNvContentPartPr/>
                <p14:nvPr/>
              </p14:nvContentPartPr>
              <p14:xfrm>
                <a:off x="805424" y="2185482"/>
                <a:ext cx="258480" cy="130320"/>
              </p14:xfrm>
            </p:contentPart>
          </mc:Choice>
          <mc:Fallback>
            <p:pic>
              <p:nvPicPr>
                <p:cNvPr id="101" name="Ink 100">
                  <a:extLst>
                    <a:ext uri="{FF2B5EF4-FFF2-40B4-BE49-F238E27FC236}">
                      <a16:creationId xmlns:a16="http://schemas.microsoft.com/office/drawing/2014/main" id="{A24A205E-2350-1D72-F869-509A29AAB286}"/>
                    </a:ext>
                  </a:extLst>
                </p:cNvPr>
                <p:cNvPicPr/>
                <p:nvPr/>
              </p:nvPicPr>
              <p:blipFill>
                <a:blip r:embed="rId165"/>
                <a:stretch>
                  <a:fillRect/>
                </a:stretch>
              </p:blipFill>
              <p:spPr>
                <a:xfrm>
                  <a:off x="796424" y="2176842"/>
                  <a:ext cx="276120" cy="147960"/>
                </a:xfrm>
                <a:prstGeom prst="rect">
                  <a:avLst/>
                </a:prstGeom>
              </p:spPr>
            </p:pic>
          </mc:Fallback>
        </mc:AlternateContent>
        <mc:AlternateContent xmlns:mc="http://schemas.openxmlformats.org/markup-compatibility/2006">
          <mc:Choice xmlns:p14="http://schemas.microsoft.com/office/powerpoint/2010/main" Requires="p14">
            <p:contentPart p14:bwMode="auto" r:id="rId166">
              <p14:nvContentPartPr>
                <p14:cNvPr id="102" name="Ink 101">
                  <a:extLst>
                    <a:ext uri="{FF2B5EF4-FFF2-40B4-BE49-F238E27FC236}">
                      <a16:creationId xmlns:a16="http://schemas.microsoft.com/office/drawing/2014/main" id="{00EEB9B6-D608-9754-A85D-E26A7A8DBC2D}"/>
                    </a:ext>
                  </a:extLst>
                </p14:cNvPr>
                <p14:cNvContentPartPr/>
                <p14:nvPr/>
              </p14:nvContentPartPr>
              <p14:xfrm>
                <a:off x="1143104" y="2199522"/>
                <a:ext cx="23040" cy="119520"/>
              </p14:xfrm>
            </p:contentPart>
          </mc:Choice>
          <mc:Fallback>
            <p:pic>
              <p:nvPicPr>
                <p:cNvPr id="102" name="Ink 101">
                  <a:extLst>
                    <a:ext uri="{FF2B5EF4-FFF2-40B4-BE49-F238E27FC236}">
                      <a16:creationId xmlns:a16="http://schemas.microsoft.com/office/drawing/2014/main" id="{00EEB9B6-D608-9754-A85D-E26A7A8DBC2D}"/>
                    </a:ext>
                  </a:extLst>
                </p:cNvPr>
                <p:cNvPicPr/>
                <p:nvPr/>
              </p:nvPicPr>
              <p:blipFill>
                <a:blip r:embed="rId167"/>
                <a:stretch>
                  <a:fillRect/>
                </a:stretch>
              </p:blipFill>
              <p:spPr>
                <a:xfrm>
                  <a:off x="1134464" y="2190882"/>
                  <a:ext cx="40680" cy="137160"/>
                </a:xfrm>
                <a:prstGeom prst="rect">
                  <a:avLst/>
                </a:prstGeom>
              </p:spPr>
            </p:pic>
          </mc:Fallback>
        </mc:AlternateContent>
        <mc:AlternateContent xmlns:mc="http://schemas.openxmlformats.org/markup-compatibility/2006">
          <mc:Choice xmlns:p14="http://schemas.microsoft.com/office/powerpoint/2010/main" Requires="p14">
            <p:contentPart p14:bwMode="auto" r:id="rId168">
              <p14:nvContentPartPr>
                <p14:cNvPr id="103" name="Ink 102">
                  <a:extLst>
                    <a:ext uri="{FF2B5EF4-FFF2-40B4-BE49-F238E27FC236}">
                      <a16:creationId xmlns:a16="http://schemas.microsoft.com/office/drawing/2014/main" id="{1AC018B1-179A-5DF2-5A83-D02721568E76}"/>
                    </a:ext>
                  </a:extLst>
                </p14:cNvPr>
                <p14:cNvContentPartPr/>
                <p14:nvPr/>
              </p14:nvContentPartPr>
              <p14:xfrm>
                <a:off x="1110704" y="2171082"/>
                <a:ext cx="228600" cy="128160"/>
              </p14:xfrm>
            </p:contentPart>
          </mc:Choice>
          <mc:Fallback>
            <p:pic>
              <p:nvPicPr>
                <p:cNvPr id="103" name="Ink 102">
                  <a:extLst>
                    <a:ext uri="{FF2B5EF4-FFF2-40B4-BE49-F238E27FC236}">
                      <a16:creationId xmlns:a16="http://schemas.microsoft.com/office/drawing/2014/main" id="{1AC018B1-179A-5DF2-5A83-D02721568E76}"/>
                    </a:ext>
                  </a:extLst>
                </p:cNvPr>
                <p:cNvPicPr/>
                <p:nvPr/>
              </p:nvPicPr>
              <p:blipFill>
                <a:blip r:embed="rId169"/>
                <a:stretch>
                  <a:fillRect/>
                </a:stretch>
              </p:blipFill>
              <p:spPr>
                <a:xfrm>
                  <a:off x="1101704" y="2162442"/>
                  <a:ext cx="246240" cy="145800"/>
                </a:xfrm>
                <a:prstGeom prst="rect">
                  <a:avLst/>
                </a:prstGeom>
              </p:spPr>
            </p:pic>
          </mc:Fallback>
        </mc:AlternateContent>
        <mc:AlternateContent xmlns:mc="http://schemas.openxmlformats.org/markup-compatibility/2006">
          <mc:Choice xmlns:p14="http://schemas.microsoft.com/office/powerpoint/2010/main" Requires="p14">
            <p:contentPart p14:bwMode="auto" r:id="rId170">
              <p14:nvContentPartPr>
                <p14:cNvPr id="104" name="Ink 103">
                  <a:extLst>
                    <a:ext uri="{FF2B5EF4-FFF2-40B4-BE49-F238E27FC236}">
                      <a16:creationId xmlns:a16="http://schemas.microsoft.com/office/drawing/2014/main" id="{9F809154-5DF9-CB76-7A92-19BB16494EF9}"/>
                    </a:ext>
                  </a:extLst>
                </p14:cNvPr>
                <p14:cNvContentPartPr/>
                <p14:nvPr/>
              </p14:nvContentPartPr>
              <p14:xfrm>
                <a:off x="653864" y="2411562"/>
                <a:ext cx="1136520" cy="421920"/>
              </p14:xfrm>
            </p:contentPart>
          </mc:Choice>
          <mc:Fallback>
            <p:pic>
              <p:nvPicPr>
                <p:cNvPr id="104" name="Ink 103">
                  <a:extLst>
                    <a:ext uri="{FF2B5EF4-FFF2-40B4-BE49-F238E27FC236}">
                      <a16:creationId xmlns:a16="http://schemas.microsoft.com/office/drawing/2014/main" id="{9F809154-5DF9-CB76-7A92-19BB16494EF9}"/>
                    </a:ext>
                  </a:extLst>
                </p:cNvPr>
                <p:cNvPicPr/>
                <p:nvPr/>
              </p:nvPicPr>
              <p:blipFill>
                <a:blip r:embed="rId171"/>
                <a:stretch>
                  <a:fillRect/>
                </a:stretch>
              </p:blipFill>
              <p:spPr>
                <a:xfrm>
                  <a:off x="645224" y="2402562"/>
                  <a:ext cx="1154160" cy="439560"/>
                </a:xfrm>
                <a:prstGeom prst="rect">
                  <a:avLst/>
                </a:prstGeom>
              </p:spPr>
            </p:pic>
          </mc:Fallback>
        </mc:AlternateContent>
        <mc:AlternateContent xmlns:mc="http://schemas.openxmlformats.org/markup-compatibility/2006">
          <mc:Choice xmlns:p14="http://schemas.microsoft.com/office/powerpoint/2010/main" Requires="p14">
            <p:contentPart p14:bwMode="auto" r:id="rId172">
              <p14:nvContentPartPr>
                <p14:cNvPr id="105" name="Ink 104">
                  <a:extLst>
                    <a:ext uri="{FF2B5EF4-FFF2-40B4-BE49-F238E27FC236}">
                      <a16:creationId xmlns:a16="http://schemas.microsoft.com/office/drawing/2014/main" id="{463E2270-219C-3F68-CFA6-2683CA4FED98}"/>
                    </a:ext>
                  </a:extLst>
                </p14:cNvPr>
                <p14:cNvContentPartPr/>
                <p14:nvPr/>
              </p14:nvContentPartPr>
              <p14:xfrm>
                <a:off x="1138784" y="2503362"/>
                <a:ext cx="44280" cy="285120"/>
              </p14:xfrm>
            </p:contentPart>
          </mc:Choice>
          <mc:Fallback>
            <p:pic>
              <p:nvPicPr>
                <p:cNvPr id="105" name="Ink 104">
                  <a:extLst>
                    <a:ext uri="{FF2B5EF4-FFF2-40B4-BE49-F238E27FC236}">
                      <a16:creationId xmlns:a16="http://schemas.microsoft.com/office/drawing/2014/main" id="{463E2270-219C-3F68-CFA6-2683CA4FED98}"/>
                    </a:ext>
                  </a:extLst>
                </p:cNvPr>
                <p:cNvPicPr/>
                <p:nvPr/>
              </p:nvPicPr>
              <p:blipFill>
                <a:blip r:embed="rId173"/>
                <a:stretch>
                  <a:fillRect/>
                </a:stretch>
              </p:blipFill>
              <p:spPr>
                <a:xfrm>
                  <a:off x="1130144" y="2494722"/>
                  <a:ext cx="61920" cy="302760"/>
                </a:xfrm>
                <a:prstGeom prst="rect">
                  <a:avLst/>
                </a:prstGeom>
              </p:spPr>
            </p:pic>
          </mc:Fallback>
        </mc:AlternateContent>
      </p:grpSp>
      <p:grpSp>
        <p:nvGrpSpPr>
          <p:cNvPr id="134" name="Group 133">
            <a:extLst>
              <a:ext uri="{FF2B5EF4-FFF2-40B4-BE49-F238E27FC236}">
                <a16:creationId xmlns:a16="http://schemas.microsoft.com/office/drawing/2014/main" id="{2D587E66-4F3A-A2B4-F6C5-D383AB8E5A95}"/>
              </a:ext>
            </a:extLst>
          </p:cNvPr>
          <p:cNvGrpSpPr/>
          <p:nvPr/>
        </p:nvGrpSpPr>
        <p:grpSpPr>
          <a:xfrm>
            <a:off x="3795224" y="4450602"/>
            <a:ext cx="2842920" cy="1315440"/>
            <a:chOff x="3795224" y="4450602"/>
            <a:chExt cx="2842920" cy="1315440"/>
          </a:xfrm>
        </p:grpSpPr>
        <mc:AlternateContent xmlns:mc="http://schemas.openxmlformats.org/markup-compatibility/2006">
          <mc:Choice xmlns:p14="http://schemas.microsoft.com/office/powerpoint/2010/main" Requires="p14">
            <p:contentPart p14:bwMode="auto" r:id="rId174">
              <p14:nvContentPartPr>
                <p14:cNvPr id="125" name="Ink 124">
                  <a:extLst>
                    <a:ext uri="{FF2B5EF4-FFF2-40B4-BE49-F238E27FC236}">
                      <a16:creationId xmlns:a16="http://schemas.microsoft.com/office/drawing/2014/main" id="{9FBA5CF4-00D7-34A1-49D7-7A6F4BAF0161}"/>
                    </a:ext>
                  </a:extLst>
                </p14:cNvPr>
                <p14:cNvContentPartPr/>
                <p14:nvPr/>
              </p14:nvContentPartPr>
              <p14:xfrm>
                <a:off x="3795224" y="4450602"/>
                <a:ext cx="1816200" cy="1315440"/>
              </p14:xfrm>
            </p:contentPart>
          </mc:Choice>
          <mc:Fallback>
            <p:pic>
              <p:nvPicPr>
                <p:cNvPr id="125" name="Ink 124">
                  <a:extLst>
                    <a:ext uri="{FF2B5EF4-FFF2-40B4-BE49-F238E27FC236}">
                      <a16:creationId xmlns:a16="http://schemas.microsoft.com/office/drawing/2014/main" id="{9FBA5CF4-00D7-34A1-49D7-7A6F4BAF0161}"/>
                    </a:ext>
                  </a:extLst>
                </p:cNvPr>
                <p:cNvPicPr/>
                <p:nvPr/>
              </p:nvPicPr>
              <p:blipFill>
                <a:blip r:embed="rId175"/>
                <a:stretch>
                  <a:fillRect/>
                </a:stretch>
              </p:blipFill>
              <p:spPr>
                <a:xfrm>
                  <a:off x="3786584" y="4441962"/>
                  <a:ext cx="1833840" cy="1333080"/>
                </a:xfrm>
                <a:prstGeom prst="rect">
                  <a:avLst/>
                </a:prstGeom>
              </p:spPr>
            </p:pic>
          </mc:Fallback>
        </mc:AlternateContent>
        <mc:AlternateContent xmlns:mc="http://schemas.openxmlformats.org/markup-compatibility/2006">
          <mc:Choice xmlns:p14="http://schemas.microsoft.com/office/powerpoint/2010/main" Requires="p14">
            <p:contentPart p14:bwMode="auto" r:id="rId176">
              <p14:nvContentPartPr>
                <p14:cNvPr id="126" name="Ink 125">
                  <a:extLst>
                    <a:ext uri="{FF2B5EF4-FFF2-40B4-BE49-F238E27FC236}">
                      <a16:creationId xmlns:a16="http://schemas.microsoft.com/office/drawing/2014/main" id="{33E50783-C838-1F56-1E4E-E1609F4CF700}"/>
                    </a:ext>
                  </a:extLst>
                </p14:cNvPr>
                <p14:cNvContentPartPr/>
                <p14:nvPr/>
              </p14:nvContentPartPr>
              <p14:xfrm>
                <a:off x="3879104" y="4464282"/>
                <a:ext cx="2759040" cy="1211760"/>
              </p14:xfrm>
            </p:contentPart>
          </mc:Choice>
          <mc:Fallback>
            <p:pic>
              <p:nvPicPr>
                <p:cNvPr id="126" name="Ink 125">
                  <a:extLst>
                    <a:ext uri="{FF2B5EF4-FFF2-40B4-BE49-F238E27FC236}">
                      <a16:creationId xmlns:a16="http://schemas.microsoft.com/office/drawing/2014/main" id="{33E50783-C838-1F56-1E4E-E1609F4CF700}"/>
                    </a:ext>
                  </a:extLst>
                </p:cNvPr>
                <p:cNvPicPr/>
                <p:nvPr/>
              </p:nvPicPr>
              <p:blipFill>
                <a:blip r:embed="rId177"/>
                <a:stretch>
                  <a:fillRect/>
                </a:stretch>
              </p:blipFill>
              <p:spPr>
                <a:xfrm>
                  <a:off x="3870104" y="4455282"/>
                  <a:ext cx="2776680" cy="1229400"/>
                </a:xfrm>
                <a:prstGeom prst="rect">
                  <a:avLst/>
                </a:prstGeom>
              </p:spPr>
            </p:pic>
          </mc:Fallback>
        </mc:AlternateContent>
        <mc:AlternateContent xmlns:mc="http://schemas.openxmlformats.org/markup-compatibility/2006">
          <mc:Choice xmlns:p14="http://schemas.microsoft.com/office/powerpoint/2010/main" Requires="p14">
            <p:contentPart p14:bwMode="auto" r:id="rId178">
              <p14:nvContentPartPr>
                <p14:cNvPr id="127" name="Ink 126">
                  <a:extLst>
                    <a:ext uri="{FF2B5EF4-FFF2-40B4-BE49-F238E27FC236}">
                      <a16:creationId xmlns:a16="http://schemas.microsoft.com/office/drawing/2014/main" id="{5AD60D81-3300-2428-D66E-80850C74138E}"/>
                    </a:ext>
                  </a:extLst>
                </p14:cNvPr>
                <p14:cNvContentPartPr/>
                <p14:nvPr/>
              </p14:nvContentPartPr>
              <p14:xfrm>
                <a:off x="4190864" y="4704042"/>
                <a:ext cx="476640" cy="205560"/>
              </p14:xfrm>
            </p:contentPart>
          </mc:Choice>
          <mc:Fallback>
            <p:pic>
              <p:nvPicPr>
                <p:cNvPr id="127" name="Ink 126">
                  <a:extLst>
                    <a:ext uri="{FF2B5EF4-FFF2-40B4-BE49-F238E27FC236}">
                      <a16:creationId xmlns:a16="http://schemas.microsoft.com/office/drawing/2014/main" id="{5AD60D81-3300-2428-D66E-80850C74138E}"/>
                    </a:ext>
                  </a:extLst>
                </p:cNvPr>
                <p:cNvPicPr/>
                <p:nvPr/>
              </p:nvPicPr>
              <p:blipFill>
                <a:blip r:embed="rId179"/>
                <a:stretch>
                  <a:fillRect/>
                </a:stretch>
              </p:blipFill>
              <p:spPr>
                <a:xfrm>
                  <a:off x="4182224" y="4695042"/>
                  <a:ext cx="494280" cy="223200"/>
                </a:xfrm>
                <a:prstGeom prst="rect">
                  <a:avLst/>
                </a:prstGeom>
              </p:spPr>
            </p:pic>
          </mc:Fallback>
        </mc:AlternateContent>
        <mc:AlternateContent xmlns:mc="http://schemas.openxmlformats.org/markup-compatibility/2006">
          <mc:Choice xmlns:p14="http://schemas.microsoft.com/office/powerpoint/2010/main" Requires="p14">
            <p:contentPart p14:bwMode="auto" r:id="rId180">
              <p14:nvContentPartPr>
                <p14:cNvPr id="129" name="Ink 128">
                  <a:extLst>
                    <a:ext uri="{FF2B5EF4-FFF2-40B4-BE49-F238E27FC236}">
                      <a16:creationId xmlns:a16="http://schemas.microsoft.com/office/drawing/2014/main" id="{4A6EA789-5CE6-AB59-5995-031059B706A5}"/>
                    </a:ext>
                  </a:extLst>
                </p14:cNvPr>
                <p14:cNvContentPartPr/>
                <p14:nvPr/>
              </p14:nvContentPartPr>
              <p14:xfrm>
                <a:off x="4767584" y="4709802"/>
                <a:ext cx="509760" cy="181080"/>
              </p14:xfrm>
            </p:contentPart>
          </mc:Choice>
          <mc:Fallback>
            <p:pic>
              <p:nvPicPr>
                <p:cNvPr id="129" name="Ink 128">
                  <a:extLst>
                    <a:ext uri="{FF2B5EF4-FFF2-40B4-BE49-F238E27FC236}">
                      <a16:creationId xmlns:a16="http://schemas.microsoft.com/office/drawing/2014/main" id="{4A6EA789-5CE6-AB59-5995-031059B706A5}"/>
                    </a:ext>
                  </a:extLst>
                </p:cNvPr>
                <p:cNvPicPr/>
                <p:nvPr/>
              </p:nvPicPr>
              <p:blipFill>
                <a:blip r:embed="rId181"/>
                <a:stretch>
                  <a:fillRect/>
                </a:stretch>
              </p:blipFill>
              <p:spPr>
                <a:xfrm>
                  <a:off x="4758944" y="4701162"/>
                  <a:ext cx="527400" cy="198720"/>
                </a:xfrm>
                <a:prstGeom prst="rect">
                  <a:avLst/>
                </a:prstGeom>
              </p:spPr>
            </p:pic>
          </mc:Fallback>
        </mc:AlternateContent>
        <mc:AlternateContent xmlns:mc="http://schemas.openxmlformats.org/markup-compatibility/2006">
          <mc:Choice xmlns:p14="http://schemas.microsoft.com/office/powerpoint/2010/main" Requires="p14">
            <p:contentPart p14:bwMode="auto" r:id="rId182">
              <p14:nvContentPartPr>
                <p14:cNvPr id="130" name="Ink 129">
                  <a:extLst>
                    <a:ext uri="{FF2B5EF4-FFF2-40B4-BE49-F238E27FC236}">
                      <a16:creationId xmlns:a16="http://schemas.microsoft.com/office/drawing/2014/main" id="{730472D0-AD34-5DE9-6002-EB88509DD9A9}"/>
                    </a:ext>
                  </a:extLst>
                </p14:cNvPr>
                <p14:cNvContentPartPr/>
                <p14:nvPr/>
              </p14:nvContentPartPr>
              <p14:xfrm>
                <a:off x="5421344" y="4704402"/>
                <a:ext cx="581760" cy="180720"/>
              </p14:xfrm>
            </p:contentPart>
          </mc:Choice>
          <mc:Fallback>
            <p:pic>
              <p:nvPicPr>
                <p:cNvPr id="130" name="Ink 129">
                  <a:extLst>
                    <a:ext uri="{FF2B5EF4-FFF2-40B4-BE49-F238E27FC236}">
                      <a16:creationId xmlns:a16="http://schemas.microsoft.com/office/drawing/2014/main" id="{730472D0-AD34-5DE9-6002-EB88509DD9A9}"/>
                    </a:ext>
                  </a:extLst>
                </p:cNvPr>
                <p:cNvPicPr/>
                <p:nvPr/>
              </p:nvPicPr>
              <p:blipFill>
                <a:blip r:embed="rId183"/>
                <a:stretch>
                  <a:fillRect/>
                </a:stretch>
              </p:blipFill>
              <p:spPr>
                <a:xfrm>
                  <a:off x="5412344" y="4695402"/>
                  <a:ext cx="599400" cy="198360"/>
                </a:xfrm>
                <a:prstGeom prst="rect">
                  <a:avLst/>
                </a:prstGeom>
              </p:spPr>
            </p:pic>
          </mc:Fallback>
        </mc:AlternateContent>
        <mc:AlternateContent xmlns:mc="http://schemas.openxmlformats.org/markup-compatibility/2006">
          <mc:Choice xmlns:p14="http://schemas.microsoft.com/office/powerpoint/2010/main" Requires="p14">
            <p:contentPart p14:bwMode="auto" r:id="rId184">
              <p14:nvContentPartPr>
                <p14:cNvPr id="131" name="Ink 130">
                  <a:extLst>
                    <a:ext uri="{FF2B5EF4-FFF2-40B4-BE49-F238E27FC236}">
                      <a16:creationId xmlns:a16="http://schemas.microsoft.com/office/drawing/2014/main" id="{43B8C5BC-DC59-D804-8D61-905E09E4BA40}"/>
                    </a:ext>
                  </a:extLst>
                </p14:cNvPr>
                <p14:cNvContentPartPr/>
                <p14:nvPr/>
              </p14:nvContentPartPr>
              <p14:xfrm>
                <a:off x="3995384" y="5110482"/>
                <a:ext cx="2160360" cy="476640"/>
              </p14:xfrm>
            </p:contentPart>
          </mc:Choice>
          <mc:Fallback>
            <p:pic>
              <p:nvPicPr>
                <p:cNvPr id="131" name="Ink 130">
                  <a:extLst>
                    <a:ext uri="{FF2B5EF4-FFF2-40B4-BE49-F238E27FC236}">
                      <a16:creationId xmlns:a16="http://schemas.microsoft.com/office/drawing/2014/main" id="{43B8C5BC-DC59-D804-8D61-905E09E4BA40}"/>
                    </a:ext>
                  </a:extLst>
                </p:cNvPr>
                <p:cNvPicPr/>
                <p:nvPr/>
              </p:nvPicPr>
              <p:blipFill>
                <a:blip r:embed="rId185"/>
                <a:stretch>
                  <a:fillRect/>
                </a:stretch>
              </p:blipFill>
              <p:spPr>
                <a:xfrm>
                  <a:off x="3986384" y="5101842"/>
                  <a:ext cx="2178000" cy="494280"/>
                </a:xfrm>
                <a:prstGeom prst="rect">
                  <a:avLst/>
                </a:prstGeom>
              </p:spPr>
            </p:pic>
          </mc:Fallback>
        </mc:AlternateContent>
        <mc:AlternateContent xmlns:mc="http://schemas.openxmlformats.org/markup-compatibility/2006">
          <mc:Choice xmlns:p14="http://schemas.microsoft.com/office/powerpoint/2010/main" Requires="p14">
            <p:contentPart p14:bwMode="auto" r:id="rId186">
              <p14:nvContentPartPr>
                <p14:cNvPr id="132" name="Ink 131">
                  <a:extLst>
                    <a:ext uri="{FF2B5EF4-FFF2-40B4-BE49-F238E27FC236}">
                      <a16:creationId xmlns:a16="http://schemas.microsoft.com/office/drawing/2014/main" id="{67D1BD88-1097-B5EA-09C3-458371E1AAC8}"/>
                    </a:ext>
                  </a:extLst>
                </p14:cNvPr>
                <p14:cNvContentPartPr/>
                <p14:nvPr/>
              </p14:nvContentPartPr>
              <p14:xfrm>
                <a:off x="4697744" y="5148282"/>
                <a:ext cx="37440" cy="395280"/>
              </p14:xfrm>
            </p:contentPart>
          </mc:Choice>
          <mc:Fallback>
            <p:pic>
              <p:nvPicPr>
                <p:cNvPr id="132" name="Ink 131">
                  <a:extLst>
                    <a:ext uri="{FF2B5EF4-FFF2-40B4-BE49-F238E27FC236}">
                      <a16:creationId xmlns:a16="http://schemas.microsoft.com/office/drawing/2014/main" id="{67D1BD88-1097-B5EA-09C3-458371E1AAC8}"/>
                    </a:ext>
                  </a:extLst>
                </p:cNvPr>
                <p:cNvPicPr/>
                <p:nvPr/>
              </p:nvPicPr>
              <p:blipFill>
                <a:blip r:embed="rId187"/>
                <a:stretch>
                  <a:fillRect/>
                </a:stretch>
              </p:blipFill>
              <p:spPr>
                <a:xfrm>
                  <a:off x="4688744" y="5139282"/>
                  <a:ext cx="55080" cy="412920"/>
                </a:xfrm>
                <a:prstGeom prst="rect">
                  <a:avLst/>
                </a:prstGeom>
              </p:spPr>
            </p:pic>
          </mc:Fallback>
        </mc:AlternateContent>
        <mc:AlternateContent xmlns:mc="http://schemas.openxmlformats.org/markup-compatibility/2006">
          <mc:Choice xmlns:p14="http://schemas.microsoft.com/office/powerpoint/2010/main" Requires="p14">
            <p:contentPart p14:bwMode="auto" r:id="rId188">
              <p14:nvContentPartPr>
                <p14:cNvPr id="133" name="Ink 132">
                  <a:extLst>
                    <a:ext uri="{FF2B5EF4-FFF2-40B4-BE49-F238E27FC236}">
                      <a16:creationId xmlns:a16="http://schemas.microsoft.com/office/drawing/2014/main" id="{B81278DB-BDFF-D031-0687-67DD747458F2}"/>
                    </a:ext>
                  </a:extLst>
                </p14:cNvPr>
                <p14:cNvContentPartPr/>
                <p14:nvPr/>
              </p14:nvContentPartPr>
              <p14:xfrm>
                <a:off x="5393264" y="5108322"/>
                <a:ext cx="91800" cy="478800"/>
              </p14:xfrm>
            </p:contentPart>
          </mc:Choice>
          <mc:Fallback>
            <p:pic>
              <p:nvPicPr>
                <p:cNvPr id="133" name="Ink 132">
                  <a:extLst>
                    <a:ext uri="{FF2B5EF4-FFF2-40B4-BE49-F238E27FC236}">
                      <a16:creationId xmlns:a16="http://schemas.microsoft.com/office/drawing/2014/main" id="{B81278DB-BDFF-D031-0687-67DD747458F2}"/>
                    </a:ext>
                  </a:extLst>
                </p:cNvPr>
                <p:cNvPicPr/>
                <p:nvPr/>
              </p:nvPicPr>
              <p:blipFill>
                <a:blip r:embed="rId189"/>
                <a:stretch>
                  <a:fillRect/>
                </a:stretch>
              </p:blipFill>
              <p:spPr>
                <a:xfrm>
                  <a:off x="5384624" y="5099682"/>
                  <a:ext cx="109440" cy="496440"/>
                </a:xfrm>
                <a:prstGeom prst="rect">
                  <a:avLst/>
                </a:prstGeom>
              </p:spPr>
            </p:pic>
          </mc:Fallback>
        </mc:AlternateContent>
      </p:grpSp>
      <p:grpSp>
        <p:nvGrpSpPr>
          <p:cNvPr id="145" name="Group 144">
            <a:extLst>
              <a:ext uri="{FF2B5EF4-FFF2-40B4-BE49-F238E27FC236}">
                <a16:creationId xmlns:a16="http://schemas.microsoft.com/office/drawing/2014/main" id="{D220A34B-0E71-C37C-2E7A-28F7E7A5E1C7}"/>
              </a:ext>
            </a:extLst>
          </p:cNvPr>
          <p:cNvGrpSpPr/>
          <p:nvPr/>
        </p:nvGrpSpPr>
        <p:grpSpPr>
          <a:xfrm>
            <a:off x="10187384" y="451362"/>
            <a:ext cx="1892160" cy="396720"/>
            <a:chOff x="10187384" y="451362"/>
            <a:chExt cx="1892160" cy="396720"/>
          </a:xfrm>
        </p:grpSpPr>
        <mc:AlternateContent xmlns:mc="http://schemas.openxmlformats.org/markup-compatibility/2006">
          <mc:Choice xmlns:p14="http://schemas.microsoft.com/office/powerpoint/2010/main" Requires="p14">
            <p:contentPart p14:bwMode="auto" r:id="rId190">
              <p14:nvContentPartPr>
                <p14:cNvPr id="135" name="Ink 134">
                  <a:extLst>
                    <a:ext uri="{FF2B5EF4-FFF2-40B4-BE49-F238E27FC236}">
                      <a16:creationId xmlns:a16="http://schemas.microsoft.com/office/drawing/2014/main" id="{DF033AB9-765A-9C00-9063-257F655276DF}"/>
                    </a:ext>
                  </a:extLst>
                </p14:cNvPr>
                <p14:cNvContentPartPr/>
                <p14:nvPr/>
              </p14:nvContentPartPr>
              <p14:xfrm>
                <a:off x="10187384" y="458202"/>
                <a:ext cx="52200" cy="389880"/>
              </p14:xfrm>
            </p:contentPart>
          </mc:Choice>
          <mc:Fallback>
            <p:pic>
              <p:nvPicPr>
                <p:cNvPr id="135" name="Ink 134">
                  <a:extLst>
                    <a:ext uri="{FF2B5EF4-FFF2-40B4-BE49-F238E27FC236}">
                      <a16:creationId xmlns:a16="http://schemas.microsoft.com/office/drawing/2014/main" id="{DF033AB9-765A-9C00-9063-257F655276DF}"/>
                    </a:ext>
                  </a:extLst>
                </p:cNvPr>
                <p:cNvPicPr/>
                <p:nvPr/>
              </p:nvPicPr>
              <p:blipFill>
                <a:blip r:embed="rId191"/>
                <a:stretch>
                  <a:fillRect/>
                </a:stretch>
              </p:blipFill>
              <p:spPr>
                <a:xfrm>
                  <a:off x="10178744" y="449202"/>
                  <a:ext cx="69840" cy="407520"/>
                </a:xfrm>
                <a:prstGeom prst="rect">
                  <a:avLst/>
                </a:prstGeom>
              </p:spPr>
            </p:pic>
          </mc:Fallback>
        </mc:AlternateContent>
        <mc:AlternateContent xmlns:mc="http://schemas.openxmlformats.org/markup-compatibility/2006">
          <mc:Choice xmlns:p14="http://schemas.microsoft.com/office/powerpoint/2010/main" Requires="p14">
            <p:contentPart p14:bwMode="auto" r:id="rId192">
              <p14:nvContentPartPr>
                <p14:cNvPr id="136" name="Ink 135">
                  <a:extLst>
                    <a:ext uri="{FF2B5EF4-FFF2-40B4-BE49-F238E27FC236}">
                      <a16:creationId xmlns:a16="http://schemas.microsoft.com/office/drawing/2014/main" id="{9560B3F9-B601-2607-3518-433731599752}"/>
                    </a:ext>
                  </a:extLst>
                </p14:cNvPr>
                <p14:cNvContentPartPr/>
                <p14:nvPr/>
              </p14:nvContentPartPr>
              <p14:xfrm>
                <a:off x="10427864" y="652242"/>
                <a:ext cx="41760" cy="146880"/>
              </p14:xfrm>
            </p:contentPart>
          </mc:Choice>
          <mc:Fallback>
            <p:pic>
              <p:nvPicPr>
                <p:cNvPr id="136" name="Ink 135">
                  <a:extLst>
                    <a:ext uri="{FF2B5EF4-FFF2-40B4-BE49-F238E27FC236}">
                      <a16:creationId xmlns:a16="http://schemas.microsoft.com/office/drawing/2014/main" id="{9560B3F9-B601-2607-3518-433731599752}"/>
                    </a:ext>
                  </a:extLst>
                </p:cNvPr>
                <p:cNvPicPr/>
                <p:nvPr/>
              </p:nvPicPr>
              <p:blipFill>
                <a:blip r:embed="rId193"/>
                <a:stretch>
                  <a:fillRect/>
                </a:stretch>
              </p:blipFill>
              <p:spPr>
                <a:xfrm>
                  <a:off x="10419224" y="643242"/>
                  <a:ext cx="59400" cy="164520"/>
                </a:xfrm>
                <a:prstGeom prst="rect">
                  <a:avLst/>
                </a:prstGeom>
              </p:spPr>
            </p:pic>
          </mc:Fallback>
        </mc:AlternateContent>
        <mc:AlternateContent xmlns:mc="http://schemas.openxmlformats.org/markup-compatibility/2006">
          <mc:Choice xmlns:p14="http://schemas.microsoft.com/office/powerpoint/2010/main" Requires="p14">
            <p:contentPart p14:bwMode="auto" r:id="rId194">
              <p14:nvContentPartPr>
                <p14:cNvPr id="137" name="Ink 136">
                  <a:extLst>
                    <a:ext uri="{FF2B5EF4-FFF2-40B4-BE49-F238E27FC236}">
                      <a16:creationId xmlns:a16="http://schemas.microsoft.com/office/drawing/2014/main" id="{4C0477C0-17E8-EB92-B2B1-D6407341A010}"/>
                    </a:ext>
                  </a:extLst>
                </p14:cNvPr>
                <p14:cNvContentPartPr/>
                <p14:nvPr/>
              </p14:nvContentPartPr>
              <p14:xfrm>
                <a:off x="10491584" y="488082"/>
                <a:ext cx="4320" cy="29160"/>
              </p14:xfrm>
            </p:contentPart>
          </mc:Choice>
          <mc:Fallback>
            <p:pic>
              <p:nvPicPr>
                <p:cNvPr id="137" name="Ink 136">
                  <a:extLst>
                    <a:ext uri="{FF2B5EF4-FFF2-40B4-BE49-F238E27FC236}">
                      <a16:creationId xmlns:a16="http://schemas.microsoft.com/office/drawing/2014/main" id="{4C0477C0-17E8-EB92-B2B1-D6407341A010}"/>
                    </a:ext>
                  </a:extLst>
                </p:cNvPr>
                <p:cNvPicPr/>
                <p:nvPr/>
              </p:nvPicPr>
              <p:blipFill>
                <a:blip r:embed="rId195"/>
                <a:stretch>
                  <a:fillRect/>
                </a:stretch>
              </p:blipFill>
              <p:spPr>
                <a:xfrm>
                  <a:off x="10482584" y="479082"/>
                  <a:ext cx="21960" cy="46800"/>
                </a:xfrm>
                <a:prstGeom prst="rect">
                  <a:avLst/>
                </a:prstGeom>
              </p:spPr>
            </p:pic>
          </mc:Fallback>
        </mc:AlternateContent>
        <mc:AlternateContent xmlns:mc="http://schemas.openxmlformats.org/markup-compatibility/2006">
          <mc:Choice xmlns:p14="http://schemas.microsoft.com/office/powerpoint/2010/main" Requires="p14">
            <p:contentPart p14:bwMode="auto" r:id="rId196">
              <p14:nvContentPartPr>
                <p14:cNvPr id="138" name="Ink 137">
                  <a:extLst>
                    <a:ext uri="{FF2B5EF4-FFF2-40B4-BE49-F238E27FC236}">
                      <a16:creationId xmlns:a16="http://schemas.microsoft.com/office/drawing/2014/main" id="{2C0399FB-2F66-C167-0B5D-F438EAF271D4}"/>
                    </a:ext>
                  </a:extLst>
                </p14:cNvPr>
                <p14:cNvContentPartPr/>
                <p14:nvPr/>
              </p14:nvContentPartPr>
              <p14:xfrm>
                <a:off x="10517864" y="660522"/>
                <a:ext cx="162720" cy="140040"/>
              </p14:xfrm>
            </p:contentPart>
          </mc:Choice>
          <mc:Fallback>
            <p:pic>
              <p:nvPicPr>
                <p:cNvPr id="138" name="Ink 137">
                  <a:extLst>
                    <a:ext uri="{FF2B5EF4-FFF2-40B4-BE49-F238E27FC236}">
                      <a16:creationId xmlns:a16="http://schemas.microsoft.com/office/drawing/2014/main" id="{2C0399FB-2F66-C167-0B5D-F438EAF271D4}"/>
                    </a:ext>
                  </a:extLst>
                </p:cNvPr>
                <p:cNvPicPr/>
                <p:nvPr/>
              </p:nvPicPr>
              <p:blipFill>
                <a:blip r:embed="rId197"/>
                <a:stretch>
                  <a:fillRect/>
                </a:stretch>
              </p:blipFill>
              <p:spPr>
                <a:xfrm>
                  <a:off x="10508864" y="651522"/>
                  <a:ext cx="180360" cy="157680"/>
                </a:xfrm>
                <a:prstGeom prst="rect">
                  <a:avLst/>
                </a:prstGeom>
              </p:spPr>
            </p:pic>
          </mc:Fallback>
        </mc:AlternateContent>
        <mc:AlternateContent xmlns:mc="http://schemas.openxmlformats.org/markup-compatibility/2006">
          <mc:Choice xmlns:p14="http://schemas.microsoft.com/office/powerpoint/2010/main" Requires="p14">
            <p:contentPart p14:bwMode="auto" r:id="rId198">
              <p14:nvContentPartPr>
                <p14:cNvPr id="139" name="Ink 138">
                  <a:extLst>
                    <a:ext uri="{FF2B5EF4-FFF2-40B4-BE49-F238E27FC236}">
                      <a16:creationId xmlns:a16="http://schemas.microsoft.com/office/drawing/2014/main" id="{1D65104A-AFD1-9477-3385-E18E1F043C11}"/>
                    </a:ext>
                  </a:extLst>
                </p14:cNvPr>
                <p14:cNvContentPartPr/>
                <p14:nvPr/>
              </p14:nvContentPartPr>
              <p14:xfrm>
                <a:off x="10818104" y="725322"/>
                <a:ext cx="148680" cy="10800"/>
              </p14:xfrm>
            </p:contentPart>
          </mc:Choice>
          <mc:Fallback>
            <p:pic>
              <p:nvPicPr>
                <p:cNvPr id="139" name="Ink 138">
                  <a:extLst>
                    <a:ext uri="{FF2B5EF4-FFF2-40B4-BE49-F238E27FC236}">
                      <a16:creationId xmlns:a16="http://schemas.microsoft.com/office/drawing/2014/main" id="{1D65104A-AFD1-9477-3385-E18E1F043C11}"/>
                    </a:ext>
                  </a:extLst>
                </p:cNvPr>
                <p:cNvPicPr/>
                <p:nvPr/>
              </p:nvPicPr>
              <p:blipFill>
                <a:blip r:embed="rId199"/>
                <a:stretch>
                  <a:fillRect/>
                </a:stretch>
              </p:blipFill>
              <p:spPr>
                <a:xfrm>
                  <a:off x="10809104" y="716682"/>
                  <a:ext cx="166320" cy="28440"/>
                </a:xfrm>
                <a:prstGeom prst="rect">
                  <a:avLst/>
                </a:prstGeom>
              </p:spPr>
            </p:pic>
          </mc:Fallback>
        </mc:AlternateContent>
        <mc:AlternateContent xmlns:mc="http://schemas.openxmlformats.org/markup-compatibility/2006">
          <mc:Choice xmlns:p14="http://schemas.microsoft.com/office/powerpoint/2010/main" Requires="p14">
            <p:contentPart p14:bwMode="auto" r:id="rId200">
              <p14:nvContentPartPr>
                <p14:cNvPr id="141" name="Ink 140">
                  <a:extLst>
                    <a:ext uri="{FF2B5EF4-FFF2-40B4-BE49-F238E27FC236}">
                      <a16:creationId xmlns:a16="http://schemas.microsoft.com/office/drawing/2014/main" id="{094C8A09-F477-D092-586A-D694E6F494B4}"/>
                    </a:ext>
                  </a:extLst>
                </p14:cNvPr>
                <p14:cNvContentPartPr/>
                <p14:nvPr/>
              </p14:nvContentPartPr>
              <p14:xfrm>
                <a:off x="11065424" y="451362"/>
                <a:ext cx="201600" cy="312120"/>
              </p14:xfrm>
            </p:contentPart>
          </mc:Choice>
          <mc:Fallback>
            <p:pic>
              <p:nvPicPr>
                <p:cNvPr id="141" name="Ink 140">
                  <a:extLst>
                    <a:ext uri="{FF2B5EF4-FFF2-40B4-BE49-F238E27FC236}">
                      <a16:creationId xmlns:a16="http://schemas.microsoft.com/office/drawing/2014/main" id="{094C8A09-F477-D092-586A-D694E6F494B4}"/>
                    </a:ext>
                  </a:extLst>
                </p:cNvPr>
                <p:cNvPicPr/>
                <p:nvPr/>
              </p:nvPicPr>
              <p:blipFill>
                <a:blip r:embed="rId201"/>
                <a:stretch>
                  <a:fillRect/>
                </a:stretch>
              </p:blipFill>
              <p:spPr>
                <a:xfrm>
                  <a:off x="11056424" y="442722"/>
                  <a:ext cx="219240" cy="329760"/>
                </a:xfrm>
                <a:prstGeom prst="rect">
                  <a:avLst/>
                </a:prstGeom>
              </p:spPr>
            </p:pic>
          </mc:Fallback>
        </mc:AlternateContent>
        <mc:AlternateContent xmlns:mc="http://schemas.openxmlformats.org/markup-compatibility/2006">
          <mc:Choice xmlns:p14="http://schemas.microsoft.com/office/powerpoint/2010/main" Requires="p14">
            <p:contentPart p14:bwMode="auto" r:id="rId202">
              <p14:nvContentPartPr>
                <p14:cNvPr id="142" name="Ink 141">
                  <a:extLst>
                    <a:ext uri="{FF2B5EF4-FFF2-40B4-BE49-F238E27FC236}">
                      <a16:creationId xmlns:a16="http://schemas.microsoft.com/office/drawing/2014/main" id="{A720CDE1-0937-A0F1-8054-1808614AB5C0}"/>
                    </a:ext>
                  </a:extLst>
                </p14:cNvPr>
                <p14:cNvContentPartPr/>
                <p14:nvPr/>
              </p14:nvContentPartPr>
              <p14:xfrm>
                <a:off x="11370704" y="564762"/>
                <a:ext cx="430920" cy="185040"/>
              </p14:xfrm>
            </p:contentPart>
          </mc:Choice>
          <mc:Fallback>
            <p:pic>
              <p:nvPicPr>
                <p:cNvPr id="142" name="Ink 141">
                  <a:extLst>
                    <a:ext uri="{FF2B5EF4-FFF2-40B4-BE49-F238E27FC236}">
                      <a16:creationId xmlns:a16="http://schemas.microsoft.com/office/drawing/2014/main" id="{A720CDE1-0937-A0F1-8054-1808614AB5C0}"/>
                    </a:ext>
                  </a:extLst>
                </p:cNvPr>
                <p:cNvPicPr/>
                <p:nvPr/>
              </p:nvPicPr>
              <p:blipFill>
                <a:blip r:embed="rId203"/>
                <a:stretch>
                  <a:fillRect/>
                </a:stretch>
              </p:blipFill>
              <p:spPr>
                <a:xfrm>
                  <a:off x="11361704" y="556122"/>
                  <a:ext cx="448560" cy="202680"/>
                </a:xfrm>
                <a:prstGeom prst="rect">
                  <a:avLst/>
                </a:prstGeom>
              </p:spPr>
            </p:pic>
          </mc:Fallback>
        </mc:AlternateContent>
        <mc:AlternateContent xmlns:mc="http://schemas.openxmlformats.org/markup-compatibility/2006">
          <mc:Choice xmlns:p14="http://schemas.microsoft.com/office/powerpoint/2010/main" Requires="p14">
            <p:contentPart p14:bwMode="auto" r:id="rId204">
              <p14:nvContentPartPr>
                <p14:cNvPr id="143" name="Ink 142">
                  <a:extLst>
                    <a:ext uri="{FF2B5EF4-FFF2-40B4-BE49-F238E27FC236}">
                      <a16:creationId xmlns:a16="http://schemas.microsoft.com/office/drawing/2014/main" id="{2F49E4B7-455E-A92B-3FDF-B45A0A8AFD71}"/>
                    </a:ext>
                  </a:extLst>
                </p14:cNvPr>
                <p14:cNvContentPartPr/>
                <p14:nvPr/>
              </p14:nvContentPartPr>
              <p14:xfrm>
                <a:off x="11846984" y="565122"/>
                <a:ext cx="116640" cy="158400"/>
              </p14:xfrm>
            </p:contentPart>
          </mc:Choice>
          <mc:Fallback>
            <p:pic>
              <p:nvPicPr>
                <p:cNvPr id="143" name="Ink 142">
                  <a:extLst>
                    <a:ext uri="{FF2B5EF4-FFF2-40B4-BE49-F238E27FC236}">
                      <a16:creationId xmlns:a16="http://schemas.microsoft.com/office/drawing/2014/main" id="{2F49E4B7-455E-A92B-3FDF-B45A0A8AFD71}"/>
                    </a:ext>
                  </a:extLst>
                </p:cNvPr>
                <p:cNvPicPr/>
                <p:nvPr/>
              </p:nvPicPr>
              <p:blipFill>
                <a:blip r:embed="rId205"/>
                <a:stretch>
                  <a:fillRect/>
                </a:stretch>
              </p:blipFill>
              <p:spPr>
                <a:xfrm>
                  <a:off x="11838344" y="556122"/>
                  <a:ext cx="134280" cy="176040"/>
                </a:xfrm>
                <a:prstGeom prst="rect">
                  <a:avLst/>
                </a:prstGeom>
              </p:spPr>
            </p:pic>
          </mc:Fallback>
        </mc:AlternateContent>
        <mc:AlternateContent xmlns:mc="http://schemas.openxmlformats.org/markup-compatibility/2006">
          <mc:Choice xmlns:p14="http://schemas.microsoft.com/office/powerpoint/2010/main" Requires="p14">
            <p:contentPart p14:bwMode="auto" r:id="rId206">
              <p14:nvContentPartPr>
                <p14:cNvPr id="144" name="Ink 143">
                  <a:extLst>
                    <a:ext uri="{FF2B5EF4-FFF2-40B4-BE49-F238E27FC236}">
                      <a16:creationId xmlns:a16="http://schemas.microsoft.com/office/drawing/2014/main" id="{AC27A92C-366B-ECC7-2E74-B47D9258CE7C}"/>
                    </a:ext>
                  </a:extLst>
                </p14:cNvPr>
                <p14:cNvContentPartPr/>
                <p14:nvPr/>
              </p14:nvContentPartPr>
              <p14:xfrm>
                <a:off x="11978024" y="473682"/>
                <a:ext cx="101520" cy="331560"/>
              </p14:xfrm>
            </p:contentPart>
          </mc:Choice>
          <mc:Fallback>
            <p:pic>
              <p:nvPicPr>
                <p:cNvPr id="144" name="Ink 143">
                  <a:extLst>
                    <a:ext uri="{FF2B5EF4-FFF2-40B4-BE49-F238E27FC236}">
                      <a16:creationId xmlns:a16="http://schemas.microsoft.com/office/drawing/2014/main" id="{AC27A92C-366B-ECC7-2E74-B47D9258CE7C}"/>
                    </a:ext>
                  </a:extLst>
                </p:cNvPr>
                <p:cNvPicPr/>
                <p:nvPr/>
              </p:nvPicPr>
              <p:blipFill>
                <a:blip r:embed="rId207"/>
                <a:stretch>
                  <a:fillRect/>
                </a:stretch>
              </p:blipFill>
              <p:spPr>
                <a:xfrm>
                  <a:off x="11969384" y="464682"/>
                  <a:ext cx="119160" cy="349200"/>
                </a:xfrm>
                <a:prstGeom prst="rect">
                  <a:avLst/>
                </a:prstGeom>
              </p:spPr>
            </p:pic>
          </mc:Fallback>
        </mc:AlternateContent>
      </p:grpSp>
      <p:grpSp>
        <p:nvGrpSpPr>
          <p:cNvPr id="163" name="Group 162">
            <a:extLst>
              <a:ext uri="{FF2B5EF4-FFF2-40B4-BE49-F238E27FC236}">
                <a16:creationId xmlns:a16="http://schemas.microsoft.com/office/drawing/2014/main" id="{5EE6D1BA-CA93-C182-A840-729D5DD67EF7}"/>
              </a:ext>
            </a:extLst>
          </p:cNvPr>
          <p:cNvGrpSpPr/>
          <p:nvPr/>
        </p:nvGrpSpPr>
        <p:grpSpPr>
          <a:xfrm>
            <a:off x="9479984" y="3589122"/>
            <a:ext cx="2180520" cy="349200"/>
            <a:chOff x="9479984" y="3589122"/>
            <a:chExt cx="2180520" cy="349200"/>
          </a:xfrm>
        </p:grpSpPr>
        <mc:AlternateContent xmlns:mc="http://schemas.openxmlformats.org/markup-compatibility/2006">
          <mc:Choice xmlns:p14="http://schemas.microsoft.com/office/powerpoint/2010/main" Requires="p14">
            <p:contentPart p14:bwMode="auto" r:id="rId208">
              <p14:nvContentPartPr>
                <p14:cNvPr id="151" name="Ink 150">
                  <a:extLst>
                    <a:ext uri="{FF2B5EF4-FFF2-40B4-BE49-F238E27FC236}">
                      <a16:creationId xmlns:a16="http://schemas.microsoft.com/office/drawing/2014/main" id="{2CE28DD8-1D85-68FD-1F7E-ED3464AC7B41}"/>
                    </a:ext>
                  </a:extLst>
                </p14:cNvPr>
                <p14:cNvContentPartPr/>
                <p14:nvPr/>
              </p14:nvContentPartPr>
              <p14:xfrm>
                <a:off x="9557384" y="3633402"/>
                <a:ext cx="50040" cy="288360"/>
              </p14:xfrm>
            </p:contentPart>
          </mc:Choice>
          <mc:Fallback>
            <p:pic>
              <p:nvPicPr>
                <p:cNvPr id="151" name="Ink 150">
                  <a:extLst>
                    <a:ext uri="{FF2B5EF4-FFF2-40B4-BE49-F238E27FC236}">
                      <a16:creationId xmlns:a16="http://schemas.microsoft.com/office/drawing/2014/main" id="{2CE28DD8-1D85-68FD-1F7E-ED3464AC7B41}"/>
                    </a:ext>
                  </a:extLst>
                </p:cNvPr>
                <p:cNvPicPr/>
                <p:nvPr/>
              </p:nvPicPr>
              <p:blipFill>
                <a:blip r:embed="rId209"/>
                <a:stretch>
                  <a:fillRect/>
                </a:stretch>
              </p:blipFill>
              <p:spPr>
                <a:xfrm>
                  <a:off x="9548744" y="3624402"/>
                  <a:ext cx="67680" cy="306000"/>
                </a:xfrm>
                <a:prstGeom prst="rect">
                  <a:avLst/>
                </a:prstGeom>
              </p:spPr>
            </p:pic>
          </mc:Fallback>
        </mc:AlternateContent>
        <mc:AlternateContent xmlns:mc="http://schemas.openxmlformats.org/markup-compatibility/2006">
          <mc:Choice xmlns:p14="http://schemas.microsoft.com/office/powerpoint/2010/main" Requires="p14">
            <p:contentPart p14:bwMode="auto" r:id="rId210">
              <p14:nvContentPartPr>
                <p14:cNvPr id="152" name="Ink 151">
                  <a:extLst>
                    <a:ext uri="{FF2B5EF4-FFF2-40B4-BE49-F238E27FC236}">
                      <a16:creationId xmlns:a16="http://schemas.microsoft.com/office/drawing/2014/main" id="{1DE074D0-7F83-537E-B6CF-5E3923648BAA}"/>
                    </a:ext>
                  </a:extLst>
                </p14:cNvPr>
                <p14:cNvContentPartPr/>
                <p14:nvPr/>
              </p14:nvContentPartPr>
              <p14:xfrm>
                <a:off x="9715424" y="3645642"/>
                <a:ext cx="55080" cy="228240"/>
              </p14:xfrm>
            </p:contentPart>
          </mc:Choice>
          <mc:Fallback>
            <p:pic>
              <p:nvPicPr>
                <p:cNvPr id="152" name="Ink 151">
                  <a:extLst>
                    <a:ext uri="{FF2B5EF4-FFF2-40B4-BE49-F238E27FC236}">
                      <a16:creationId xmlns:a16="http://schemas.microsoft.com/office/drawing/2014/main" id="{1DE074D0-7F83-537E-B6CF-5E3923648BAA}"/>
                    </a:ext>
                  </a:extLst>
                </p:cNvPr>
                <p:cNvPicPr/>
                <p:nvPr/>
              </p:nvPicPr>
              <p:blipFill>
                <a:blip r:embed="rId211"/>
                <a:stretch>
                  <a:fillRect/>
                </a:stretch>
              </p:blipFill>
              <p:spPr>
                <a:xfrm>
                  <a:off x="9706784" y="3636642"/>
                  <a:ext cx="72720" cy="245880"/>
                </a:xfrm>
                <a:prstGeom prst="rect">
                  <a:avLst/>
                </a:prstGeom>
              </p:spPr>
            </p:pic>
          </mc:Fallback>
        </mc:AlternateContent>
        <mc:AlternateContent xmlns:mc="http://schemas.openxmlformats.org/markup-compatibility/2006">
          <mc:Choice xmlns:p14="http://schemas.microsoft.com/office/powerpoint/2010/main" Requires="p14">
            <p:contentPart p14:bwMode="auto" r:id="rId212">
              <p14:nvContentPartPr>
                <p14:cNvPr id="153" name="Ink 152">
                  <a:extLst>
                    <a:ext uri="{FF2B5EF4-FFF2-40B4-BE49-F238E27FC236}">
                      <a16:creationId xmlns:a16="http://schemas.microsoft.com/office/drawing/2014/main" id="{CA1EA741-F7EF-1EEC-A922-BF8022205CE1}"/>
                    </a:ext>
                  </a:extLst>
                </p14:cNvPr>
                <p14:cNvContentPartPr/>
                <p14:nvPr/>
              </p14:nvContentPartPr>
              <p14:xfrm>
                <a:off x="9479984" y="3762642"/>
                <a:ext cx="216720" cy="41040"/>
              </p14:xfrm>
            </p:contentPart>
          </mc:Choice>
          <mc:Fallback>
            <p:pic>
              <p:nvPicPr>
                <p:cNvPr id="153" name="Ink 152">
                  <a:extLst>
                    <a:ext uri="{FF2B5EF4-FFF2-40B4-BE49-F238E27FC236}">
                      <a16:creationId xmlns:a16="http://schemas.microsoft.com/office/drawing/2014/main" id="{CA1EA741-F7EF-1EEC-A922-BF8022205CE1}"/>
                    </a:ext>
                  </a:extLst>
                </p:cNvPr>
                <p:cNvPicPr/>
                <p:nvPr/>
              </p:nvPicPr>
              <p:blipFill>
                <a:blip r:embed="rId213"/>
                <a:stretch>
                  <a:fillRect/>
                </a:stretch>
              </p:blipFill>
              <p:spPr>
                <a:xfrm>
                  <a:off x="9471344" y="3754002"/>
                  <a:ext cx="234360" cy="58680"/>
                </a:xfrm>
                <a:prstGeom prst="rect">
                  <a:avLst/>
                </a:prstGeom>
              </p:spPr>
            </p:pic>
          </mc:Fallback>
        </mc:AlternateContent>
        <mc:AlternateContent xmlns:mc="http://schemas.openxmlformats.org/markup-compatibility/2006">
          <mc:Choice xmlns:p14="http://schemas.microsoft.com/office/powerpoint/2010/main" Requires="p14">
            <p:contentPart p14:bwMode="auto" r:id="rId214">
              <p14:nvContentPartPr>
                <p14:cNvPr id="154" name="Ink 153">
                  <a:extLst>
                    <a:ext uri="{FF2B5EF4-FFF2-40B4-BE49-F238E27FC236}">
                      <a16:creationId xmlns:a16="http://schemas.microsoft.com/office/drawing/2014/main" id="{CFB2B8E2-F4ED-1AB9-6517-B19086474462}"/>
                    </a:ext>
                  </a:extLst>
                </p14:cNvPr>
                <p14:cNvContentPartPr/>
                <p14:nvPr/>
              </p14:nvContentPartPr>
              <p14:xfrm>
                <a:off x="9566384" y="3842922"/>
                <a:ext cx="121320" cy="40680"/>
              </p14:xfrm>
            </p:contentPart>
          </mc:Choice>
          <mc:Fallback>
            <p:pic>
              <p:nvPicPr>
                <p:cNvPr id="154" name="Ink 153">
                  <a:extLst>
                    <a:ext uri="{FF2B5EF4-FFF2-40B4-BE49-F238E27FC236}">
                      <a16:creationId xmlns:a16="http://schemas.microsoft.com/office/drawing/2014/main" id="{CFB2B8E2-F4ED-1AB9-6517-B19086474462}"/>
                    </a:ext>
                  </a:extLst>
                </p:cNvPr>
                <p:cNvPicPr/>
                <p:nvPr/>
              </p:nvPicPr>
              <p:blipFill>
                <a:blip r:embed="rId215"/>
                <a:stretch>
                  <a:fillRect/>
                </a:stretch>
              </p:blipFill>
              <p:spPr>
                <a:xfrm>
                  <a:off x="9557384" y="3833922"/>
                  <a:ext cx="138960" cy="58320"/>
                </a:xfrm>
                <a:prstGeom prst="rect">
                  <a:avLst/>
                </a:prstGeom>
              </p:spPr>
            </p:pic>
          </mc:Fallback>
        </mc:AlternateContent>
        <mc:AlternateContent xmlns:mc="http://schemas.openxmlformats.org/markup-compatibility/2006">
          <mc:Choice xmlns:p14="http://schemas.microsoft.com/office/powerpoint/2010/main" Requires="p14">
            <p:contentPart p14:bwMode="auto" r:id="rId216">
              <p14:nvContentPartPr>
                <p14:cNvPr id="155" name="Ink 154">
                  <a:extLst>
                    <a:ext uri="{FF2B5EF4-FFF2-40B4-BE49-F238E27FC236}">
                      <a16:creationId xmlns:a16="http://schemas.microsoft.com/office/drawing/2014/main" id="{580C42AA-A58B-3087-4B3B-41A8046DD45C}"/>
                    </a:ext>
                  </a:extLst>
                </p14:cNvPr>
                <p14:cNvContentPartPr/>
                <p14:nvPr/>
              </p14:nvContentPartPr>
              <p14:xfrm>
                <a:off x="9927104" y="3625122"/>
                <a:ext cx="150480" cy="276840"/>
              </p14:xfrm>
            </p:contentPart>
          </mc:Choice>
          <mc:Fallback>
            <p:pic>
              <p:nvPicPr>
                <p:cNvPr id="155" name="Ink 154">
                  <a:extLst>
                    <a:ext uri="{FF2B5EF4-FFF2-40B4-BE49-F238E27FC236}">
                      <a16:creationId xmlns:a16="http://schemas.microsoft.com/office/drawing/2014/main" id="{580C42AA-A58B-3087-4B3B-41A8046DD45C}"/>
                    </a:ext>
                  </a:extLst>
                </p:cNvPr>
                <p:cNvPicPr/>
                <p:nvPr/>
              </p:nvPicPr>
              <p:blipFill>
                <a:blip r:embed="rId217"/>
                <a:stretch>
                  <a:fillRect/>
                </a:stretch>
              </p:blipFill>
              <p:spPr>
                <a:xfrm>
                  <a:off x="9918104" y="3616122"/>
                  <a:ext cx="168120" cy="294480"/>
                </a:xfrm>
                <a:prstGeom prst="rect">
                  <a:avLst/>
                </a:prstGeom>
              </p:spPr>
            </p:pic>
          </mc:Fallback>
        </mc:AlternateContent>
        <mc:AlternateContent xmlns:mc="http://schemas.openxmlformats.org/markup-compatibility/2006">
          <mc:Choice xmlns:p14="http://schemas.microsoft.com/office/powerpoint/2010/main" Requires="p14">
            <p:contentPart p14:bwMode="auto" r:id="rId218">
              <p14:nvContentPartPr>
                <p14:cNvPr id="156" name="Ink 155">
                  <a:extLst>
                    <a:ext uri="{FF2B5EF4-FFF2-40B4-BE49-F238E27FC236}">
                      <a16:creationId xmlns:a16="http://schemas.microsoft.com/office/drawing/2014/main" id="{3CEB1AFC-A57E-64F3-2831-810B9976442F}"/>
                    </a:ext>
                  </a:extLst>
                </p14:cNvPr>
                <p14:cNvContentPartPr/>
                <p14:nvPr/>
              </p14:nvContentPartPr>
              <p14:xfrm>
                <a:off x="10171904" y="3674082"/>
                <a:ext cx="152640" cy="182160"/>
              </p14:xfrm>
            </p:contentPart>
          </mc:Choice>
          <mc:Fallback>
            <p:pic>
              <p:nvPicPr>
                <p:cNvPr id="156" name="Ink 155">
                  <a:extLst>
                    <a:ext uri="{FF2B5EF4-FFF2-40B4-BE49-F238E27FC236}">
                      <a16:creationId xmlns:a16="http://schemas.microsoft.com/office/drawing/2014/main" id="{3CEB1AFC-A57E-64F3-2831-810B9976442F}"/>
                    </a:ext>
                  </a:extLst>
                </p:cNvPr>
                <p:cNvPicPr/>
                <p:nvPr/>
              </p:nvPicPr>
              <p:blipFill>
                <a:blip r:embed="rId219"/>
                <a:stretch>
                  <a:fillRect/>
                </a:stretch>
              </p:blipFill>
              <p:spPr>
                <a:xfrm>
                  <a:off x="10163264" y="3665442"/>
                  <a:ext cx="170280" cy="199800"/>
                </a:xfrm>
                <a:prstGeom prst="rect">
                  <a:avLst/>
                </a:prstGeom>
              </p:spPr>
            </p:pic>
          </mc:Fallback>
        </mc:AlternateContent>
        <mc:AlternateContent xmlns:mc="http://schemas.openxmlformats.org/markup-compatibility/2006">
          <mc:Choice xmlns:p14="http://schemas.microsoft.com/office/powerpoint/2010/main" Requires="p14">
            <p:contentPart p14:bwMode="auto" r:id="rId220">
              <p14:nvContentPartPr>
                <p14:cNvPr id="157" name="Ink 156">
                  <a:extLst>
                    <a:ext uri="{FF2B5EF4-FFF2-40B4-BE49-F238E27FC236}">
                      <a16:creationId xmlns:a16="http://schemas.microsoft.com/office/drawing/2014/main" id="{795B05C7-E57D-7A03-BCD2-C61ADFE1EC85}"/>
                    </a:ext>
                  </a:extLst>
                </p14:cNvPr>
                <p14:cNvContentPartPr/>
                <p14:nvPr/>
              </p14:nvContentPartPr>
              <p14:xfrm>
                <a:off x="10416704" y="3617922"/>
                <a:ext cx="110880" cy="241200"/>
              </p14:xfrm>
            </p:contentPart>
          </mc:Choice>
          <mc:Fallback>
            <p:pic>
              <p:nvPicPr>
                <p:cNvPr id="157" name="Ink 156">
                  <a:extLst>
                    <a:ext uri="{FF2B5EF4-FFF2-40B4-BE49-F238E27FC236}">
                      <a16:creationId xmlns:a16="http://schemas.microsoft.com/office/drawing/2014/main" id="{795B05C7-E57D-7A03-BCD2-C61ADFE1EC85}"/>
                    </a:ext>
                  </a:extLst>
                </p:cNvPr>
                <p:cNvPicPr/>
                <p:nvPr/>
              </p:nvPicPr>
              <p:blipFill>
                <a:blip r:embed="rId221"/>
                <a:stretch>
                  <a:fillRect/>
                </a:stretch>
              </p:blipFill>
              <p:spPr>
                <a:xfrm>
                  <a:off x="10408064" y="3608922"/>
                  <a:ext cx="128520" cy="258840"/>
                </a:xfrm>
                <a:prstGeom prst="rect">
                  <a:avLst/>
                </a:prstGeom>
              </p:spPr>
            </p:pic>
          </mc:Fallback>
        </mc:AlternateContent>
        <mc:AlternateContent xmlns:mc="http://schemas.openxmlformats.org/markup-compatibility/2006">
          <mc:Choice xmlns:p14="http://schemas.microsoft.com/office/powerpoint/2010/main" Requires="p14">
            <p:contentPart p14:bwMode="auto" r:id="rId222">
              <p14:nvContentPartPr>
                <p14:cNvPr id="158" name="Ink 157">
                  <a:extLst>
                    <a:ext uri="{FF2B5EF4-FFF2-40B4-BE49-F238E27FC236}">
                      <a16:creationId xmlns:a16="http://schemas.microsoft.com/office/drawing/2014/main" id="{1AA1AD88-2AA4-C4C5-018A-38F96A1D3FB9}"/>
                    </a:ext>
                  </a:extLst>
                </p14:cNvPr>
                <p14:cNvContentPartPr/>
                <p14:nvPr/>
              </p14:nvContentPartPr>
              <p14:xfrm>
                <a:off x="10581584" y="3638802"/>
                <a:ext cx="169920" cy="172440"/>
              </p14:xfrm>
            </p:contentPart>
          </mc:Choice>
          <mc:Fallback>
            <p:pic>
              <p:nvPicPr>
                <p:cNvPr id="158" name="Ink 157">
                  <a:extLst>
                    <a:ext uri="{FF2B5EF4-FFF2-40B4-BE49-F238E27FC236}">
                      <a16:creationId xmlns:a16="http://schemas.microsoft.com/office/drawing/2014/main" id="{1AA1AD88-2AA4-C4C5-018A-38F96A1D3FB9}"/>
                    </a:ext>
                  </a:extLst>
                </p:cNvPr>
                <p:cNvPicPr/>
                <p:nvPr/>
              </p:nvPicPr>
              <p:blipFill>
                <a:blip r:embed="rId223"/>
                <a:stretch>
                  <a:fillRect/>
                </a:stretch>
              </p:blipFill>
              <p:spPr>
                <a:xfrm>
                  <a:off x="10572584" y="3629802"/>
                  <a:ext cx="187560" cy="190080"/>
                </a:xfrm>
                <a:prstGeom prst="rect">
                  <a:avLst/>
                </a:prstGeom>
              </p:spPr>
            </p:pic>
          </mc:Fallback>
        </mc:AlternateContent>
        <mc:AlternateContent xmlns:mc="http://schemas.openxmlformats.org/markup-compatibility/2006">
          <mc:Choice xmlns:p14="http://schemas.microsoft.com/office/powerpoint/2010/main" Requires="p14">
            <p:contentPart p14:bwMode="auto" r:id="rId224">
              <p14:nvContentPartPr>
                <p14:cNvPr id="159" name="Ink 158">
                  <a:extLst>
                    <a:ext uri="{FF2B5EF4-FFF2-40B4-BE49-F238E27FC236}">
                      <a16:creationId xmlns:a16="http://schemas.microsoft.com/office/drawing/2014/main" id="{325FC275-9DEE-D2C2-4E8D-E309771F513A}"/>
                    </a:ext>
                  </a:extLst>
                </p14:cNvPr>
                <p14:cNvContentPartPr/>
                <p14:nvPr/>
              </p14:nvContentPartPr>
              <p14:xfrm>
                <a:off x="10818824" y="3690282"/>
                <a:ext cx="121680" cy="186120"/>
              </p14:xfrm>
            </p:contentPart>
          </mc:Choice>
          <mc:Fallback>
            <p:pic>
              <p:nvPicPr>
                <p:cNvPr id="159" name="Ink 158">
                  <a:extLst>
                    <a:ext uri="{FF2B5EF4-FFF2-40B4-BE49-F238E27FC236}">
                      <a16:creationId xmlns:a16="http://schemas.microsoft.com/office/drawing/2014/main" id="{325FC275-9DEE-D2C2-4E8D-E309771F513A}"/>
                    </a:ext>
                  </a:extLst>
                </p:cNvPr>
                <p:cNvPicPr/>
                <p:nvPr/>
              </p:nvPicPr>
              <p:blipFill>
                <a:blip r:embed="rId225"/>
                <a:stretch>
                  <a:fillRect/>
                </a:stretch>
              </p:blipFill>
              <p:spPr>
                <a:xfrm>
                  <a:off x="10810184" y="3681282"/>
                  <a:ext cx="139320" cy="203760"/>
                </a:xfrm>
                <a:prstGeom prst="rect">
                  <a:avLst/>
                </a:prstGeom>
              </p:spPr>
            </p:pic>
          </mc:Fallback>
        </mc:AlternateContent>
        <mc:AlternateContent xmlns:mc="http://schemas.openxmlformats.org/markup-compatibility/2006">
          <mc:Choice xmlns:p14="http://schemas.microsoft.com/office/powerpoint/2010/main" Requires="p14">
            <p:contentPart p14:bwMode="auto" r:id="rId226">
              <p14:nvContentPartPr>
                <p14:cNvPr id="160" name="Ink 159">
                  <a:extLst>
                    <a:ext uri="{FF2B5EF4-FFF2-40B4-BE49-F238E27FC236}">
                      <a16:creationId xmlns:a16="http://schemas.microsoft.com/office/drawing/2014/main" id="{2DD2C80E-1DD1-F81B-CC61-D19D375D3264}"/>
                    </a:ext>
                  </a:extLst>
                </p14:cNvPr>
                <p14:cNvContentPartPr/>
                <p14:nvPr/>
              </p14:nvContentPartPr>
              <p14:xfrm>
                <a:off x="11027984" y="3589122"/>
                <a:ext cx="208440" cy="241200"/>
              </p14:xfrm>
            </p:contentPart>
          </mc:Choice>
          <mc:Fallback>
            <p:pic>
              <p:nvPicPr>
                <p:cNvPr id="160" name="Ink 159">
                  <a:extLst>
                    <a:ext uri="{FF2B5EF4-FFF2-40B4-BE49-F238E27FC236}">
                      <a16:creationId xmlns:a16="http://schemas.microsoft.com/office/drawing/2014/main" id="{2DD2C80E-1DD1-F81B-CC61-D19D375D3264}"/>
                    </a:ext>
                  </a:extLst>
                </p:cNvPr>
                <p:cNvPicPr/>
                <p:nvPr/>
              </p:nvPicPr>
              <p:blipFill>
                <a:blip r:embed="rId227"/>
                <a:stretch>
                  <a:fillRect/>
                </a:stretch>
              </p:blipFill>
              <p:spPr>
                <a:xfrm>
                  <a:off x="11018984" y="3580122"/>
                  <a:ext cx="226080" cy="258840"/>
                </a:xfrm>
                <a:prstGeom prst="rect">
                  <a:avLst/>
                </a:prstGeom>
              </p:spPr>
            </p:pic>
          </mc:Fallback>
        </mc:AlternateContent>
        <mc:AlternateContent xmlns:mc="http://schemas.openxmlformats.org/markup-compatibility/2006">
          <mc:Choice xmlns:p14="http://schemas.microsoft.com/office/powerpoint/2010/main" Requires="p14">
            <p:contentPart p14:bwMode="auto" r:id="rId228">
              <p14:nvContentPartPr>
                <p14:cNvPr id="161" name="Ink 160">
                  <a:extLst>
                    <a:ext uri="{FF2B5EF4-FFF2-40B4-BE49-F238E27FC236}">
                      <a16:creationId xmlns:a16="http://schemas.microsoft.com/office/drawing/2014/main" id="{D921C126-85F8-D323-F8F3-DF5344D956A9}"/>
                    </a:ext>
                  </a:extLst>
                </p14:cNvPr>
                <p14:cNvContentPartPr/>
                <p14:nvPr/>
              </p14:nvContentPartPr>
              <p14:xfrm>
                <a:off x="11316704" y="3601002"/>
                <a:ext cx="106920" cy="232920"/>
              </p14:xfrm>
            </p:contentPart>
          </mc:Choice>
          <mc:Fallback>
            <p:pic>
              <p:nvPicPr>
                <p:cNvPr id="161" name="Ink 160">
                  <a:extLst>
                    <a:ext uri="{FF2B5EF4-FFF2-40B4-BE49-F238E27FC236}">
                      <a16:creationId xmlns:a16="http://schemas.microsoft.com/office/drawing/2014/main" id="{D921C126-85F8-D323-F8F3-DF5344D956A9}"/>
                    </a:ext>
                  </a:extLst>
                </p:cNvPr>
                <p:cNvPicPr/>
                <p:nvPr/>
              </p:nvPicPr>
              <p:blipFill>
                <a:blip r:embed="rId229"/>
                <a:stretch>
                  <a:fillRect/>
                </a:stretch>
              </p:blipFill>
              <p:spPr>
                <a:xfrm>
                  <a:off x="11308064" y="3592362"/>
                  <a:ext cx="124560" cy="250560"/>
                </a:xfrm>
                <a:prstGeom prst="rect">
                  <a:avLst/>
                </a:prstGeom>
              </p:spPr>
            </p:pic>
          </mc:Fallback>
        </mc:AlternateContent>
        <mc:AlternateContent xmlns:mc="http://schemas.openxmlformats.org/markup-compatibility/2006">
          <mc:Choice xmlns:p14="http://schemas.microsoft.com/office/powerpoint/2010/main" Requires="p14">
            <p:contentPart p14:bwMode="auto" r:id="rId230">
              <p14:nvContentPartPr>
                <p14:cNvPr id="162" name="Ink 161">
                  <a:extLst>
                    <a:ext uri="{FF2B5EF4-FFF2-40B4-BE49-F238E27FC236}">
                      <a16:creationId xmlns:a16="http://schemas.microsoft.com/office/drawing/2014/main" id="{79883FE3-3F99-06E1-40A5-FB01E63FF343}"/>
                    </a:ext>
                  </a:extLst>
                </p14:cNvPr>
                <p14:cNvContentPartPr/>
                <p14:nvPr/>
              </p14:nvContentPartPr>
              <p14:xfrm>
                <a:off x="11339744" y="3613602"/>
                <a:ext cx="320760" cy="324720"/>
              </p14:xfrm>
            </p:contentPart>
          </mc:Choice>
          <mc:Fallback>
            <p:pic>
              <p:nvPicPr>
                <p:cNvPr id="162" name="Ink 161">
                  <a:extLst>
                    <a:ext uri="{FF2B5EF4-FFF2-40B4-BE49-F238E27FC236}">
                      <a16:creationId xmlns:a16="http://schemas.microsoft.com/office/drawing/2014/main" id="{79883FE3-3F99-06E1-40A5-FB01E63FF343}"/>
                    </a:ext>
                  </a:extLst>
                </p:cNvPr>
                <p:cNvPicPr/>
                <p:nvPr/>
              </p:nvPicPr>
              <p:blipFill>
                <a:blip r:embed="rId231"/>
                <a:stretch>
                  <a:fillRect/>
                </a:stretch>
              </p:blipFill>
              <p:spPr>
                <a:xfrm>
                  <a:off x="11331104" y="3604602"/>
                  <a:ext cx="338400" cy="342360"/>
                </a:xfrm>
                <a:prstGeom prst="rect">
                  <a:avLst/>
                </a:prstGeom>
              </p:spPr>
            </p:pic>
          </mc:Fallback>
        </mc:AlternateContent>
      </p:grpSp>
      <p:grpSp>
        <p:nvGrpSpPr>
          <p:cNvPr id="178" name="Group 177">
            <a:extLst>
              <a:ext uri="{FF2B5EF4-FFF2-40B4-BE49-F238E27FC236}">
                <a16:creationId xmlns:a16="http://schemas.microsoft.com/office/drawing/2014/main" id="{9A8B5F7E-3878-8CF6-94CD-374BC7A06918}"/>
              </a:ext>
            </a:extLst>
          </p:cNvPr>
          <p:cNvGrpSpPr/>
          <p:nvPr/>
        </p:nvGrpSpPr>
        <p:grpSpPr>
          <a:xfrm>
            <a:off x="8236184" y="4313082"/>
            <a:ext cx="3357000" cy="1167480"/>
            <a:chOff x="8236184" y="4313082"/>
            <a:chExt cx="3357000" cy="1167480"/>
          </a:xfrm>
        </p:grpSpPr>
        <mc:AlternateContent xmlns:mc="http://schemas.openxmlformats.org/markup-compatibility/2006">
          <mc:Choice xmlns:p14="http://schemas.microsoft.com/office/powerpoint/2010/main" Requires="p14">
            <p:contentPart p14:bwMode="auto" r:id="rId232">
              <p14:nvContentPartPr>
                <p14:cNvPr id="165" name="Ink 164">
                  <a:extLst>
                    <a:ext uri="{FF2B5EF4-FFF2-40B4-BE49-F238E27FC236}">
                      <a16:creationId xmlns:a16="http://schemas.microsoft.com/office/drawing/2014/main" id="{DC5B3BB8-14FF-9C8C-C787-EDB522AF1059}"/>
                    </a:ext>
                  </a:extLst>
                </p14:cNvPr>
                <p14:cNvContentPartPr/>
                <p14:nvPr/>
              </p14:nvContentPartPr>
              <p14:xfrm>
                <a:off x="8236184" y="4313082"/>
                <a:ext cx="3357000" cy="1167480"/>
              </p14:xfrm>
            </p:contentPart>
          </mc:Choice>
          <mc:Fallback>
            <p:pic>
              <p:nvPicPr>
                <p:cNvPr id="165" name="Ink 164">
                  <a:extLst>
                    <a:ext uri="{FF2B5EF4-FFF2-40B4-BE49-F238E27FC236}">
                      <a16:creationId xmlns:a16="http://schemas.microsoft.com/office/drawing/2014/main" id="{DC5B3BB8-14FF-9C8C-C787-EDB522AF1059}"/>
                    </a:ext>
                  </a:extLst>
                </p:cNvPr>
                <p:cNvPicPr/>
                <p:nvPr/>
              </p:nvPicPr>
              <p:blipFill>
                <a:blip r:embed="rId233"/>
                <a:stretch>
                  <a:fillRect/>
                </a:stretch>
              </p:blipFill>
              <p:spPr>
                <a:xfrm>
                  <a:off x="8227544" y="4304082"/>
                  <a:ext cx="3374640" cy="1185120"/>
                </a:xfrm>
                <a:prstGeom prst="rect">
                  <a:avLst/>
                </a:prstGeom>
              </p:spPr>
            </p:pic>
          </mc:Fallback>
        </mc:AlternateContent>
        <mc:AlternateContent xmlns:mc="http://schemas.openxmlformats.org/markup-compatibility/2006">
          <mc:Choice xmlns:p14="http://schemas.microsoft.com/office/powerpoint/2010/main" Requires="p14">
            <p:contentPart p14:bwMode="auto" r:id="rId234">
              <p14:nvContentPartPr>
                <p14:cNvPr id="166" name="Ink 165">
                  <a:extLst>
                    <a:ext uri="{FF2B5EF4-FFF2-40B4-BE49-F238E27FC236}">
                      <a16:creationId xmlns:a16="http://schemas.microsoft.com/office/drawing/2014/main" id="{3F910EF7-9EC9-C8A0-6C1E-2EFCDFE56104}"/>
                    </a:ext>
                  </a:extLst>
                </p14:cNvPr>
                <p14:cNvContentPartPr/>
                <p14:nvPr/>
              </p14:nvContentPartPr>
              <p14:xfrm>
                <a:off x="8536064" y="4450962"/>
                <a:ext cx="423720" cy="146880"/>
              </p14:xfrm>
            </p:contentPart>
          </mc:Choice>
          <mc:Fallback>
            <p:pic>
              <p:nvPicPr>
                <p:cNvPr id="166" name="Ink 165">
                  <a:extLst>
                    <a:ext uri="{FF2B5EF4-FFF2-40B4-BE49-F238E27FC236}">
                      <a16:creationId xmlns:a16="http://schemas.microsoft.com/office/drawing/2014/main" id="{3F910EF7-9EC9-C8A0-6C1E-2EFCDFE56104}"/>
                    </a:ext>
                  </a:extLst>
                </p:cNvPr>
                <p:cNvPicPr/>
                <p:nvPr/>
              </p:nvPicPr>
              <p:blipFill>
                <a:blip r:embed="rId235"/>
                <a:stretch>
                  <a:fillRect/>
                </a:stretch>
              </p:blipFill>
              <p:spPr>
                <a:xfrm>
                  <a:off x="8527064" y="4442322"/>
                  <a:ext cx="441360" cy="164520"/>
                </a:xfrm>
                <a:prstGeom prst="rect">
                  <a:avLst/>
                </a:prstGeom>
              </p:spPr>
            </p:pic>
          </mc:Fallback>
        </mc:AlternateContent>
        <mc:AlternateContent xmlns:mc="http://schemas.openxmlformats.org/markup-compatibility/2006">
          <mc:Choice xmlns:p14="http://schemas.microsoft.com/office/powerpoint/2010/main" Requires="p14">
            <p:contentPart p14:bwMode="auto" r:id="rId236">
              <p14:nvContentPartPr>
                <p14:cNvPr id="167" name="Ink 166">
                  <a:extLst>
                    <a:ext uri="{FF2B5EF4-FFF2-40B4-BE49-F238E27FC236}">
                      <a16:creationId xmlns:a16="http://schemas.microsoft.com/office/drawing/2014/main" id="{970ACC54-A827-7E54-FED3-A6390D4B58DB}"/>
                    </a:ext>
                  </a:extLst>
                </p14:cNvPr>
                <p14:cNvContentPartPr/>
                <p14:nvPr/>
              </p14:nvContentPartPr>
              <p14:xfrm>
                <a:off x="9173984" y="4506402"/>
                <a:ext cx="285840" cy="94320"/>
              </p14:xfrm>
            </p:contentPart>
          </mc:Choice>
          <mc:Fallback>
            <p:pic>
              <p:nvPicPr>
                <p:cNvPr id="167" name="Ink 166">
                  <a:extLst>
                    <a:ext uri="{FF2B5EF4-FFF2-40B4-BE49-F238E27FC236}">
                      <a16:creationId xmlns:a16="http://schemas.microsoft.com/office/drawing/2014/main" id="{970ACC54-A827-7E54-FED3-A6390D4B58DB}"/>
                    </a:ext>
                  </a:extLst>
                </p:cNvPr>
                <p:cNvPicPr/>
                <p:nvPr/>
              </p:nvPicPr>
              <p:blipFill>
                <a:blip r:embed="rId237"/>
                <a:stretch>
                  <a:fillRect/>
                </a:stretch>
              </p:blipFill>
              <p:spPr>
                <a:xfrm>
                  <a:off x="9165344" y="4497762"/>
                  <a:ext cx="303480" cy="111960"/>
                </a:xfrm>
                <a:prstGeom prst="rect">
                  <a:avLst/>
                </a:prstGeom>
              </p:spPr>
            </p:pic>
          </mc:Fallback>
        </mc:AlternateContent>
        <mc:AlternateContent xmlns:mc="http://schemas.openxmlformats.org/markup-compatibility/2006">
          <mc:Choice xmlns:p14="http://schemas.microsoft.com/office/powerpoint/2010/main" Requires="p14">
            <p:contentPart p14:bwMode="auto" r:id="rId238">
              <p14:nvContentPartPr>
                <p14:cNvPr id="168" name="Ink 167">
                  <a:extLst>
                    <a:ext uri="{FF2B5EF4-FFF2-40B4-BE49-F238E27FC236}">
                      <a16:creationId xmlns:a16="http://schemas.microsoft.com/office/drawing/2014/main" id="{43EEEF32-F338-450A-0AE6-4BDAE36FCA23}"/>
                    </a:ext>
                  </a:extLst>
                </p14:cNvPr>
                <p14:cNvContentPartPr/>
                <p14:nvPr/>
              </p14:nvContentPartPr>
              <p14:xfrm>
                <a:off x="9720464" y="4550682"/>
                <a:ext cx="244440" cy="68400"/>
              </p14:xfrm>
            </p:contentPart>
          </mc:Choice>
          <mc:Fallback>
            <p:pic>
              <p:nvPicPr>
                <p:cNvPr id="168" name="Ink 167">
                  <a:extLst>
                    <a:ext uri="{FF2B5EF4-FFF2-40B4-BE49-F238E27FC236}">
                      <a16:creationId xmlns:a16="http://schemas.microsoft.com/office/drawing/2014/main" id="{43EEEF32-F338-450A-0AE6-4BDAE36FCA23}"/>
                    </a:ext>
                  </a:extLst>
                </p:cNvPr>
                <p:cNvPicPr/>
                <p:nvPr/>
              </p:nvPicPr>
              <p:blipFill>
                <a:blip r:embed="rId239"/>
                <a:stretch>
                  <a:fillRect/>
                </a:stretch>
              </p:blipFill>
              <p:spPr>
                <a:xfrm>
                  <a:off x="9711464" y="4542042"/>
                  <a:ext cx="262080" cy="86040"/>
                </a:xfrm>
                <a:prstGeom prst="rect">
                  <a:avLst/>
                </a:prstGeom>
              </p:spPr>
            </p:pic>
          </mc:Fallback>
        </mc:AlternateContent>
        <mc:AlternateContent xmlns:mc="http://schemas.openxmlformats.org/markup-compatibility/2006">
          <mc:Choice xmlns:p14="http://schemas.microsoft.com/office/powerpoint/2010/main" Requires="p14">
            <p:contentPart p14:bwMode="auto" r:id="rId240">
              <p14:nvContentPartPr>
                <p14:cNvPr id="169" name="Ink 168">
                  <a:extLst>
                    <a:ext uri="{FF2B5EF4-FFF2-40B4-BE49-F238E27FC236}">
                      <a16:creationId xmlns:a16="http://schemas.microsoft.com/office/drawing/2014/main" id="{DD9B384B-8F75-B5D6-F477-17FE8E9DC8C8}"/>
                    </a:ext>
                  </a:extLst>
                </p14:cNvPr>
                <p14:cNvContentPartPr/>
                <p14:nvPr/>
              </p14:nvContentPartPr>
              <p14:xfrm>
                <a:off x="10191344" y="4557522"/>
                <a:ext cx="230760" cy="115200"/>
              </p14:xfrm>
            </p:contentPart>
          </mc:Choice>
          <mc:Fallback>
            <p:pic>
              <p:nvPicPr>
                <p:cNvPr id="169" name="Ink 168">
                  <a:extLst>
                    <a:ext uri="{FF2B5EF4-FFF2-40B4-BE49-F238E27FC236}">
                      <a16:creationId xmlns:a16="http://schemas.microsoft.com/office/drawing/2014/main" id="{DD9B384B-8F75-B5D6-F477-17FE8E9DC8C8}"/>
                    </a:ext>
                  </a:extLst>
                </p:cNvPr>
                <p:cNvPicPr/>
                <p:nvPr/>
              </p:nvPicPr>
              <p:blipFill>
                <a:blip r:embed="rId241"/>
                <a:stretch>
                  <a:fillRect/>
                </a:stretch>
              </p:blipFill>
              <p:spPr>
                <a:xfrm>
                  <a:off x="10182704" y="4548882"/>
                  <a:ext cx="248400" cy="132840"/>
                </a:xfrm>
                <a:prstGeom prst="rect">
                  <a:avLst/>
                </a:prstGeom>
              </p:spPr>
            </p:pic>
          </mc:Fallback>
        </mc:AlternateContent>
        <mc:AlternateContent xmlns:mc="http://schemas.openxmlformats.org/markup-compatibility/2006">
          <mc:Choice xmlns:p14="http://schemas.microsoft.com/office/powerpoint/2010/main" Requires="p14">
            <p:contentPart p14:bwMode="auto" r:id="rId242">
              <p14:nvContentPartPr>
                <p14:cNvPr id="170" name="Ink 169">
                  <a:extLst>
                    <a:ext uri="{FF2B5EF4-FFF2-40B4-BE49-F238E27FC236}">
                      <a16:creationId xmlns:a16="http://schemas.microsoft.com/office/drawing/2014/main" id="{316C54AE-9716-8346-145D-82511E1AE739}"/>
                    </a:ext>
                  </a:extLst>
                </p14:cNvPr>
                <p14:cNvContentPartPr/>
                <p14:nvPr/>
              </p14:nvContentPartPr>
              <p14:xfrm>
                <a:off x="10585544" y="4578402"/>
                <a:ext cx="287640" cy="119160"/>
              </p14:xfrm>
            </p:contentPart>
          </mc:Choice>
          <mc:Fallback>
            <p:pic>
              <p:nvPicPr>
                <p:cNvPr id="170" name="Ink 169">
                  <a:extLst>
                    <a:ext uri="{FF2B5EF4-FFF2-40B4-BE49-F238E27FC236}">
                      <a16:creationId xmlns:a16="http://schemas.microsoft.com/office/drawing/2014/main" id="{316C54AE-9716-8346-145D-82511E1AE739}"/>
                    </a:ext>
                  </a:extLst>
                </p:cNvPr>
                <p:cNvPicPr/>
                <p:nvPr/>
              </p:nvPicPr>
              <p:blipFill>
                <a:blip r:embed="rId243"/>
                <a:stretch>
                  <a:fillRect/>
                </a:stretch>
              </p:blipFill>
              <p:spPr>
                <a:xfrm>
                  <a:off x="10576904" y="4569762"/>
                  <a:ext cx="305280" cy="136800"/>
                </a:xfrm>
                <a:prstGeom prst="rect">
                  <a:avLst/>
                </a:prstGeom>
              </p:spPr>
            </p:pic>
          </mc:Fallback>
        </mc:AlternateContent>
        <mc:AlternateContent xmlns:mc="http://schemas.openxmlformats.org/markup-compatibility/2006">
          <mc:Choice xmlns:p14="http://schemas.microsoft.com/office/powerpoint/2010/main" Requires="p14">
            <p:contentPart p14:bwMode="auto" r:id="rId244">
              <p14:nvContentPartPr>
                <p14:cNvPr id="171" name="Ink 170">
                  <a:extLst>
                    <a:ext uri="{FF2B5EF4-FFF2-40B4-BE49-F238E27FC236}">
                      <a16:creationId xmlns:a16="http://schemas.microsoft.com/office/drawing/2014/main" id="{F877A0FB-AAFC-AE3A-573D-3DE3B8903F3B}"/>
                    </a:ext>
                  </a:extLst>
                </p14:cNvPr>
                <p14:cNvContentPartPr/>
                <p14:nvPr/>
              </p14:nvContentPartPr>
              <p14:xfrm>
                <a:off x="8735504" y="4823562"/>
                <a:ext cx="2323440" cy="548280"/>
              </p14:xfrm>
            </p:contentPart>
          </mc:Choice>
          <mc:Fallback>
            <p:pic>
              <p:nvPicPr>
                <p:cNvPr id="171" name="Ink 170">
                  <a:extLst>
                    <a:ext uri="{FF2B5EF4-FFF2-40B4-BE49-F238E27FC236}">
                      <a16:creationId xmlns:a16="http://schemas.microsoft.com/office/drawing/2014/main" id="{F877A0FB-AAFC-AE3A-573D-3DE3B8903F3B}"/>
                    </a:ext>
                  </a:extLst>
                </p:cNvPr>
                <p:cNvPicPr/>
                <p:nvPr/>
              </p:nvPicPr>
              <p:blipFill>
                <a:blip r:embed="rId245"/>
                <a:stretch>
                  <a:fillRect/>
                </a:stretch>
              </p:blipFill>
              <p:spPr>
                <a:xfrm>
                  <a:off x="8726504" y="4814922"/>
                  <a:ext cx="2341080" cy="565920"/>
                </a:xfrm>
                <a:prstGeom prst="rect">
                  <a:avLst/>
                </a:prstGeom>
              </p:spPr>
            </p:pic>
          </mc:Fallback>
        </mc:AlternateContent>
        <mc:AlternateContent xmlns:mc="http://schemas.openxmlformats.org/markup-compatibility/2006">
          <mc:Choice xmlns:p14="http://schemas.microsoft.com/office/powerpoint/2010/main" Requires="p14">
            <p:contentPart p14:bwMode="auto" r:id="rId246">
              <p14:nvContentPartPr>
                <p14:cNvPr id="172" name="Ink 171">
                  <a:extLst>
                    <a:ext uri="{FF2B5EF4-FFF2-40B4-BE49-F238E27FC236}">
                      <a16:creationId xmlns:a16="http://schemas.microsoft.com/office/drawing/2014/main" id="{E836CAF5-65A8-5AD0-5192-88F716F93138}"/>
                    </a:ext>
                  </a:extLst>
                </p14:cNvPr>
                <p14:cNvContentPartPr/>
                <p14:nvPr/>
              </p14:nvContentPartPr>
              <p14:xfrm>
                <a:off x="9230504" y="4909602"/>
                <a:ext cx="46080" cy="308160"/>
              </p14:xfrm>
            </p:contentPart>
          </mc:Choice>
          <mc:Fallback>
            <p:pic>
              <p:nvPicPr>
                <p:cNvPr id="172" name="Ink 171">
                  <a:extLst>
                    <a:ext uri="{FF2B5EF4-FFF2-40B4-BE49-F238E27FC236}">
                      <a16:creationId xmlns:a16="http://schemas.microsoft.com/office/drawing/2014/main" id="{E836CAF5-65A8-5AD0-5192-88F716F93138}"/>
                    </a:ext>
                  </a:extLst>
                </p:cNvPr>
                <p:cNvPicPr/>
                <p:nvPr/>
              </p:nvPicPr>
              <p:blipFill>
                <a:blip r:embed="rId247"/>
                <a:stretch>
                  <a:fillRect/>
                </a:stretch>
              </p:blipFill>
              <p:spPr>
                <a:xfrm>
                  <a:off x="9221864" y="4900962"/>
                  <a:ext cx="63720" cy="325800"/>
                </a:xfrm>
                <a:prstGeom prst="rect">
                  <a:avLst/>
                </a:prstGeom>
              </p:spPr>
            </p:pic>
          </mc:Fallback>
        </mc:AlternateContent>
        <mc:AlternateContent xmlns:mc="http://schemas.openxmlformats.org/markup-compatibility/2006">
          <mc:Choice xmlns:p14="http://schemas.microsoft.com/office/powerpoint/2010/main" Requires="p14">
            <p:contentPart p14:bwMode="auto" r:id="rId248">
              <p14:nvContentPartPr>
                <p14:cNvPr id="173" name="Ink 172">
                  <a:extLst>
                    <a:ext uri="{FF2B5EF4-FFF2-40B4-BE49-F238E27FC236}">
                      <a16:creationId xmlns:a16="http://schemas.microsoft.com/office/drawing/2014/main" id="{7F2ED2E4-C2B3-CAAF-8B81-19052BC2493F}"/>
                    </a:ext>
                  </a:extLst>
                </p14:cNvPr>
                <p14:cNvContentPartPr/>
                <p14:nvPr/>
              </p14:nvContentPartPr>
              <p14:xfrm>
                <a:off x="9693464" y="4906722"/>
                <a:ext cx="40680" cy="344520"/>
              </p14:xfrm>
            </p:contentPart>
          </mc:Choice>
          <mc:Fallback>
            <p:pic>
              <p:nvPicPr>
                <p:cNvPr id="173" name="Ink 172">
                  <a:extLst>
                    <a:ext uri="{FF2B5EF4-FFF2-40B4-BE49-F238E27FC236}">
                      <a16:creationId xmlns:a16="http://schemas.microsoft.com/office/drawing/2014/main" id="{7F2ED2E4-C2B3-CAAF-8B81-19052BC2493F}"/>
                    </a:ext>
                  </a:extLst>
                </p:cNvPr>
                <p:cNvPicPr/>
                <p:nvPr/>
              </p:nvPicPr>
              <p:blipFill>
                <a:blip r:embed="rId249"/>
                <a:stretch>
                  <a:fillRect/>
                </a:stretch>
              </p:blipFill>
              <p:spPr>
                <a:xfrm>
                  <a:off x="9684824" y="4898082"/>
                  <a:ext cx="58320" cy="362160"/>
                </a:xfrm>
                <a:prstGeom prst="rect">
                  <a:avLst/>
                </a:prstGeom>
              </p:spPr>
            </p:pic>
          </mc:Fallback>
        </mc:AlternateContent>
        <mc:AlternateContent xmlns:mc="http://schemas.openxmlformats.org/markup-compatibility/2006">
          <mc:Choice xmlns:p14="http://schemas.microsoft.com/office/powerpoint/2010/main" Requires="p14">
            <p:contentPart p14:bwMode="auto" r:id="rId250">
              <p14:nvContentPartPr>
                <p14:cNvPr id="174" name="Ink 173">
                  <a:extLst>
                    <a:ext uri="{FF2B5EF4-FFF2-40B4-BE49-F238E27FC236}">
                      <a16:creationId xmlns:a16="http://schemas.microsoft.com/office/drawing/2014/main" id="{04F21129-A5DC-E2DF-04B3-F8884F95D41D}"/>
                    </a:ext>
                  </a:extLst>
                </p14:cNvPr>
                <p14:cNvContentPartPr/>
                <p14:nvPr/>
              </p14:nvContentPartPr>
              <p14:xfrm>
                <a:off x="10079024" y="4905642"/>
                <a:ext cx="48600" cy="393480"/>
              </p14:xfrm>
            </p:contentPart>
          </mc:Choice>
          <mc:Fallback>
            <p:pic>
              <p:nvPicPr>
                <p:cNvPr id="174" name="Ink 173">
                  <a:extLst>
                    <a:ext uri="{FF2B5EF4-FFF2-40B4-BE49-F238E27FC236}">
                      <a16:creationId xmlns:a16="http://schemas.microsoft.com/office/drawing/2014/main" id="{04F21129-A5DC-E2DF-04B3-F8884F95D41D}"/>
                    </a:ext>
                  </a:extLst>
                </p:cNvPr>
                <p:cNvPicPr/>
                <p:nvPr/>
              </p:nvPicPr>
              <p:blipFill>
                <a:blip r:embed="rId251"/>
                <a:stretch>
                  <a:fillRect/>
                </a:stretch>
              </p:blipFill>
              <p:spPr>
                <a:xfrm>
                  <a:off x="10070024" y="4897002"/>
                  <a:ext cx="66240" cy="411120"/>
                </a:xfrm>
                <a:prstGeom prst="rect">
                  <a:avLst/>
                </a:prstGeom>
              </p:spPr>
            </p:pic>
          </mc:Fallback>
        </mc:AlternateContent>
        <mc:AlternateContent xmlns:mc="http://schemas.openxmlformats.org/markup-compatibility/2006">
          <mc:Choice xmlns:p14="http://schemas.microsoft.com/office/powerpoint/2010/main" Requires="p14">
            <p:contentPart p14:bwMode="auto" r:id="rId252">
              <p14:nvContentPartPr>
                <p14:cNvPr id="175" name="Ink 174">
                  <a:extLst>
                    <a:ext uri="{FF2B5EF4-FFF2-40B4-BE49-F238E27FC236}">
                      <a16:creationId xmlns:a16="http://schemas.microsoft.com/office/drawing/2014/main" id="{5834D887-9F20-9415-37C7-EC6DBF0B6D53}"/>
                    </a:ext>
                  </a:extLst>
                </p14:cNvPr>
                <p14:cNvContentPartPr/>
                <p14:nvPr/>
              </p14:nvContentPartPr>
              <p14:xfrm>
                <a:off x="10483664" y="4899162"/>
                <a:ext cx="45720" cy="357480"/>
              </p14:xfrm>
            </p:contentPart>
          </mc:Choice>
          <mc:Fallback>
            <p:pic>
              <p:nvPicPr>
                <p:cNvPr id="175" name="Ink 174">
                  <a:extLst>
                    <a:ext uri="{FF2B5EF4-FFF2-40B4-BE49-F238E27FC236}">
                      <a16:creationId xmlns:a16="http://schemas.microsoft.com/office/drawing/2014/main" id="{5834D887-9F20-9415-37C7-EC6DBF0B6D53}"/>
                    </a:ext>
                  </a:extLst>
                </p:cNvPr>
                <p:cNvPicPr/>
                <p:nvPr/>
              </p:nvPicPr>
              <p:blipFill>
                <a:blip r:embed="rId253"/>
                <a:stretch>
                  <a:fillRect/>
                </a:stretch>
              </p:blipFill>
              <p:spPr>
                <a:xfrm>
                  <a:off x="10475024" y="4890162"/>
                  <a:ext cx="63360" cy="375120"/>
                </a:xfrm>
                <a:prstGeom prst="rect">
                  <a:avLst/>
                </a:prstGeom>
              </p:spPr>
            </p:pic>
          </mc:Fallback>
        </mc:AlternateContent>
        <mc:AlternateContent xmlns:mc="http://schemas.openxmlformats.org/markup-compatibility/2006">
          <mc:Choice xmlns:p14="http://schemas.microsoft.com/office/powerpoint/2010/main" Requires="p14">
            <p:contentPart p14:bwMode="auto" r:id="rId254">
              <p14:nvContentPartPr>
                <p14:cNvPr id="176" name="Ink 175">
                  <a:extLst>
                    <a:ext uri="{FF2B5EF4-FFF2-40B4-BE49-F238E27FC236}">
                      <a16:creationId xmlns:a16="http://schemas.microsoft.com/office/drawing/2014/main" id="{B32FA1B3-E372-BC5B-DD39-BBBE6295E94B}"/>
                    </a:ext>
                  </a:extLst>
                </p14:cNvPr>
                <p14:cNvContentPartPr/>
                <p14:nvPr/>
              </p14:nvContentPartPr>
              <p14:xfrm>
                <a:off x="10751504" y="4936242"/>
                <a:ext cx="63000" cy="243000"/>
              </p14:xfrm>
            </p:contentPart>
          </mc:Choice>
          <mc:Fallback>
            <p:pic>
              <p:nvPicPr>
                <p:cNvPr id="176" name="Ink 175">
                  <a:extLst>
                    <a:ext uri="{FF2B5EF4-FFF2-40B4-BE49-F238E27FC236}">
                      <a16:creationId xmlns:a16="http://schemas.microsoft.com/office/drawing/2014/main" id="{B32FA1B3-E372-BC5B-DD39-BBBE6295E94B}"/>
                    </a:ext>
                  </a:extLst>
                </p:cNvPr>
                <p:cNvPicPr/>
                <p:nvPr/>
              </p:nvPicPr>
              <p:blipFill>
                <a:blip r:embed="rId255"/>
                <a:stretch>
                  <a:fillRect/>
                </a:stretch>
              </p:blipFill>
              <p:spPr>
                <a:xfrm>
                  <a:off x="10742864" y="4927602"/>
                  <a:ext cx="80640" cy="260640"/>
                </a:xfrm>
                <a:prstGeom prst="rect">
                  <a:avLst/>
                </a:prstGeom>
              </p:spPr>
            </p:pic>
          </mc:Fallback>
        </mc:AlternateContent>
      </p:grpSp>
      <p:grpSp>
        <p:nvGrpSpPr>
          <p:cNvPr id="181" name="Group 180">
            <a:extLst>
              <a:ext uri="{FF2B5EF4-FFF2-40B4-BE49-F238E27FC236}">
                <a16:creationId xmlns:a16="http://schemas.microsoft.com/office/drawing/2014/main" id="{D6299CA8-56B8-D849-141C-3E12DA6F9E1E}"/>
              </a:ext>
            </a:extLst>
          </p:cNvPr>
          <p:cNvGrpSpPr/>
          <p:nvPr/>
        </p:nvGrpSpPr>
        <p:grpSpPr>
          <a:xfrm>
            <a:off x="8322224" y="3545562"/>
            <a:ext cx="777960" cy="542880"/>
            <a:chOff x="8322224" y="3545562"/>
            <a:chExt cx="777960" cy="542880"/>
          </a:xfrm>
        </p:grpSpPr>
        <mc:AlternateContent xmlns:mc="http://schemas.openxmlformats.org/markup-compatibility/2006">
          <mc:Choice xmlns:p14="http://schemas.microsoft.com/office/powerpoint/2010/main" Requires="p14">
            <p:contentPart p14:bwMode="auto" r:id="rId256">
              <p14:nvContentPartPr>
                <p14:cNvPr id="146" name="Ink 145">
                  <a:extLst>
                    <a:ext uri="{FF2B5EF4-FFF2-40B4-BE49-F238E27FC236}">
                      <a16:creationId xmlns:a16="http://schemas.microsoft.com/office/drawing/2014/main" id="{D5AF8FED-A7A5-4985-2CBE-4D524DBB3F3E}"/>
                    </a:ext>
                  </a:extLst>
                </p14:cNvPr>
                <p14:cNvContentPartPr/>
                <p14:nvPr/>
              </p14:nvContentPartPr>
              <p14:xfrm>
                <a:off x="8381624" y="3580122"/>
                <a:ext cx="246240" cy="240120"/>
              </p14:xfrm>
            </p:contentPart>
          </mc:Choice>
          <mc:Fallback>
            <p:pic>
              <p:nvPicPr>
                <p:cNvPr id="146" name="Ink 145">
                  <a:extLst>
                    <a:ext uri="{FF2B5EF4-FFF2-40B4-BE49-F238E27FC236}">
                      <a16:creationId xmlns:a16="http://schemas.microsoft.com/office/drawing/2014/main" id="{D5AF8FED-A7A5-4985-2CBE-4D524DBB3F3E}"/>
                    </a:ext>
                  </a:extLst>
                </p:cNvPr>
                <p:cNvPicPr/>
                <p:nvPr/>
              </p:nvPicPr>
              <p:blipFill>
                <a:blip r:embed="rId257"/>
                <a:stretch>
                  <a:fillRect/>
                </a:stretch>
              </p:blipFill>
              <p:spPr>
                <a:xfrm>
                  <a:off x="8372624" y="3571122"/>
                  <a:ext cx="263880" cy="257760"/>
                </a:xfrm>
                <a:prstGeom prst="rect">
                  <a:avLst/>
                </a:prstGeom>
              </p:spPr>
            </p:pic>
          </mc:Fallback>
        </mc:AlternateContent>
        <mc:AlternateContent xmlns:mc="http://schemas.openxmlformats.org/markup-compatibility/2006">
          <mc:Choice xmlns:p14="http://schemas.microsoft.com/office/powerpoint/2010/main" Requires="p14">
            <p:contentPart p14:bwMode="auto" r:id="rId258">
              <p14:nvContentPartPr>
                <p14:cNvPr id="147" name="Ink 146">
                  <a:extLst>
                    <a:ext uri="{FF2B5EF4-FFF2-40B4-BE49-F238E27FC236}">
                      <a16:creationId xmlns:a16="http://schemas.microsoft.com/office/drawing/2014/main" id="{79F98CA2-B3B4-D482-B60E-991ABE26BA24}"/>
                    </a:ext>
                  </a:extLst>
                </p14:cNvPr>
                <p14:cNvContentPartPr/>
                <p14:nvPr/>
              </p14:nvContentPartPr>
              <p14:xfrm>
                <a:off x="8745944" y="3619722"/>
                <a:ext cx="14040" cy="163080"/>
              </p14:xfrm>
            </p:contentPart>
          </mc:Choice>
          <mc:Fallback>
            <p:pic>
              <p:nvPicPr>
                <p:cNvPr id="147" name="Ink 146">
                  <a:extLst>
                    <a:ext uri="{FF2B5EF4-FFF2-40B4-BE49-F238E27FC236}">
                      <a16:creationId xmlns:a16="http://schemas.microsoft.com/office/drawing/2014/main" id="{79F98CA2-B3B4-D482-B60E-991ABE26BA24}"/>
                    </a:ext>
                  </a:extLst>
                </p:cNvPr>
                <p:cNvPicPr/>
                <p:nvPr/>
              </p:nvPicPr>
              <p:blipFill>
                <a:blip r:embed="rId259"/>
                <a:stretch>
                  <a:fillRect/>
                </a:stretch>
              </p:blipFill>
              <p:spPr>
                <a:xfrm>
                  <a:off x="8736944" y="3611082"/>
                  <a:ext cx="31680" cy="180720"/>
                </a:xfrm>
                <a:prstGeom prst="rect">
                  <a:avLst/>
                </a:prstGeom>
              </p:spPr>
            </p:pic>
          </mc:Fallback>
        </mc:AlternateContent>
        <mc:AlternateContent xmlns:mc="http://schemas.openxmlformats.org/markup-compatibility/2006">
          <mc:Choice xmlns:p14="http://schemas.microsoft.com/office/powerpoint/2010/main" Requires="p14">
            <p:contentPart p14:bwMode="auto" r:id="rId260">
              <p14:nvContentPartPr>
                <p14:cNvPr id="148" name="Ink 147">
                  <a:extLst>
                    <a:ext uri="{FF2B5EF4-FFF2-40B4-BE49-F238E27FC236}">
                      <a16:creationId xmlns:a16="http://schemas.microsoft.com/office/drawing/2014/main" id="{6B1AF19E-CEFD-9B34-2F5D-BA9E3D4D7111}"/>
                    </a:ext>
                  </a:extLst>
                </p14:cNvPr>
                <p14:cNvContentPartPr/>
                <p14:nvPr/>
              </p14:nvContentPartPr>
              <p14:xfrm>
                <a:off x="8708504" y="3545562"/>
                <a:ext cx="167040" cy="239400"/>
              </p14:xfrm>
            </p:contentPart>
          </mc:Choice>
          <mc:Fallback>
            <p:pic>
              <p:nvPicPr>
                <p:cNvPr id="148" name="Ink 147">
                  <a:extLst>
                    <a:ext uri="{FF2B5EF4-FFF2-40B4-BE49-F238E27FC236}">
                      <a16:creationId xmlns:a16="http://schemas.microsoft.com/office/drawing/2014/main" id="{6B1AF19E-CEFD-9B34-2F5D-BA9E3D4D7111}"/>
                    </a:ext>
                  </a:extLst>
                </p:cNvPr>
                <p:cNvPicPr/>
                <p:nvPr/>
              </p:nvPicPr>
              <p:blipFill>
                <a:blip r:embed="rId261"/>
                <a:stretch>
                  <a:fillRect/>
                </a:stretch>
              </p:blipFill>
              <p:spPr>
                <a:xfrm>
                  <a:off x="8699504" y="3536562"/>
                  <a:ext cx="184680" cy="257040"/>
                </a:xfrm>
                <a:prstGeom prst="rect">
                  <a:avLst/>
                </a:prstGeom>
              </p:spPr>
            </p:pic>
          </mc:Fallback>
        </mc:AlternateContent>
        <mc:AlternateContent xmlns:mc="http://schemas.openxmlformats.org/markup-compatibility/2006">
          <mc:Choice xmlns:p14="http://schemas.microsoft.com/office/powerpoint/2010/main" Requires="p14">
            <p:contentPart p14:bwMode="auto" r:id="rId262">
              <p14:nvContentPartPr>
                <p14:cNvPr id="149" name="Ink 148">
                  <a:extLst>
                    <a:ext uri="{FF2B5EF4-FFF2-40B4-BE49-F238E27FC236}">
                      <a16:creationId xmlns:a16="http://schemas.microsoft.com/office/drawing/2014/main" id="{3DBBF062-BA22-9FE9-D67B-0E8CF75B5165}"/>
                    </a:ext>
                  </a:extLst>
                </p14:cNvPr>
                <p14:cNvContentPartPr/>
                <p14:nvPr/>
              </p14:nvContentPartPr>
              <p14:xfrm>
                <a:off x="8909744" y="3568242"/>
                <a:ext cx="126720" cy="169560"/>
              </p14:xfrm>
            </p:contentPart>
          </mc:Choice>
          <mc:Fallback>
            <p:pic>
              <p:nvPicPr>
                <p:cNvPr id="149" name="Ink 148">
                  <a:extLst>
                    <a:ext uri="{FF2B5EF4-FFF2-40B4-BE49-F238E27FC236}">
                      <a16:creationId xmlns:a16="http://schemas.microsoft.com/office/drawing/2014/main" id="{3DBBF062-BA22-9FE9-D67B-0E8CF75B5165}"/>
                    </a:ext>
                  </a:extLst>
                </p:cNvPr>
                <p:cNvPicPr/>
                <p:nvPr/>
              </p:nvPicPr>
              <p:blipFill>
                <a:blip r:embed="rId263"/>
                <a:stretch>
                  <a:fillRect/>
                </a:stretch>
              </p:blipFill>
              <p:spPr>
                <a:xfrm>
                  <a:off x="8901104" y="3559242"/>
                  <a:ext cx="144360" cy="187200"/>
                </a:xfrm>
                <a:prstGeom prst="rect">
                  <a:avLst/>
                </a:prstGeom>
              </p:spPr>
            </p:pic>
          </mc:Fallback>
        </mc:AlternateContent>
        <mc:AlternateContent xmlns:mc="http://schemas.openxmlformats.org/markup-compatibility/2006">
          <mc:Choice xmlns:p14="http://schemas.microsoft.com/office/powerpoint/2010/main" Requires="p14">
            <p:contentPart p14:bwMode="auto" r:id="rId264">
              <p14:nvContentPartPr>
                <p14:cNvPr id="150" name="Ink 149">
                  <a:extLst>
                    <a:ext uri="{FF2B5EF4-FFF2-40B4-BE49-F238E27FC236}">
                      <a16:creationId xmlns:a16="http://schemas.microsoft.com/office/drawing/2014/main" id="{F5A5CD40-B447-D773-63A4-40B45792B792}"/>
                    </a:ext>
                  </a:extLst>
                </p14:cNvPr>
                <p14:cNvContentPartPr/>
                <p14:nvPr/>
              </p14:nvContentPartPr>
              <p14:xfrm>
                <a:off x="8906144" y="3696042"/>
                <a:ext cx="149760" cy="28080"/>
              </p14:xfrm>
            </p:contentPart>
          </mc:Choice>
          <mc:Fallback>
            <p:pic>
              <p:nvPicPr>
                <p:cNvPr id="150" name="Ink 149">
                  <a:extLst>
                    <a:ext uri="{FF2B5EF4-FFF2-40B4-BE49-F238E27FC236}">
                      <a16:creationId xmlns:a16="http://schemas.microsoft.com/office/drawing/2014/main" id="{F5A5CD40-B447-D773-63A4-40B45792B792}"/>
                    </a:ext>
                  </a:extLst>
                </p:cNvPr>
                <p:cNvPicPr/>
                <p:nvPr/>
              </p:nvPicPr>
              <p:blipFill>
                <a:blip r:embed="rId265"/>
                <a:stretch>
                  <a:fillRect/>
                </a:stretch>
              </p:blipFill>
              <p:spPr>
                <a:xfrm>
                  <a:off x="8897144" y="3687402"/>
                  <a:ext cx="167400" cy="45720"/>
                </a:xfrm>
                <a:prstGeom prst="rect">
                  <a:avLst/>
                </a:prstGeom>
              </p:spPr>
            </p:pic>
          </mc:Fallback>
        </mc:AlternateContent>
        <mc:AlternateContent xmlns:mc="http://schemas.openxmlformats.org/markup-compatibility/2006">
          <mc:Choice xmlns:p14="http://schemas.microsoft.com/office/powerpoint/2010/main" Requires="p14">
            <p:contentPart p14:bwMode="auto" r:id="rId266">
              <p14:nvContentPartPr>
                <p14:cNvPr id="179" name="Ink 178">
                  <a:extLst>
                    <a:ext uri="{FF2B5EF4-FFF2-40B4-BE49-F238E27FC236}">
                      <a16:creationId xmlns:a16="http://schemas.microsoft.com/office/drawing/2014/main" id="{FF0D44C6-F0D1-8287-C500-07B55A8F10DF}"/>
                    </a:ext>
                  </a:extLst>
                </p14:cNvPr>
                <p14:cNvContentPartPr/>
                <p14:nvPr/>
              </p14:nvContentPartPr>
              <p14:xfrm>
                <a:off x="8440304" y="3889002"/>
                <a:ext cx="659880" cy="40680"/>
              </p14:xfrm>
            </p:contentPart>
          </mc:Choice>
          <mc:Fallback>
            <p:pic>
              <p:nvPicPr>
                <p:cNvPr id="179" name="Ink 178">
                  <a:extLst>
                    <a:ext uri="{FF2B5EF4-FFF2-40B4-BE49-F238E27FC236}">
                      <a16:creationId xmlns:a16="http://schemas.microsoft.com/office/drawing/2014/main" id="{FF0D44C6-F0D1-8287-C500-07B55A8F10DF}"/>
                    </a:ext>
                  </a:extLst>
                </p:cNvPr>
                <p:cNvPicPr/>
                <p:nvPr/>
              </p:nvPicPr>
              <p:blipFill>
                <a:blip r:embed="rId267"/>
                <a:stretch>
                  <a:fillRect/>
                </a:stretch>
              </p:blipFill>
              <p:spPr>
                <a:xfrm>
                  <a:off x="8431304" y="3880362"/>
                  <a:ext cx="677520" cy="58320"/>
                </a:xfrm>
                <a:prstGeom prst="rect">
                  <a:avLst/>
                </a:prstGeom>
              </p:spPr>
            </p:pic>
          </mc:Fallback>
        </mc:AlternateContent>
        <mc:AlternateContent xmlns:mc="http://schemas.openxmlformats.org/markup-compatibility/2006">
          <mc:Choice xmlns:p14="http://schemas.microsoft.com/office/powerpoint/2010/main" Requires="p14">
            <p:contentPart p14:bwMode="auto" r:id="rId268">
              <p14:nvContentPartPr>
                <p14:cNvPr id="180" name="Ink 179">
                  <a:extLst>
                    <a:ext uri="{FF2B5EF4-FFF2-40B4-BE49-F238E27FC236}">
                      <a16:creationId xmlns:a16="http://schemas.microsoft.com/office/drawing/2014/main" id="{41848ED5-EA44-AC9C-A4E8-B52F3F3365CF}"/>
                    </a:ext>
                  </a:extLst>
                </p14:cNvPr>
                <p14:cNvContentPartPr/>
                <p14:nvPr/>
              </p14:nvContentPartPr>
              <p14:xfrm>
                <a:off x="8322224" y="4018602"/>
                <a:ext cx="753840" cy="69840"/>
              </p14:xfrm>
            </p:contentPart>
          </mc:Choice>
          <mc:Fallback>
            <p:pic>
              <p:nvPicPr>
                <p:cNvPr id="180" name="Ink 179">
                  <a:extLst>
                    <a:ext uri="{FF2B5EF4-FFF2-40B4-BE49-F238E27FC236}">
                      <a16:creationId xmlns:a16="http://schemas.microsoft.com/office/drawing/2014/main" id="{41848ED5-EA44-AC9C-A4E8-B52F3F3365CF}"/>
                    </a:ext>
                  </a:extLst>
                </p:cNvPr>
                <p:cNvPicPr/>
                <p:nvPr/>
              </p:nvPicPr>
              <p:blipFill>
                <a:blip r:embed="rId269"/>
                <a:stretch>
                  <a:fillRect/>
                </a:stretch>
              </p:blipFill>
              <p:spPr>
                <a:xfrm>
                  <a:off x="8313584" y="4009962"/>
                  <a:ext cx="771480" cy="87480"/>
                </a:xfrm>
                <a:prstGeom prst="rect">
                  <a:avLst/>
                </a:prstGeom>
              </p:spPr>
            </p:pic>
          </mc:Fallback>
        </mc:AlternateContent>
      </p:grpSp>
      <p:grpSp>
        <p:nvGrpSpPr>
          <p:cNvPr id="184" name="Group 183">
            <a:extLst>
              <a:ext uri="{FF2B5EF4-FFF2-40B4-BE49-F238E27FC236}">
                <a16:creationId xmlns:a16="http://schemas.microsoft.com/office/drawing/2014/main" id="{A8CCB269-A0D9-B0CF-CBDE-145AE42484DF}"/>
              </a:ext>
            </a:extLst>
          </p:cNvPr>
          <p:cNvGrpSpPr/>
          <p:nvPr/>
        </p:nvGrpSpPr>
        <p:grpSpPr>
          <a:xfrm>
            <a:off x="3964424" y="3530082"/>
            <a:ext cx="2722320" cy="740880"/>
            <a:chOff x="3964424" y="3530082"/>
            <a:chExt cx="2722320" cy="740880"/>
          </a:xfrm>
        </p:grpSpPr>
        <mc:AlternateContent xmlns:mc="http://schemas.openxmlformats.org/markup-compatibility/2006">
          <mc:Choice xmlns:p14="http://schemas.microsoft.com/office/powerpoint/2010/main" Requires="p14">
            <p:contentPart p14:bwMode="auto" r:id="rId270">
              <p14:nvContentPartPr>
                <p14:cNvPr id="107" name="Ink 106">
                  <a:extLst>
                    <a:ext uri="{FF2B5EF4-FFF2-40B4-BE49-F238E27FC236}">
                      <a16:creationId xmlns:a16="http://schemas.microsoft.com/office/drawing/2014/main" id="{D3FFCC6B-D55E-CD6E-E8EF-7DC992769BC3}"/>
                    </a:ext>
                  </a:extLst>
                </p14:cNvPr>
                <p14:cNvContentPartPr/>
                <p14:nvPr/>
              </p14:nvContentPartPr>
              <p14:xfrm>
                <a:off x="3964424" y="3530082"/>
                <a:ext cx="224640" cy="245880"/>
              </p14:xfrm>
            </p:contentPart>
          </mc:Choice>
          <mc:Fallback>
            <p:pic>
              <p:nvPicPr>
                <p:cNvPr id="107" name="Ink 106">
                  <a:extLst>
                    <a:ext uri="{FF2B5EF4-FFF2-40B4-BE49-F238E27FC236}">
                      <a16:creationId xmlns:a16="http://schemas.microsoft.com/office/drawing/2014/main" id="{D3FFCC6B-D55E-CD6E-E8EF-7DC992769BC3}"/>
                    </a:ext>
                  </a:extLst>
                </p:cNvPr>
                <p:cNvPicPr/>
                <p:nvPr/>
              </p:nvPicPr>
              <p:blipFill>
                <a:blip r:embed="rId271"/>
                <a:stretch>
                  <a:fillRect/>
                </a:stretch>
              </p:blipFill>
              <p:spPr>
                <a:xfrm>
                  <a:off x="3955424" y="3521442"/>
                  <a:ext cx="242280" cy="263520"/>
                </a:xfrm>
                <a:prstGeom prst="rect">
                  <a:avLst/>
                </a:prstGeom>
              </p:spPr>
            </p:pic>
          </mc:Fallback>
        </mc:AlternateContent>
        <mc:AlternateContent xmlns:mc="http://schemas.openxmlformats.org/markup-compatibility/2006">
          <mc:Choice xmlns:p14="http://schemas.microsoft.com/office/powerpoint/2010/main" Requires="p14">
            <p:contentPart p14:bwMode="auto" r:id="rId272">
              <p14:nvContentPartPr>
                <p14:cNvPr id="108" name="Ink 107">
                  <a:extLst>
                    <a:ext uri="{FF2B5EF4-FFF2-40B4-BE49-F238E27FC236}">
                      <a16:creationId xmlns:a16="http://schemas.microsoft.com/office/drawing/2014/main" id="{F5D98D3F-91F5-E014-30D4-102591964A3F}"/>
                    </a:ext>
                  </a:extLst>
                </p14:cNvPr>
                <p14:cNvContentPartPr/>
                <p14:nvPr/>
              </p14:nvContentPartPr>
              <p14:xfrm>
                <a:off x="4271144" y="3585882"/>
                <a:ext cx="22320" cy="231480"/>
              </p14:xfrm>
            </p:contentPart>
          </mc:Choice>
          <mc:Fallback>
            <p:pic>
              <p:nvPicPr>
                <p:cNvPr id="108" name="Ink 107">
                  <a:extLst>
                    <a:ext uri="{FF2B5EF4-FFF2-40B4-BE49-F238E27FC236}">
                      <a16:creationId xmlns:a16="http://schemas.microsoft.com/office/drawing/2014/main" id="{F5D98D3F-91F5-E014-30D4-102591964A3F}"/>
                    </a:ext>
                  </a:extLst>
                </p:cNvPr>
                <p:cNvPicPr/>
                <p:nvPr/>
              </p:nvPicPr>
              <p:blipFill>
                <a:blip r:embed="rId273"/>
                <a:stretch>
                  <a:fillRect/>
                </a:stretch>
              </p:blipFill>
              <p:spPr>
                <a:xfrm>
                  <a:off x="4262144" y="3577242"/>
                  <a:ext cx="39960" cy="249120"/>
                </a:xfrm>
                <a:prstGeom prst="rect">
                  <a:avLst/>
                </a:prstGeom>
              </p:spPr>
            </p:pic>
          </mc:Fallback>
        </mc:AlternateContent>
        <mc:AlternateContent xmlns:mc="http://schemas.openxmlformats.org/markup-compatibility/2006">
          <mc:Choice xmlns:p14="http://schemas.microsoft.com/office/powerpoint/2010/main" Requires="p14">
            <p:contentPart p14:bwMode="auto" r:id="rId274">
              <p14:nvContentPartPr>
                <p14:cNvPr id="109" name="Ink 108">
                  <a:extLst>
                    <a:ext uri="{FF2B5EF4-FFF2-40B4-BE49-F238E27FC236}">
                      <a16:creationId xmlns:a16="http://schemas.microsoft.com/office/drawing/2014/main" id="{10D859C0-7B89-306D-9F6E-1C53DC111E86}"/>
                    </a:ext>
                  </a:extLst>
                </p14:cNvPr>
                <p14:cNvContentPartPr/>
                <p14:nvPr/>
              </p14:nvContentPartPr>
              <p14:xfrm>
                <a:off x="4273304" y="3577962"/>
                <a:ext cx="117000" cy="192960"/>
              </p14:xfrm>
            </p:contentPart>
          </mc:Choice>
          <mc:Fallback>
            <p:pic>
              <p:nvPicPr>
                <p:cNvPr id="109" name="Ink 108">
                  <a:extLst>
                    <a:ext uri="{FF2B5EF4-FFF2-40B4-BE49-F238E27FC236}">
                      <a16:creationId xmlns:a16="http://schemas.microsoft.com/office/drawing/2014/main" id="{10D859C0-7B89-306D-9F6E-1C53DC111E86}"/>
                    </a:ext>
                  </a:extLst>
                </p:cNvPr>
                <p:cNvPicPr/>
                <p:nvPr/>
              </p:nvPicPr>
              <p:blipFill>
                <a:blip r:embed="rId275"/>
                <a:stretch>
                  <a:fillRect/>
                </a:stretch>
              </p:blipFill>
              <p:spPr>
                <a:xfrm>
                  <a:off x="4264664" y="3569322"/>
                  <a:ext cx="134640" cy="210600"/>
                </a:xfrm>
                <a:prstGeom prst="rect">
                  <a:avLst/>
                </a:prstGeom>
              </p:spPr>
            </p:pic>
          </mc:Fallback>
        </mc:AlternateContent>
        <mc:AlternateContent xmlns:mc="http://schemas.openxmlformats.org/markup-compatibility/2006">
          <mc:Choice xmlns:p14="http://schemas.microsoft.com/office/powerpoint/2010/main" Requires="p14">
            <p:contentPart p14:bwMode="auto" r:id="rId276">
              <p14:nvContentPartPr>
                <p14:cNvPr id="110" name="Ink 109">
                  <a:extLst>
                    <a:ext uri="{FF2B5EF4-FFF2-40B4-BE49-F238E27FC236}">
                      <a16:creationId xmlns:a16="http://schemas.microsoft.com/office/drawing/2014/main" id="{96C6D548-30AB-F877-0C51-6E38B5E8D8F8}"/>
                    </a:ext>
                  </a:extLst>
                </p14:cNvPr>
                <p14:cNvContentPartPr/>
                <p14:nvPr/>
              </p14:nvContentPartPr>
              <p14:xfrm>
                <a:off x="4458704" y="3575442"/>
                <a:ext cx="131400" cy="221040"/>
              </p14:xfrm>
            </p:contentPart>
          </mc:Choice>
          <mc:Fallback>
            <p:pic>
              <p:nvPicPr>
                <p:cNvPr id="110" name="Ink 109">
                  <a:extLst>
                    <a:ext uri="{FF2B5EF4-FFF2-40B4-BE49-F238E27FC236}">
                      <a16:creationId xmlns:a16="http://schemas.microsoft.com/office/drawing/2014/main" id="{96C6D548-30AB-F877-0C51-6E38B5E8D8F8}"/>
                    </a:ext>
                  </a:extLst>
                </p:cNvPr>
                <p:cNvPicPr/>
                <p:nvPr/>
              </p:nvPicPr>
              <p:blipFill>
                <a:blip r:embed="rId277"/>
                <a:stretch>
                  <a:fillRect/>
                </a:stretch>
              </p:blipFill>
              <p:spPr>
                <a:xfrm>
                  <a:off x="4450064" y="3566802"/>
                  <a:ext cx="149040" cy="238680"/>
                </a:xfrm>
                <a:prstGeom prst="rect">
                  <a:avLst/>
                </a:prstGeom>
              </p:spPr>
            </p:pic>
          </mc:Fallback>
        </mc:AlternateContent>
        <mc:AlternateContent xmlns:mc="http://schemas.openxmlformats.org/markup-compatibility/2006">
          <mc:Choice xmlns:p14="http://schemas.microsoft.com/office/powerpoint/2010/main" Requires="p14">
            <p:contentPart p14:bwMode="auto" r:id="rId278">
              <p14:nvContentPartPr>
                <p14:cNvPr id="111" name="Ink 110">
                  <a:extLst>
                    <a:ext uri="{FF2B5EF4-FFF2-40B4-BE49-F238E27FC236}">
                      <a16:creationId xmlns:a16="http://schemas.microsoft.com/office/drawing/2014/main" id="{19BB349E-407F-A89B-2FF3-907A9D123F86}"/>
                    </a:ext>
                  </a:extLst>
                </p14:cNvPr>
                <p14:cNvContentPartPr/>
                <p14:nvPr/>
              </p14:nvContentPartPr>
              <p14:xfrm>
                <a:off x="4523864" y="3656802"/>
                <a:ext cx="142200" cy="40680"/>
              </p14:xfrm>
            </p:contentPart>
          </mc:Choice>
          <mc:Fallback>
            <p:pic>
              <p:nvPicPr>
                <p:cNvPr id="111" name="Ink 110">
                  <a:extLst>
                    <a:ext uri="{FF2B5EF4-FFF2-40B4-BE49-F238E27FC236}">
                      <a16:creationId xmlns:a16="http://schemas.microsoft.com/office/drawing/2014/main" id="{19BB349E-407F-A89B-2FF3-907A9D123F86}"/>
                    </a:ext>
                  </a:extLst>
                </p:cNvPr>
                <p:cNvPicPr/>
                <p:nvPr/>
              </p:nvPicPr>
              <p:blipFill>
                <a:blip r:embed="rId279"/>
                <a:stretch>
                  <a:fillRect/>
                </a:stretch>
              </p:blipFill>
              <p:spPr>
                <a:xfrm>
                  <a:off x="4515224" y="3647802"/>
                  <a:ext cx="159840" cy="58320"/>
                </a:xfrm>
                <a:prstGeom prst="rect">
                  <a:avLst/>
                </a:prstGeom>
              </p:spPr>
            </p:pic>
          </mc:Fallback>
        </mc:AlternateContent>
        <mc:AlternateContent xmlns:mc="http://schemas.openxmlformats.org/markup-compatibility/2006">
          <mc:Choice xmlns:p14="http://schemas.microsoft.com/office/powerpoint/2010/main" Requires="p14">
            <p:contentPart p14:bwMode="auto" r:id="rId280">
              <p14:nvContentPartPr>
                <p14:cNvPr id="112" name="Ink 111">
                  <a:extLst>
                    <a:ext uri="{FF2B5EF4-FFF2-40B4-BE49-F238E27FC236}">
                      <a16:creationId xmlns:a16="http://schemas.microsoft.com/office/drawing/2014/main" id="{A6670632-1381-B5E8-9520-D8D55D419F9E}"/>
                    </a:ext>
                  </a:extLst>
                </p14:cNvPr>
                <p14:cNvContentPartPr/>
                <p14:nvPr/>
              </p14:nvContentPartPr>
              <p14:xfrm>
                <a:off x="4358264" y="4000962"/>
                <a:ext cx="38160" cy="270000"/>
              </p14:xfrm>
            </p:contentPart>
          </mc:Choice>
          <mc:Fallback>
            <p:pic>
              <p:nvPicPr>
                <p:cNvPr id="112" name="Ink 111">
                  <a:extLst>
                    <a:ext uri="{FF2B5EF4-FFF2-40B4-BE49-F238E27FC236}">
                      <a16:creationId xmlns:a16="http://schemas.microsoft.com/office/drawing/2014/main" id="{A6670632-1381-B5E8-9520-D8D55D419F9E}"/>
                    </a:ext>
                  </a:extLst>
                </p:cNvPr>
                <p:cNvPicPr/>
                <p:nvPr/>
              </p:nvPicPr>
              <p:blipFill>
                <a:blip r:embed="rId281"/>
                <a:stretch>
                  <a:fillRect/>
                </a:stretch>
              </p:blipFill>
              <p:spPr>
                <a:xfrm>
                  <a:off x="4349264" y="3991962"/>
                  <a:ext cx="55800" cy="287640"/>
                </a:xfrm>
                <a:prstGeom prst="rect">
                  <a:avLst/>
                </a:prstGeom>
              </p:spPr>
            </p:pic>
          </mc:Fallback>
        </mc:AlternateContent>
        <mc:AlternateContent xmlns:mc="http://schemas.openxmlformats.org/markup-compatibility/2006">
          <mc:Choice xmlns:p14="http://schemas.microsoft.com/office/powerpoint/2010/main" Requires="p14">
            <p:contentPart p14:bwMode="auto" r:id="rId282">
              <p14:nvContentPartPr>
                <p14:cNvPr id="113" name="Ink 112">
                  <a:extLst>
                    <a:ext uri="{FF2B5EF4-FFF2-40B4-BE49-F238E27FC236}">
                      <a16:creationId xmlns:a16="http://schemas.microsoft.com/office/drawing/2014/main" id="{FB81904C-4FC6-4A68-EDBD-A1E8F1DB9381}"/>
                    </a:ext>
                  </a:extLst>
                </p14:cNvPr>
                <p14:cNvContentPartPr/>
                <p14:nvPr/>
              </p14:nvContentPartPr>
              <p14:xfrm>
                <a:off x="4557344" y="3976122"/>
                <a:ext cx="41760" cy="234720"/>
              </p14:xfrm>
            </p:contentPart>
          </mc:Choice>
          <mc:Fallback>
            <p:pic>
              <p:nvPicPr>
                <p:cNvPr id="113" name="Ink 112">
                  <a:extLst>
                    <a:ext uri="{FF2B5EF4-FFF2-40B4-BE49-F238E27FC236}">
                      <a16:creationId xmlns:a16="http://schemas.microsoft.com/office/drawing/2014/main" id="{FB81904C-4FC6-4A68-EDBD-A1E8F1DB9381}"/>
                    </a:ext>
                  </a:extLst>
                </p:cNvPr>
                <p:cNvPicPr/>
                <p:nvPr/>
              </p:nvPicPr>
              <p:blipFill>
                <a:blip r:embed="rId283"/>
                <a:stretch>
                  <a:fillRect/>
                </a:stretch>
              </p:blipFill>
              <p:spPr>
                <a:xfrm>
                  <a:off x="4548344" y="3967122"/>
                  <a:ext cx="59400" cy="252360"/>
                </a:xfrm>
                <a:prstGeom prst="rect">
                  <a:avLst/>
                </a:prstGeom>
              </p:spPr>
            </p:pic>
          </mc:Fallback>
        </mc:AlternateContent>
        <mc:AlternateContent xmlns:mc="http://schemas.openxmlformats.org/markup-compatibility/2006">
          <mc:Choice xmlns:p14="http://schemas.microsoft.com/office/powerpoint/2010/main" Requires="p14">
            <p:contentPart p14:bwMode="auto" r:id="rId284">
              <p14:nvContentPartPr>
                <p14:cNvPr id="114" name="Ink 113">
                  <a:extLst>
                    <a:ext uri="{FF2B5EF4-FFF2-40B4-BE49-F238E27FC236}">
                      <a16:creationId xmlns:a16="http://schemas.microsoft.com/office/drawing/2014/main" id="{CEE12362-7B88-F38A-B5A5-2CCE37220AFE}"/>
                    </a:ext>
                  </a:extLst>
                </p14:cNvPr>
                <p14:cNvContentPartPr/>
                <p14:nvPr/>
              </p14:nvContentPartPr>
              <p14:xfrm>
                <a:off x="4243424" y="4115802"/>
                <a:ext cx="397800" cy="18360"/>
              </p14:xfrm>
            </p:contentPart>
          </mc:Choice>
          <mc:Fallback>
            <p:pic>
              <p:nvPicPr>
                <p:cNvPr id="114" name="Ink 113">
                  <a:extLst>
                    <a:ext uri="{FF2B5EF4-FFF2-40B4-BE49-F238E27FC236}">
                      <a16:creationId xmlns:a16="http://schemas.microsoft.com/office/drawing/2014/main" id="{CEE12362-7B88-F38A-B5A5-2CCE37220AFE}"/>
                    </a:ext>
                  </a:extLst>
                </p:cNvPr>
                <p:cNvPicPr/>
                <p:nvPr/>
              </p:nvPicPr>
              <p:blipFill>
                <a:blip r:embed="rId285"/>
                <a:stretch>
                  <a:fillRect/>
                </a:stretch>
              </p:blipFill>
              <p:spPr>
                <a:xfrm>
                  <a:off x="4234784" y="4106802"/>
                  <a:ext cx="415440" cy="36000"/>
                </a:xfrm>
                <a:prstGeom prst="rect">
                  <a:avLst/>
                </a:prstGeom>
              </p:spPr>
            </p:pic>
          </mc:Fallback>
        </mc:AlternateContent>
        <mc:AlternateContent xmlns:mc="http://schemas.openxmlformats.org/markup-compatibility/2006">
          <mc:Choice xmlns:p14="http://schemas.microsoft.com/office/powerpoint/2010/main" Requires="p14">
            <p:contentPart p14:bwMode="auto" r:id="rId286">
              <p14:nvContentPartPr>
                <p14:cNvPr id="115" name="Ink 114">
                  <a:extLst>
                    <a:ext uri="{FF2B5EF4-FFF2-40B4-BE49-F238E27FC236}">
                      <a16:creationId xmlns:a16="http://schemas.microsoft.com/office/drawing/2014/main" id="{4964AD4F-3874-146B-BF0C-538D13201AF8}"/>
                    </a:ext>
                  </a:extLst>
                </p14:cNvPr>
                <p14:cNvContentPartPr/>
                <p14:nvPr/>
              </p14:nvContentPartPr>
              <p14:xfrm>
                <a:off x="4322984" y="4161162"/>
                <a:ext cx="290520" cy="27720"/>
              </p14:xfrm>
            </p:contentPart>
          </mc:Choice>
          <mc:Fallback>
            <p:pic>
              <p:nvPicPr>
                <p:cNvPr id="115" name="Ink 114">
                  <a:extLst>
                    <a:ext uri="{FF2B5EF4-FFF2-40B4-BE49-F238E27FC236}">
                      <a16:creationId xmlns:a16="http://schemas.microsoft.com/office/drawing/2014/main" id="{4964AD4F-3874-146B-BF0C-538D13201AF8}"/>
                    </a:ext>
                  </a:extLst>
                </p:cNvPr>
                <p:cNvPicPr/>
                <p:nvPr/>
              </p:nvPicPr>
              <p:blipFill>
                <a:blip r:embed="rId287"/>
                <a:stretch>
                  <a:fillRect/>
                </a:stretch>
              </p:blipFill>
              <p:spPr>
                <a:xfrm>
                  <a:off x="4313984" y="4152162"/>
                  <a:ext cx="308160" cy="45360"/>
                </a:xfrm>
                <a:prstGeom prst="rect">
                  <a:avLst/>
                </a:prstGeom>
              </p:spPr>
            </p:pic>
          </mc:Fallback>
        </mc:AlternateContent>
        <mc:AlternateContent xmlns:mc="http://schemas.openxmlformats.org/markup-compatibility/2006">
          <mc:Choice xmlns:p14="http://schemas.microsoft.com/office/powerpoint/2010/main" Requires="p14">
            <p:contentPart p14:bwMode="auto" r:id="rId288">
              <p14:nvContentPartPr>
                <p14:cNvPr id="116" name="Ink 115">
                  <a:extLst>
                    <a:ext uri="{FF2B5EF4-FFF2-40B4-BE49-F238E27FC236}">
                      <a16:creationId xmlns:a16="http://schemas.microsoft.com/office/drawing/2014/main" id="{47445FDC-3553-B388-434B-0ED0892015DD}"/>
                    </a:ext>
                  </a:extLst>
                </p14:cNvPr>
                <p14:cNvContentPartPr/>
                <p14:nvPr/>
              </p14:nvContentPartPr>
              <p14:xfrm>
                <a:off x="4854704" y="4021842"/>
                <a:ext cx="15480" cy="198360"/>
              </p14:xfrm>
            </p:contentPart>
          </mc:Choice>
          <mc:Fallback>
            <p:pic>
              <p:nvPicPr>
                <p:cNvPr id="116" name="Ink 115">
                  <a:extLst>
                    <a:ext uri="{FF2B5EF4-FFF2-40B4-BE49-F238E27FC236}">
                      <a16:creationId xmlns:a16="http://schemas.microsoft.com/office/drawing/2014/main" id="{47445FDC-3553-B388-434B-0ED0892015DD}"/>
                    </a:ext>
                  </a:extLst>
                </p:cNvPr>
                <p:cNvPicPr/>
                <p:nvPr/>
              </p:nvPicPr>
              <p:blipFill>
                <a:blip r:embed="rId289"/>
                <a:stretch>
                  <a:fillRect/>
                </a:stretch>
              </p:blipFill>
              <p:spPr>
                <a:xfrm>
                  <a:off x="4846064" y="4013202"/>
                  <a:ext cx="33120" cy="216000"/>
                </a:xfrm>
                <a:prstGeom prst="rect">
                  <a:avLst/>
                </a:prstGeom>
              </p:spPr>
            </p:pic>
          </mc:Fallback>
        </mc:AlternateContent>
        <mc:AlternateContent xmlns:mc="http://schemas.openxmlformats.org/markup-compatibility/2006">
          <mc:Choice xmlns:p14="http://schemas.microsoft.com/office/powerpoint/2010/main" Requires="p14">
            <p:contentPart p14:bwMode="auto" r:id="rId290">
              <p14:nvContentPartPr>
                <p14:cNvPr id="117" name="Ink 116">
                  <a:extLst>
                    <a:ext uri="{FF2B5EF4-FFF2-40B4-BE49-F238E27FC236}">
                      <a16:creationId xmlns:a16="http://schemas.microsoft.com/office/drawing/2014/main" id="{09F67E15-C284-EFE4-60B2-3612CEC69BAF}"/>
                    </a:ext>
                  </a:extLst>
                </p14:cNvPr>
                <p14:cNvContentPartPr/>
                <p14:nvPr/>
              </p14:nvContentPartPr>
              <p14:xfrm>
                <a:off x="4849664" y="3960282"/>
                <a:ext cx="182880" cy="146160"/>
              </p14:xfrm>
            </p:contentPart>
          </mc:Choice>
          <mc:Fallback>
            <p:pic>
              <p:nvPicPr>
                <p:cNvPr id="117" name="Ink 116">
                  <a:extLst>
                    <a:ext uri="{FF2B5EF4-FFF2-40B4-BE49-F238E27FC236}">
                      <a16:creationId xmlns:a16="http://schemas.microsoft.com/office/drawing/2014/main" id="{09F67E15-C284-EFE4-60B2-3612CEC69BAF}"/>
                    </a:ext>
                  </a:extLst>
                </p:cNvPr>
                <p:cNvPicPr/>
                <p:nvPr/>
              </p:nvPicPr>
              <p:blipFill>
                <a:blip r:embed="rId291"/>
                <a:stretch>
                  <a:fillRect/>
                </a:stretch>
              </p:blipFill>
              <p:spPr>
                <a:xfrm>
                  <a:off x="4840664" y="3951282"/>
                  <a:ext cx="200520" cy="163800"/>
                </a:xfrm>
                <a:prstGeom prst="rect">
                  <a:avLst/>
                </a:prstGeom>
              </p:spPr>
            </p:pic>
          </mc:Fallback>
        </mc:AlternateContent>
        <mc:AlternateContent xmlns:mc="http://schemas.openxmlformats.org/markup-compatibility/2006">
          <mc:Choice xmlns:p14="http://schemas.microsoft.com/office/powerpoint/2010/main" Requires="p14">
            <p:contentPart p14:bwMode="auto" r:id="rId292">
              <p14:nvContentPartPr>
                <p14:cNvPr id="118" name="Ink 117">
                  <a:extLst>
                    <a:ext uri="{FF2B5EF4-FFF2-40B4-BE49-F238E27FC236}">
                      <a16:creationId xmlns:a16="http://schemas.microsoft.com/office/drawing/2014/main" id="{4C740E8A-4E14-0533-F59C-79743998711F}"/>
                    </a:ext>
                  </a:extLst>
                </p14:cNvPr>
                <p14:cNvContentPartPr/>
                <p14:nvPr/>
              </p14:nvContentPartPr>
              <p14:xfrm>
                <a:off x="5094464" y="3939042"/>
                <a:ext cx="168840" cy="265680"/>
              </p14:xfrm>
            </p:contentPart>
          </mc:Choice>
          <mc:Fallback>
            <p:pic>
              <p:nvPicPr>
                <p:cNvPr id="118" name="Ink 117">
                  <a:extLst>
                    <a:ext uri="{FF2B5EF4-FFF2-40B4-BE49-F238E27FC236}">
                      <a16:creationId xmlns:a16="http://schemas.microsoft.com/office/drawing/2014/main" id="{4C740E8A-4E14-0533-F59C-79743998711F}"/>
                    </a:ext>
                  </a:extLst>
                </p:cNvPr>
                <p:cNvPicPr/>
                <p:nvPr/>
              </p:nvPicPr>
              <p:blipFill>
                <a:blip r:embed="rId293"/>
                <a:stretch>
                  <a:fillRect/>
                </a:stretch>
              </p:blipFill>
              <p:spPr>
                <a:xfrm>
                  <a:off x="5085464" y="3930402"/>
                  <a:ext cx="186480" cy="283320"/>
                </a:xfrm>
                <a:prstGeom prst="rect">
                  <a:avLst/>
                </a:prstGeom>
              </p:spPr>
            </p:pic>
          </mc:Fallback>
        </mc:AlternateContent>
        <mc:AlternateContent xmlns:mc="http://schemas.openxmlformats.org/markup-compatibility/2006">
          <mc:Choice xmlns:p14="http://schemas.microsoft.com/office/powerpoint/2010/main" Requires="p14">
            <p:contentPart p14:bwMode="auto" r:id="rId294">
              <p14:nvContentPartPr>
                <p14:cNvPr id="119" name="Ink 118">
                  <a:extLst>
                    <a:ext uri="{FF2B5EF4-FFF2-40B4-BE49-F238E27FC236}">
                      <a16:creationId xmlns:a16="http://schemas.microsoft.com/office/drawing/2014/main" id="{B70E27B7-B59D-00F1-AA77-C75334A5CCBC}"/>
                    </a:ext>
                  </a:extLst>
                </p14:cNvPr>
                <p14:cNvContentPartPr/>
                <p14:nvPr/>
              </p14:nvContentPartPr>
              <p14:xfrm>
                <a:off x="5135144" y="3970362"/>
                <a:ext cx="413640" cy="258840"/>
              </p14:xfrm>
            </p:contentPart>
          </mc:Choice>
          <mc:Fallback>
            <p:pic>
              <p:nvPicPr>
                <p:cNvPr id="119" name="Ink 118">
                  <a:extLst>
                    <a:ext uri="{FF2B5EF4-FFF2-40B4-BE49-F238E27FC236}">
                      <a16:creationId xmlns:a16="http://schemas.microsoft.com/office/drawing/2014/main" id="{B70E27B7-B59D-00F1-AA77-C75334A5CCBC}"/>
                    </a:ext>
                  </a:extLst>
                </p:cNvPr>
                <p:cNvPicPr/>
                <p:nvPr/>
              </p:nvPicPr>
              <p:blipFill>
                <a:blip r:embed="rId295"/>
                <a:stretch>
                  <a:fillRect/>
                </a:stretch>
              </p:blipFill>
              <p:spPr>
                <a:xfrm>
                  <a:off x="5126504" y="3961362"/>
                  <a:ext cx="431280" cy="276480"/>
                </a:xfrm>
                <a:prstGeom prst="rect">
                  <a:avLst/>
                </a:prstGeom>
              </p:spPr>
            </p:pic>
          </mc:Fallback>
        </mc:AlternateContent>
        <mc:AlternateContent xmlns:mc="http://schemas.openxmlformats.org/markup-compatibility/2006">
          <mc:Choice xmlns:p14="http://schemas.microsoft.com/office/powerpoint/2010/main" Requires="p14">
            <p:contentPart p14:bwMode="auto" r:id="rId296">
              <p14:nvContentPartPr>
                <p14:cNvPr id="120" name="Ink 119">
                  <a:extLst>
                    <a:ext uri="{FF2B5EF4-FFF2-40B4-BE49-F238E27FC236}">
                      <a16:creationId xmlns:a16="http://schemas.microsoft.com/office/drawing/2014/main" id="{B6D525CC-DE2C-FC70-2DC8-632F13C8215B}"/>
                    </a:ext>
                  </a:extLst>
                </p14:cNvPr>
                <p14:cNvContentPartPr/>
                <p14:nvPr/>
              </p14:nvContentPartPr>
              <p14:xfrm>
                <a:off x="5597384" y="3995202"/>
                <a:ext cx="171360" cy="210960"/>
              </p14:xfrm>
            </p:contentPart>
          </mc:Choice>
          <mc:Fallback>
            <p:pic>
              <p:nvPicPr>
                <p:cNvPr id="120" name="Ink 119">
                  <a:extLst>
                    <a:ext uri="{FF2B5EF4-FFF2-40B4-BE49-F238E27FC236}">
                      <a16:creationId xmlns:a16="http://schemas.microsoft.com/office/drawing/2014/main" id="{B6D525CC-DE2C-FC70-2DC8-632F13C8215B}"/>
                    </a:ext>
                  </a:extLst>
                </p:cNvPr>
                <p:cNvPicPr/>
                <p:nvPr/>
              </p:nvPicPr>
              <p:blipFill>
                <a:blip r:embed="rId297"/>
                <a:stretch>
                  <a:fillRect/>
                </a:stretch>
              </p:blipFill>
              <p:spPr>
                <a:xfrm>
                  <a:off x="5588384" y="3986562"/>
                  <a:ext cx="189000" cy="228600"/>
                </a:xfrm>
                <a:prstGeom prst="rect">
                  <a:avLst/>
                </a:prstGeom>
              </p:spPr>
            </p:pic>
          </mc:Fallback>
        </mc:AlternateContent>
        <mc:AlternateContent xmlns:mc="http://schemas.openxmlformats.org/markup-compatibility/2006">
          <mc:Choice xmlns:p14="http://schemas.microsoft.com/office/powerpoint/2010/main" Requires="p14">
            <p:contentPart p14:bwMode="auto" r:id="rId298">
              <p14:nvContentPartPr>
                <p14:cNvPr id="121" name="Ink 120">
                  <a:extLst>
                    <a:ext uri="{FF2B5EF4-FFF2-40B4-BE49-F238E27FC236}">
                      <a16:creationId xmlns:a16="http://schemas.microsoft.com/office/drawing/2014/main" id="{11FB6AE3-3AA1-53CC-D132-B8F10B93D2D3}"/>
                    </a:ext>
                  </a:extLst>
                </p14:cNvPr>
                <p14:cNvContentPartPr/>
                <p14:nvPr/>
              </p14:nvContentPartPr>
              <p14:xfrm>
                <a:off x="5782424" y="4024722"/>
                <a:ext cx="229320" cy="207360"/>
              </p14:xfrm>
            </p:contentPart>
          </mc:Choice>
          <mc:Fallback>
            <p:pic>
              <p:nvPicPr>
                <p:cNvPr id="121" name="Ink 120">
                  <a:extLst>
                    <a:ext uri="{FF2B5EF4-FFF2-40B4-BE49-F238E27FC236}">
                      <a16:creationId xmlns:a16="http://schemas.microsoft.com/office/drawing/2014/main" id="{11FB6AE3-3AA1-53CC-D132-B8F10B93D2D3}"/>
                    </a:ext>
                  </a:extLst>
                </p:cNvPr>
                <p:cNvPicPr/>
                <p:nvPr/>
              </p:nvPicPr>
              <p:blipFill>
                <a:blip r:embed="rId299"/>
                <a:stretch>
                  <a:fillRect/>
                </a:stretch>
              </p:blipFill>
              <p:spPr>
                <a:xfrm>
                  <a:off x="5773424" y="4016082"/>
                  <a:ext cx="246960" cy="225000"/>
                </a:xfrm>
                <a:prstGeom prst="rect">
                  <a:avLst/>
                </a:prstGeom>
              </p:spPr>
            </p:pic>
          </mc:Fallback>
        </mc:AlternateContent>
        <mc:AlternateContent xmlns:mc="http://schemas.openxmlformats.org/markup-compatibility/2006">
          <mc:Choice xmlns:p14="http://schemas.microsoft.com/office/powerpoint/2010/main" Requires="p14">
            <p:contentPart p14:bwMode="auto" r:id="rId300">
              <p14:nvContentPartPr>
                <p14:cNvPr id="122" name="Ink 121">
                  <a:extLst>
                    <a:ext uri="{FF2B5EF4-FFF2-40B4-BE49-F238E27FC236}">
                      <a16:creationId xmlns:a16="http://schemas.microsoft.com/office/drawing/2014/main" id="{231932F0-B46A-3388-E23E-3D1BCBD8D592}"/>
                    </a:ext>
                  </a:extLst>
                </p14:cNvPr>
                <p14:cNvContentPartPr/>
                <p14:nvPr/>
              </p14:nvContentPartPr>
              <p14:xfrm>
                <a:off x="6085904" y="4014642"/>
                <a:ext cx="109440" cy="228960"/>
              </p14:xfrm>
            </p:contentPart>
          </mc:Choice>
          <mc:Fallback>
            <p:pic>
              <p:nvPicPr>
                <p:cNvPr id="122" name="Ink 121">
                  <a:extLst>
                    <a:ext uri="{FF2B5EF4-FFF2-40B4-BE49-F238E27FC236}">
                      <a16:creationId xmlns:a16="http://schemas.microsoft.com/office/drawing/2014/main" id="{231932F0-B46A-3388-E23E-3D1BCBD8D592}"/>
                    </a:ext>
                  </a:extLst>
                </p:cNvPr>
                <p:cNvPicPr/>
                <p:nvPr/>
              </p:nvPicPr>
              <p:blipFill>
                <a:blip r:embed="rId301"/>
                <a:stretch>
                  <a:fillRect/>
                </a:stretch>
              </p:blipFill>
              <p:spPr>
                <a:xfrm>
                  <a:off x="6076904" y="4006002"/>
                  <a:ext cx="127080" cy="246600"/>
                </a:xfrm>
                <a:prstGeom prst="rect">
                  <a:avLst/>
                </a:prstGeom>
              </p:spPr>
            </p:pic>
          </mc:Fallback>
        </mc:AlternateContent>
        <mc:AlternateContent xmlns:mc="http://schemas.openxmlformats.org/markup-compatibility/2006">
          <mc:Choice xmlns:p14="http://schemas.microsoft.com/office/powerpoint/2010/main" Requires="p14">
            <p:contentPart p14:bwMode="auto" r:id="rId302">
              <p14:nvContentPartPr>
                <p14:cNvPr id="123" name="Ink 122">
                  <a:extLst>
                    <a:ext uri="{FF2B5EF4-FFF2-40B4-BE49-F238E27FC236}">
                      <a16:creationId xmlns:a16="http://schemas.microsoft.com/office/drawing/2014/main" id="{A0C9A8CE-1ADF-2533-97ED-D05D297A8810}"/>
                    </a:ext>
                  </a:extLst>
                </p14:cNvPr>
                <p14:cNvContentPartPr/>
                <p14:nvPr/>
              </p14:nvContentPartPr>
              <p14:xfrm>
                <a:off x="6170504" y="3931842"/>
                <a:ext cx="516240" cy="310680"/>
              </p14:xfrm>
            </p:contentPart>
          </mc:Choice>
          <mc:Fallback>
            <p:pic>
              <p:nvPicPr>
                <p:cNvPr id="123" name="Ink 122">
                  <a:extLst>
                    <a:ext uri="{FF2B5EF4-FFF2-40B4-BE49-F238E27FC236}">
                      <a16:creationId xmlns:a16="http://schemas.microsoft.com/office/drawing/2014/main" id="{A0C9A8CE-1ADF-2533-97ED-D05D297A8810}"/>
                    </a:ext>
                  </a:extLst>
                </p:cNvPr>
                <p:cNvPicPr/>
                <p:nvPr/>
              </p:nvPicPr>
              <p:blipFill>
                <a:blip r:embed="rId303"/>
                <a:stretch>
                  <a:fillRect/>
                </a:stretch>
              </p:blipFill>
              <p:spPr>
                <a:xfrm>
                  <a:off x="6161504" y="3922842"/>
                  <a:ext cx="533880" cy="328320"/>
                </a:xfrm>
                <a:prstGeom prst="rect">
                  <a:avLst/>
                </a:prstGeom>
              </p:spPr>
            </p:pic>
          </mc:Fallback>
        </mc:AlternateContent>
        <mc:AlternateContent xmlns:mc="http://schemas.openxmlformats.org/markup-compatibility/2006">
          <mc:Choice xmlns:p14="http://schemas.microsoft.com/office/powerpoint/2010/main" Requires="p14">
            <p:contentPart p14:bwMode="auto" r:id="rId304">
              <p14:nvContentPartPr>
                <p14:cNvPr id="182" name="Ink 181">
                  <a:extLst>
                    <a:ext uri="{FF2B5EF4-FFF2-40B4-BE49-F238E27FC236}">
                      <a16:creationId xmlns:a16="http://schemas.microsoft.com/office/drawing/2014/main" id="{FCB8D06E-8386-1C2B-C469-CED49DDF9CC8}"/>
                    </a:ext>
                  </a:extLst>
                </p14:cNvPr>
                <p14:cNvContentPartPr/>
                <p14:nvPr/>
              </p14:nvContentPartPr>
              <p14:xfrm>
                <a:off x="4088264" y="3727722"/>
                <a:ext cx="285480" cy="49680"/>
              </p14:xfrm>
            </p:contentPart>
          </mc:Choice>
          <mc:Fallback>
            <p:pic>
              <p:nvPicPr>
                <p:cNvPr id="182" name="Ink 181">
                  <a:extLst>
                    <a:ext uri="{FF2B5EF4-FFF2-40B4-BE49-F238E27FC236}">
                      <a16:creationId xmlns:a16="http://schemas.microsoft.com/office/drawing/2014/main" id="{FCB8D06E-8386-1C2B-C469-CED49DDF9CC8}"/>
                    </a:ext>
                  </a:extLst>
                </p:cNvPr>
                <p:cNvPicPr/>
                <p:nvPr/>
              </p:nvPicPr>
              <p:blipFill>
                <a:blip r:embed="rId305"/>
                <a:stretch>
                  <a:fillRect/>
                </a:stretch>
              </p:blipFill>
              <p:spPr>
                <a:xfrm>
                  <a:off x="4079264" y="3718722"/>
                  <a:ext cx="303120" cy="67320"/>
                </a:xfrm>
                <a:prstGeom prst="rect">
                  <a:avLst/>
                </a:prstGeom>
              </p:spPr>
            </p:pic>
          </mc:Fallback>
        </mc:AlternateContent>
        <mc:AlternateContent xmlns:mc="http://schemas.openxmlformats.org/markup-compatibility/2006">
          <mc:Choice xmlns:p14="http://schemas.microsoft.com/office/powerpoint/2010/main" Requires="p14">
            <p:contentPart p14:bwMode="auto" r:id="rId306">
              <p14:nvContentPartPr>
                <p14:cNvPr id="183" name="Ink 182">
                  <a:extLst>
                    <a:ext uri="{FF2B5EF4-FFF2-40B4-BE49-F238E27FC236}">
                      <a16:creationId xmlns:a16="http://schemas.microsoft.com/office/drawing/2014/main" id="{F5E00B69-51D7-9D14-72C6-E2608474667B}"/>
                    </a:ext>
                  </a:extLst>
                </p14:cNvPr>
                <p14:cNvContentPartPr/>
                <p14:nvPr/>
              </p14:nvContentPartPr>
              <p14:xfrm>
                <a:off x="4195544" y="3891522"/>
                <a:ext cx="337320" cy="47880"/>
              </p14:xfrm>
            </p:contentPart>
          </mc:Choice>
          <mc:Fallback>
            <p:pic>
              <p:nvPicPr>
                <p:cNvPr id="183" name="Ink 182">
                  <a:extLst>
                    <a:ext uri="{FF2B5EF4-FFF2-40B4-BE49-F238E27FC236}">
                      <a16:creationId xmlns:a16="http://schemas.microsoft.com/office/drawing/2014/main" id="{F5E00B69-51D7-9D14-72C6-E2608474667B}"/>
                    </a:ext>
                  </a:extLst>
                </p:cNvPr>
                <p:cNvPicPr/>
                <p:nvPr/>
              </p:nvPicPr>
              <p:blipFill>
                <a:blip r:embed="rId307"/>
                <a:stretch>
                  <a:fillRect/>
                </a:stretch>
              </p:blipFill>
              <p:spPr>
                <a:xfrm>
                  <a:off x="4186544" y="3882522"/>
                  <a:ext cx="354960" cy="65520"/>
                </a:xfrm>
                <a:prstGeom prst="rect">
                  <a:avLst/>
                </a:prstGeom>
              </p:spPr>
            </p:pic>
          </mc:Fallback>
        </mc:AlternateContent>
      </p:grpSp>
      <p:grpSp>
        <p:nvGrpSpPr>
          <p:cNvPr id="192" name="Group 191">
            <a:extLst>
              <a:ext uri="{FF2B5EF4-FFF2-40B4-BE49-F238E27FC236}">
                <a16:creationId xmlns:a16="http://schemas.microsoft.com/office/drawing/2014/main" id="{6A20CAB3-16D0-94C4-F28A-9E56A05690A4}"/>
              </a:ext>
            </a:extLst>
          </p:cNvPr>
          <p:cNvGrpSpPr/>
          <p:nvPr/>
        </p:nvGrpSpPr>
        <p:grpSpPr>
          <a:xfrm>
            <a:off x="11078384" y="2875602"/>
            <a:ext cx="801360" cy="568440"/>
            <a:chOff x="11078384" y="2875602"/>
            <a:chExt cx="801360" cy="568440"/>
          </a:xfrm>
        </p:grpSpPr>
        <mc:AlternateContent xmlns:mc="http://schemas.openxmlformats.org/markup-compatibility/2006">
          <mc:Choice xmlns:p14="http://schemas.microsoft.com/office/powerpoint/2010/main" Requires="p14">
            <p:contentPart p14:bwMode="auto" r:id="rId308">
              <p14:nvContentPartPr>
                <p14:cNvPr id="185" name="Ink 184">
                  <a:extLst>
                    <a:ext uri="{FF2B5EF4-FFF2-40B4-BE49-F238E27FC236}">
                      <a16:creationId xmlns:a16="http://schemas.microsoft.com/office/drawing/2014/main" id="{464B390C-F6FA-305D-F05A-FF7562C21690}"/>
                    </a:ext>
                  </a:extLst>
                </p14:cNvPr>
                <p14:cNvContentPartPr/>
                <p14:nvPr/>
              </p14:nvContentPartPr>
              <p14:xfrm>
                <a:off x="11173064" y="3132642"/>
                <a:ext cx="71280" cy="279000"/>
              </p14:xfrm>
            </p:contentPart>
          </mc:Choice>
          <mc:Fallback>
            <p:pic>
              <p:nvPicPr>
                <p:cNvPr id="185" name="Ink 184">
                  <a:extLst>
                    <a:ext uri="{FF2B5EF4-FFF2-40B4-BE49-F238E27FC236}">
                      <a16:creationId xmlns:a16="http://schemas.microsoft.com/office/drawing/2014/main" id="{464B390C-F6FA-305D-F05A-FF7562C21690}"/>
                    </a:ext>
                  </a:extLst>
                </p:cNvPr>
                <p:cNvPicPr/>
                <p:nvPr/>
              </p:nvPicPr>
              <p:blipFill>
                <a:blip r:embed="rId309"/>
                <a:stretch>
                  <a:fillRect/>
                </a:stretch>
              </p:blipFill>
              <p:spPr>
                <a:xfrm>
                  <a:off x="11164424" y="3124002"/>
                  <a:ext cx="88920" cy="296640"/>
                </a:xfrm>
                <a:prstGeom prst="rect">
                  <a:avLst/>
                </a:prstGeom>
              </p:spPr>
            </p:pic>
          </mc:Fallback>
        </mc:AlternateContent>
        <mc:AlternateContent xmlns:mc="http://schemas.openxmlformats.org/markup-compatibility/2006">
          <mc:Choice xmlns:p14="http://schemas.microsoft.com/office/powerpoint/2010/main" Requires="p14">
            <p:contentPart p14:bwMode="auto" r:id="rId310">
              <p14:nvContentPartPr>
                <p14:cNvPr id="186" name="Ink 185">
                  <a:extLst>
                    <a:ext uri="{FF2B5EF4-FFF2-40B4-BE49-F238E27FC236}">
                      <a16:creationId xmlns:a16="http://schemas.microsoft.com/office/drawing/2014/main" id="{63882011-8F7F-E793-0986-A7EB92272583}"/>
                    </a:ext>
                  </a:extLst>
                </p14:cNvPr>
                <p14:cNvContentPartPr/>
                <p14:nvPr/>
              </p14:nvContentPartPr>
              <p14:xfrm>
                <a:off x="11078384" y="3392562"/>
                <a:ext cx="178920" cy="51480"/>
              </p14:xfrm>
            </p:contentPart>
          </mc:Choice>
          <mc:Fallback>
            <p:pic>
              <p:nvPicPr>
                <p:cNvPr id="186" name="Ink 185">
                  <a:extLst>
                    <a:ext uri="{FF2B5EF4-FFF2-40B4-BE49-F238E27FC236}">
                      <a16:creationId xmlns:a16="http://schemas.microsoft.com/office/drawing/2014/main" id="{63882011-8F7F-E793-0986-A7EB92272583}"/>
                    </a:ext>
                  </a:extLst>
                </p:cNvPr>
                <p:cNvPicPr/>
                <p:nvPr/>
              </p:nvPicPr>
              <p:blipFill>
                <a:blip r:embed="rId311"/>
                <a:stretch>
                  <a:fillRect/>
                </a:stretch>
              </p:blipFill>
              <p:spPr>
                <a:xfrm>
                  <a:off x="11069744" y="3383562"/>
                  <a:ext cx="196560" cy="69120"/>
                </a:xfrm>
                <a:prstGeom prst="rect">
                  <a:avLst/>
                </a:prstGeom>
              </p:spPr>
            </p:pic>
          </mc:Fallback>
        </mc:AlternateContent>
        <mc:AlternateContent xmlns:mc="http://schemas.openxmlformats.org/markup-compatibility/2006">
          <mc:Choice xmlns:p14="http://schemas.microsoft.com/office/powerpoint/2010/main" Requires="p14">
            <p:contentPart p14:bwMode="auto" r:id="rId312">
              <p14:nvContentPartPr>
                <p14:cNvPr id="187" name="Ink 186">
                  <a:extLst>
                    <a:ext uri="{FF2B5EF4-FFF2-40B4-BE49-F238E27FC236}">
                      <a16:creationId xmlns:a16="http://schemas.microsoft.com/office/drawing/2014/main" id="{30A6FD5A-1265-05AF-88D4-B4A6A9098906}"/>
                    </a:ext>
                  </a:extLst>
                </p14:cNvPr>
                <p14:cNvContentPartPr/>
                <p14:nvPr/>
              </p14:nvContentPartPr>
              <p14:xfrm>
                <a:off x="11251184" y="2881362"/>
                <a:ext cx="234000" cy="176760"/>
              </p14:xfrm>
            </p:contentPart>
          </mc:Choice>
          <mc:Fallback>
            <p:pic>
              <p:nvPicPr>
                <p:cNvPr id="187" name="Ink 186">
                  <a:extLst>
                    <a:ext uri="{FF2B5EF4-FFF2-40B4-BE49-F238E27FC236}">
                      <a16:creationId xmlns:a16="http://schemas.microsoft.com/office/drawing/2014/main" id="{30A6FD5A-1265-05AF-88D4-B4A6A9098906}"/>
                    </a:ext>
                  </a:extLst>
                </p:cNvPr>
                <p:cNvPicPr/>
                <p:nvPr/>
              </p:nvPicPr>
              <p:blipFill>
                <a:blip r:embed="rId313"/>
                <a:stretch>
                  <a:fillRect/>
                </a:stretch>
              </p:blipFill>
              <p:spPr>
                <a:xfrm>
                  <a:off x="11242184" y="2872362"/>
                  <a:ext cx="251640" cy="194400"/>
                </a:xfrm>
                <a:prstGeom prst="rect">
                  <a:avLst/>
                </a:prstGeom>
              </p:spPr>
            </p:pic>
          </mc:Fallback>
        </mc:AlternateContent>
        <mc:AlternateContent xmlns:mc="http://schemas.openxmlformats.org/markup-compatibility/2006">
          <mc:Choice xmlns:p14="http://schemas.microsoft.com/office/powerpoint/2010/main" Requires="p14">
            <p:contentPart p14:bwMode="auto" r:id="rId314">
              <p14:nvContentPartPr>
                <p14:cNvPr id="188" name="Ink 187">
                  <a:extLst>
                    <a:ext uri="{FF2B5EF4-FFF2-40B4-BE49-F238E27FC236}">
                      <a16:creationId xmlns:a16="http://schemas.microsoft.com/office/drawing/2014/main" id="{A35994FD-35E2-AF41-0C92-2FA148C0DC4D}"/>
                    </a:ext>
                  </a:extLst>
                </p14:cNvPr>
                <p14:cNvContentPartPr/>
                <p14:nvPr/>
              </p14:nvContentPartPr>
              <p14:xfrm>
                <a:off x="11535584" y="2875602"/>
                <a:ext cx="360" cy="1440"/>
              </p14:xfrm>
            </p:contentPart>
          </mc:Choice>
          <mc:Fallback>
            <p:pic>
              <p:nvPicPr>
                <p:cNvPr id="188" name="Ink 187">
                  <a:extLst>
                    <a:ext uri="{FF2B5EF4-FFF2-40B4-BE49-F238E27FC236}">
                      <a16:creationId xmlns:a16="http://schemas.microsoft.com/office/drawing/2014/main" id="{A35994FD-35E2-AF41-0C92-2FA148C0DC4D}"/>
                    </a:ext>
                  </a:extLst>
                </p:cNvPr>
                <p:cNvPicPr/>
                <p:nvPr/>
              </p:nvPicPr>
              <p:blipFill>
                <a:blip r:embed="rId315"/>
                <a:stretch>
                  <a:fillRect/>
                </a:stretch>
              </p:blipFill>
              <p:spPr>
                <a:xfrm>
                  <a:off x="11526944" y="2866602"/>
                  <a:ext cx="18000" cy="19080"/>
                </a:xfrm>
                <a:prstGeom prst="rect">
                  <a:avLst/>
                </a:prstGeom>
              </p:spPr>
            </p:pic>
          </mc:Fallback>
        </mc:AlternateContent>
        <mc:AlternateContent xmlns:mc="http://schemas.openxmlformats.org/markup-compatibility/2006">
          <mc:Choice xmlns:p14="http://schemas.microsoft.com/office/powerpoint/2010/main" Requires="p14">
            <p:contentPart p14:bwMode="auto" r:id="rId316">
              <p14:nvContentPartPr>
                <p14:cNvPr id="189" name="Ink 188">
                  <a:extLst>
                    <a:ext uri="{FF2B5EF4-FFF2-40B4-BE49-F238E27FC236}">
                      <a16:creationId xmlns:a16="http://schemas.microsoft.com/office/drawing/2014/main" id="{6EC15ABB-C0A2-D6F1-6C89-C6B0F5266AB4}"/>
                    </a:ext>
                  </a:extLst>
                </p14:cNvPr>
                <p14:cNvContentPartPr/>
                <p14:nvPr/>
              </p14:nvContentPartPr>
              <p14:xfrm>
                <a:off x="11549264" y="2908722"/>
                <a:ext cx="23400" cy="22680"/>
              </p14:xfrm>
            </p:contentPart>
          </mc:Choice>
          <mc:Fallback>
            <p:pic>
              <p:nvPicPr>
                <p:cNvPr id="189" name="Ink 188">
                  <a:extLst>
                    <a:ext uri="{FF2B5EF4-FFF2-40B4-BE49-F238E27FC236}">
                      <a16:creationId xmlns:a16="http://schemas.microsoft.com/office/drawing/2014/main" id="{6EC15ABB-C0A2-D6F1-6C89-C6B0F5266AB4}"/>
                    </a:ext>
                  </a:extLst>
                </p:cNvPr>
                <p:cNvPicPr/>
                <p:nvPr/>
              </p:nvPicPr>
              <p:blipFill>
                <a:blip r:embed="rId317"/>
                <a:stretch>
                  <a:fillRect/>
                </a:stretch>
              </p:blipFill>
              <p:spPr>
                <a:xfrm>
                  <a:off x="11540264" y="2899722"/>
                  <a:ext cx="41040" cy="40320"/>
                </a:xfrm>
                <a:prstGeom prst="rect">
                  <a:avLst/>
                </a:prstGeom>
              </p:spPr>
            </p:pic>
          </mc:Fallback>
        </mc:AlternateContent>
        <mc:AlternateContent xmlns:mc="http://schemas.openxmlformats.org/markup-compatibility/2006">
          <mc:Choice xmlns:p14="http://schemas.microsoft.com/office/powerpoint/2010/main" Requires="p14">
            <p:contentPart p14:bwMode="auto" r:id="rId318">
              <p14:nvContentPartPr>
                <p14:cNvPr id="190" name="Ink 189">
                  <a:extLst>
                    <a:ext uri="{FF2B5EF4-FFF2-40B4-BE49-F238E27FC236}">
                      <a16:creationId xmlns:a16="http://schemas.microsoft.com/office/drawing/2014/main" id="{7436F509-948D-3090-8C88-CCC6025891D8}"/>
                    </a:ext>
                  </a:extLst>
                </p14:cNvPr>
                <p14:cNvContentPartPr/>
                <p14:nvPr/>
              </p14:nvContentPartPr>
              <p14:xfrm>
                <a:off x="11588864" y="2961642"/>
                <a:ext cx="100800" cy="169920"/>
              </p14:xfrm>
            </p:contentPart>
          </mc:Choice>
          <mc:Fallback>
            <p:pic>
              <p:nvPicPr>
                <p:cNvPr id="190" name="Ink 189">
                  <a:extLst>
                    <a:ext uri="{FF2B5EF4-FFF2-40B4-BE49-F238E27FC236}">
                      <a16:creationId xmlns:a16="http://schemas.microsoft.com/office/drawing/2014/main" id="{7436F509-948D-3090-8C88-CCC6025891D8}"/>
                    </a:ext>
                  </a:extLst>
                </p:cNvPr>
                <p:cNvPicPr/>
                <p:nvPr/>
              </p:nvPicPr>
              <p:blipFill>
                <a:blip r:embed="rId319"/>
                <a:stretch>
                  <a:fillRect/>
                </a:stretch>
              </p:blipFill>
              <p:spPr>
                <a:xfrm>
                  <a:off x="11580224" y="2952642"/>
                  <a:ext cx="118440" cy="187560"/>
                </a:xfrm>
                <a:prstGeom prst="rect">
                  <a:avLst/>
                </a:prstGeom>
              </p:spPr>
            </p:pic>
          </mc:Fallback>
        </mc:AlternateContent>
        <mc:AlternateContent xmlns:mc="http://schemas.openxmlformats.org/markup-compatibility/2006">
          <mc:Choice xmlns:p14="http://schemas.microsoft.com/office/powerpoint/2010/main" Requires="p14">
            <p:contentPart p14:bwMode="auto" r:id="rId320">
              <p14:nvContentPartPr>
                <p14:cNvPr id="191" name="Ink 190">
                  <a:extLst>
                    <a:ext uri="{FF2B5EF4-FFF2-40B4-BE49-F238E27FC236}">
                      <a16:creationId xmlns:a16="http://schemas.microsoft.com/office/drawing/2014/main" id="{28A49729-1E5B-899C-63C3-C349D3E60559}"/>
                    </a:ext>
                  </a:extLst>
                </p14:cNvPr>
                <p14:cNvContentPartPr/>
                <p14:nvPr/>
              </p14:nvContentPartPr>
              <p14:xfrm>
                <a:off x="11734664" y="2899362"/>
                <a:ext cx="145080" cy="154440"/>
              </p14:xfrm>
            </p:contentPart>
          </mc:Choice>
          <mc:Fallback>
            <p:pic>
              <p:nvPicPr>
                <p:cNvPr id="191" name="Ink 190">
                  <a:extLst>
                    <a:ext uri="{FF2B5EF4-FFF2-40B4-BE49-F238E27FC236}">
                      <a16:creationId xmlns:a16="http://schemas.microsoft.com/office/drawing/2014/main" id="{28A49729-1E5B-899C-63C3-C349D3E60559}"/>
                    </a:ext>
                  </a:extLst>
                </p:cNvPr>
                <p:cNvPicPr/>
                <p:nvPr/>
              </p:nvPicPr>
              <p:blipFill>
                <a:blip r:embed="rId321"/>
                <a:stretch>
                  <a:fillRect/>
                </a:stretch>
              </p:blipFill>
              <p:spPr>
                <a:xfrm>
                  <a:off x="11726024" y="2890362"/>
                  <a:ext cx="162720" cy="172080"/>
                </a:xfrm>
                <a:prstGeom prst="rect">
                  <a:avLst/>
                </a:prstGeom>
              </p:spPr>
            </p:pic>
          </mc:Fallback>
        </mc:AlternateContent>
      </p:grpSp>
      <p:grpSp>
        <p:nvGrpSpPr>
          <p:cNvPr id="196" name="Group 195">
            <a:extLst>
              <a:ext uri="{FF2B5EF4-FFF2-40B4-BE49-F238E27FC236}">
                <a16:creationId xmlns:a16="http://schemas.microsoft.com/office/drawing/2014/main" id="{557243D2-8A3C-C20D-68BE-8D48D5A8D5FE}"/>
              </a:ext>
            </a:extLst>
          </p:cNvPr>
          <p:cNvGrpSpPr/>
          <p:nvPr/>
        </p:nvGrpSpPr>
        <p:grpSpPr>
          <a:xfrm>
            <a:off x="8860064" y="5556522"/>
            <a:ext cx="379440" cy="590040"/>
            <a:chOff x="8860064" y="5556522"/>
            <a:chExt cx="379440" cy="590040"/>
          </a:xfrm>
        </p:grpSpPr>
        <mc:AlternateContent xmlns:mc="http://schemas.openxmlformats.org/markup-compatibility/2006">
          <mc:Choice xmlns:p14="http://schemas.microsoft.com/office/powerpoint/2010/main" Requires="p14">
            <p:contentPart p14:bwMode="auto" r:id="rId322">
              <p14:nvContentPartPr>
                <p14:cNvPr id="193" name="Ink 192">
                  <a:extLst>
                    <a:ext uri="{FF2B5EF4-FFF2-40B4-BE49-F238E27FC236}">
                      <a16:creationId xmlns:a16="http://schemas.microsoft.com/office/drawing/2014/main" id="{618BC314-AAD8-EAD3-517B-15290F20CBF7}"/>
                    </a:ext>
                  </a:extLst>
                </p14:cNvPr>
                <p14:cNvContentPartPr/>
                <p14:nvPr/>
              </p14:nvContentPartPr>
              <p14:xfrm>
                <a:off x="8943584" y="5607282"/>
                <a:ext cx="118440" cy="539280"/>
              </p14:xfrm>
            </p:contentPart>
          </mc:Choice>
          <mc:Fallback>
            <p:pic>
              <p:nvPicPr>
                <p:cNvPr id="193" name="Ink 192">
                  <a:extLst>
                    <a:ext uri="{FF2B5EF4-FFF2-40B4-BE49-F238E27FC236}">
                      <a16:creationId xmlns:a16="http://schemas.microsoft.com/office/drawing/2014/main" id="{618BC314-AAD8-EAD3-517B-15290F20CBF7}"/>
                    </a:ext>
                  </a:extLst>
                </p:cNvPr>
                <p:cNvPicPr/>
                <p:nvPr/>
              </p:nvPicPr>
              <p:blipFill>
                <a:blip r:embed="rId323"/>
                <a:stretch>
                  <a:fillRect/>
                </a:stretch>
              </p:blipFill>
              <p:spPr>
                <a:xfrm>
                  <a:off x="8934944" y="5598282"/>
                  <a:ext cx="136080" cy="556920"/>
                </a:xfrm>
                <a:prstGeom prst="rect">
                  <a:avLst/>
                </a:prstGeom>
              </p:spPr>
            </p:pic>
          </mc:Fallback>
        </mc:AlternateContent>
        <mc:AlternateContent xmlns:mc="http://schemas.openxmlformats.org/markup-compatibility/2006">
          <mc:Choice xmlns:p14="http://schemas.microsoft.com/office/powerpoint/2010/main" Requires="p14">
            <p:contentPart p14:bwMode="auto" r:id="rId324">
              <p14:nvContentPartPr>
                <p14:cNvPr id="194" name="Ink 193">
                  <a:extLst>
                    <a:ext uri="{FF2B5EF4-FFF2-40B4-BE49-F238E27FC236}">
                      <a16:creationId xmlns:a16="http://schemas.microsoft.com/office/drawing/2014/main" id="{0FBC1283-BE5D-6991-68DF-0ABA687C7B13}"/>
                    </a:ext>
                  </a:extLst>
                </p14:cNvPr>
                <p14:cNvContentPartPr/>
                <p14:nvPr/>
              </p14:nvContentPartPr>
              <p14:xfrm>
                <a:off x="8860064" y="5559042"/>
                <a:ext cx="151560" cy="258840"/>
              </p14:xfrm>
            </p:contentPart>
          </mc:Choice>
          <mc:Fallback>
            <p:pic>
              <p:nvPicPr>
                <p:cNvPr id="194" name="Ink 193">
                  <a:extLst>
                    <a:ext uri="{FF2B5EF4-FFF2-40B4-BE49-F238E27FC236}">
                      <a16:creationId xmlns:a16="http://schemas.microsoft.com/office/drawing/2014/main" id="{0FBC1283-BE5D-6991-68DF-0ABA687C7B13}"/>
                    </a:ext>
                  </a:extLst>
                </p:cNvPr>
                <p:cNvPicPr/>
                <p:nvPr/>
              </p:nvPicPr>
              <p:blipFill>
                <a:blip r:embed="rId325"/>
                <a:stretch>
                  <a:fillRect/>
                </a:stretch>
              </p:blipFill>
              <p:spPr>
                <a:xfrm>
                  <a:off x="8851424" y="5550402"/>
                  <a:ext cx="169200" cy="276480"/>
                </a:xfrm>
                <a:prstGeom prst="rect">
                  <a:avLst/>
                </a:prstGeom>
              </p:spPr>
            </p:pic>
          </mc:Fallback>
        </mc:AlternateContent>
        <mc:AlternateContent xmlns:mc="http://schemas.openxmlformats.org/markup-compatibility/2006">
          <mc:Choice xmlns:p14="http://schemas.microsoft.com/office/powerpoint/2010/main" Requires="p14">
            <p:contentPart p14:bwMode="auto" r:id="rId326">
              <p14:nvContentPartPr>
                <p14:cNvPr id="195" name="Ink 194">
                  <a:extLst>
                    <a:ext uri="{FF2B5EF4-FFF2-40B4-BE49-F238E27FC236}">
                      <a16:creationId xmlns:a16="http://schemas.microsoft.com/office/drawing/2014/main" id="{666490C4-2121-C49B-4CE3-F6076BC36263}"/>
                    </a:ext>
                  </a:extLst>
                </p14:cNvPr>
                <p14:cNvContentPartPr/>
                <p14:nvPr/>
              </p14:nvContentPartPr>
              <p14:xfrm>
                <a:off x="9044384" y="5556522"/>
                <a:ext cx="195120" cy="288000"/>
              </p14:xfrm>
            </p:contentPart>
          </mc:Choice>
          <mc:Fallback>
            <p:pic>
              <p:nvPicPr>
                <p:cNvPr id="195" name="Ink 194">
                  <a:extLst>
                    <a:ext uri="{FF2B5EF4-FFF2-40B4-BE49-F238E27FC236}">
                      <a16:creationId xmlns:a16="http://schemas.microsoft.com/office/drawing/2014/main" id="{666490C4-2121-C49B-4CE3-F6076BC36263}"/>
                    </a:ext>
                  </a:extLst>
                </p:cNvPr>
                <p:cNvPicPr/>
                <p:nvPr/>
              </p:nvPicPr>
              <p:blipFill>
                <a:blip r:embed="rId327"/>
                <a:stretch>
                  <a:fillRect/>
                </a:stretch>
              </p:blipFill>
              <p:spPr>
                <a:xfrm>
                  <a:off x="9035384" y="5547882"/>
                  <a:ext cx="212760" cy="305640"/>
                </a:xfrm>
                <a:prstGeom prst="rect">
                  <a:avLst/>
                </a:prstGeom>
              </p:spPr>
            </p:pic>
          </mc:Fallback>
        </mc:AlternateContent>
      </p:grpSp>
    </p:spTree>
    <p:extLst>
      <p:ext uri="{BB962C8B-B14F-4D97-AF65-F5344CB8AC3E}">
        <p14:creationId xmlns:p14="http://schemas.microsoft.com/office/powerpoint/2010/main" val="526858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51"/>
        <p:cNvGrpSpPr/>
        <p:nvPr/>
      </p:nvGrpSpPr>
      <p:grpSpPr>
        <a:xfrm>
          <a:off x="0" y="0"/>
          <a:ext cx="0" cy="0"/>
          <a:chOff x="0" y="0"/>
          <a:chExt cx="0" cy="0"/>
        </a:xfrm>
      </p:grpSpPr>
      <p:sp>
        <p:nvSpPr>
          <p:cNvPr id="1352" name="Google Shape;1352;p60"/>
          <p:cNvSpPr txBox="1"/>
          <p:nvPr/>
        </p:nvSpPr>
        <p:spPr>
          <a:xfrm>
            <a:off x="172422" y="139530"/>
            <a:ext cx="10967086" cy="710711"/>
          </a:xfrm>
          <a:prstGeom prst="rect">
            <a:avLst/>
          </a:prstGeom>
          <a:noFill/>
          <a:ln>
            <a:noFill/>
          </a:ln>
        </p:spPr>
        <p:txBody>
          <a:bodyPr spcFirstLastPara="1" wrap="square" lIns="121825" tIns="60900" rIns="121825" bIns="60900" anchor="ctr" anchorCtr="0">
            <a:noAutofit/>
          </a:bodyPr>
          <a:lstStyle/>
          <a:p>
            <a:pPr marL="0" marR="0" lvl="0" indent="0" algn="l" rtl="0">
              <a:spcBef>
                <a:spcPts val="0"/>
              </a:spcBef>
              <a:spcAft>
                <a:spcPts val="0"/>
              </a:spcAft>
              <a:buClr>
                <a:srgbClr val="000000"/>
              </a:buClr>
              <a:buSzPts val="2398"/>
              <a:buFont typeface="Corben"/>
              <a:buNone/>
            </a:pPr>
            <a:r>
              <a:rPr lang="en-US" sz="3600" dirty="0">
                <a:solidFill>
                  <a:srgbClr val="FFC000"/>
                </a:solidFill>
                <a:latin typeface="Cooper Black" panose="0208090404030B020404" pitchFamily="18" charset="0"/>
                <a:ea typeface="Corben"/>
                <a:cs typeface="Corben"/>
                <a:sym typeface="Corben"/>
              </a:rPr>
              <a:t>SAP Fiori elements boosts SAP Fiori development efficiency</a:t>
            </a:r>
            <a:endParaRPr sz="2400" dirty="0">
              <a:solidFill>
                <a:srgbClr val="FFC000"/>
              </a:solidFill>
              <a:latin typeface="Cooper Black" panose="0208090404030B020404" pitchFamily="18" charset="0"/>
            </a:endParaRPr>
          </a:p>
        </p:txBody>
      </p:sp>
      <p:pic>
        <p:nvPicPr>
          <p:cNvPr id="1355" name="Google Shape;1355;p60"/>
          <p:cNvPicPr preferRelativeResize="0"/>
          <p:nvPr/>
        </p:nvPicPr>
        <p:blipFill rotWithShape="1">
          <a:blip r:embed="rId3">
            <a:alphaModFix/>
          </a:blip>
          <a:srcRect l="1412"/>
          <a:stretch/>
        </p:blipFill>
        <p:spPr>
          <a:xfrm>
            <a:off x="172421" y="972235"/>
            <a:ext cx="11922501" cy="5319486"/>
          </a:xfrm>
          <a:prstGeom prst="rect">
            <a:avLst/>
          </a:prstGeom>
          <a:noFill/>
          <a:ln>
            <a:noFill/>
          </a:ln>
        </p:spPr>
      </p:pic>
      <p:sp>
        <p:nvSpPr>
          <p:cNvPr id="6"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pic>
        <p:nvPicPr>
          <p:cNvPr id="7"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59"/>
        <p:cNvGrpSpPr/>
        <p:nvPr/>
      </p:nvGrpSpPr>
      <p:grpSpPr>
        <a:xfrm>
          <a:off x="0" y="0"/>
          <a:ext cx="0" cy="0"/>
          <a:chOff x="0" y="0"/>
          <a:chExt cx="0" cy="0"/>
        </a:xfrm>
      </p:grpSpPr>
      <p:sp>
        <p:nvSpPr>
          <p:cNvPr id="1360" name="Google Shape;1360;p61"/>
          <p:cNvSpPr txBox="1"/>
          <p:nvPr/>
        </p:nvSpPr>
        <p:spPr>
          <a:xfrm>
            <a:off x="172422" y="166826"/>
            <a:ext cx="10967086" cy="710711"/>
          </a:xfrm>
          <a:prstGeom prst="rect">
            <a:avLst/>
          </a:prstGeom>
          <a:noFill/>
          <a:ln>
            <a:noFill/>
          </a:ln>
        </p:spPr>
        <p:txBody>
          <a:bodyPr spcFirstLastPara="1" wrap="square" lIns="121825" tIns="60900" rIns="121825" bIns="60900" anchor="ctr" anchorCtr="0">
            <a:noAutofit/>
          </a:bodyPr>
          <a:lstStyle/>
          <a:p>
            <a:pPr marL="0" marR="0" lvl="0" indent="0" algn="l" rtl="0">
              <a:spcBef>
                <a:spcPts val="0"/>
              </a:spcBef>
              <a:spcAft>
                <a:spcPts val="0"/>
              </a:spcAft>
              <a:buClr>
                <a:srgbClr val="000000"/>
              </a:buClr>
              <a:buSzPts val="2798"/>
              <a:buFont typeface="Corben"/>
              <a:buNone/>
            </a:pPr>
            <a:r>
              <a:rPr lang="en-US" sz="3600" dirty="0">
                <a:solidFill>
                  <a:srgbClr val="FFC000"/>
                </a:solidFill>
                <a:latin typeface="Cooper Black" panose="0208090404030B020404" pitchFamily="18" charset="0"/>
                <a:ea typeface="Corben"/>
                <a:cs typeface="Corben"/>
                <a:sym typeface="Corben"/>
              </a:rPr>
              <a:t>SAP Fiori elements prioritizes efficiency over flexibility</a:t>
            </a:r>
            <a:endParaRPr sz="2000" dirty="0">
              <a:solidFill>
                <a:srgbClr val="FFC000"/>
              </a:solidFill>
              <a:latin typeface="Cooper Black" panose="0208090404030B020404" pitchFamily="18" charset="0"/>
            </a:endParaRPr>
          </a:p>
        </p:txBody>
      </p:sp>
      <p:pic>
        <p:nvPicPr>
          <p:cNvPr id="1363" name="Google Shape;1363;p61"/>
          <p:cNvPicPr preferRelativeResize="0"/>
          <p:nvPr/>
        </p:nvPicPr>
        <p:blipFill rotWithShape="1">
          <a:blip r:embed="rId3">
            <a:alphaModFix/>
          </a:blip>
          <a:srcRect/>
          <a:stretch/>
        </p:blipFill>
        <p:spPr>
          <a:xfrm>
            <a:off x="1718296" y="1028789"/>
            <a:ext cx="9097273" cy="5240912"/>
          </a:xfrm>
          <a:prstGeom prst="rect">
            <a:avLst/>
          </a:prstGeom>
          <a:noFill/>
          <a:ln>
            <a:noFill/>
          </a:ln>
        </p:spPr>
      </p:pic>
      <p:sp>
        <p:nvSpPr>
          <p:cNvPr id="6"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pic>
        <p:nvPicPr>
          <p:cNvPr id="7"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67"/>
        <p:cNvGrpSpPr/>
        <p:nvPr/>
      </p:nvGrpSpPr>
      <p:grpSpPr>
        <a:xfrm>
          <a:off x="0" y="0"/>
          <a:ext cx="0" cy="0"/>
          <a:chOff x="0" y="0"/>
          <a:chExt cx="0" cy="0"/>
        </a:xfrm>
      </p:grpSpPr>
      <p:sp>
        <p:nvSpPr>
          <p:cNvPr id="1368" name="Google Shape;1368;p62"/>
          <p:cNvSpPr/>
          <p:nvPr/>
        </p:nvSpPr>
        <p:spPr>
          <a:xfrm>
            <a:off x="7948374" y="5128245"/>
            <a:ext cx="3533838" cy="1235973"/>
          </a:xfrm>
          <a:prstGeom prst="rect">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798">
              <a:solidFill>
                <a:srgbClr val="FFFFFF"/>
              </a:solidFill>
              <a:latin typeface="Calibri"/>
              <a:ea typeface="Calibri"/>
              <a:cs typeface="Calibri"/>
              <a:sym typeface="Calibri"/>
            </a:endParaRPr>
          </a:p>
        </p:txBody>
      </p:sp>
      <p:sp>
        <p:nvSpPr>
          <p:cNvPr id="1369" name="Google Shape;1369;p62"/>
          <p:cNvSpPr txBox="1"/>
          <p:nvPr/>
        </p:nvSpPr>
        <p:spPr>
          <a:xfrm>
            <a:off x="152551" y="103175"/>
            <a:ext cx="10967086" cy="710711"/>
          </a:xfrm>
          <a:prstGeom prst="rect">
            <a:avLst/>
          </a:prstGeom>
          <a:noFill/>
          <a:ln>
            <a:noFill/>
          </a:ln>
        </p:spPr>
        <p:txBody>
          <a:bodyPr spcFirstLastPara="1" wrap="square" lIns="121825" tIns="60900" rIns="121825" bIns="60900" anchor="ctr" anchorCtr="0">
            <a:noAutofit/>
          </a:bodyPr>
          <a:lstStyle/>
          <a:p>
            <a:pPr marL="0" marR="0" lvl="0" indent="0" algn="l" rtl="0">
              <a:spcBef>
                <a:spcPts val="0"/>
              </a:spcBef>
              <a:spcAft>
                <a:spcPts val="0"/>
              </a:spcAft>
              <a:buClr>
                <a:srgbClr val="000000"/>
              </a:buClr>
              <a:buSzPts val="2798"/>
              <a:buFont typeface="Corben"/>
              <a:buNone/>
            </a:pPr>
            <a:r>
              <a:rPr lang="en-US" sz="3600" dirty="0">
                <a:solidFill>
                  <a:srgbClr val="FFC000"/>
                </a:solidFill>
                <a:latin typeface="Cooper Black" panose="0208090404030B020404" pitchFamily="18" charset="0"/>
                <a:ea typeface="Corben"/>
                <a:cs typeface="Corben"/>
                <a:sym typeface="Corben"/>
              </a:rPr>
              <a:t>Developer Persona – Fiori Elements</a:t>
            </a:r>
            <a:endParaRPr sz="2000" dirty="0">
              <a:solidFill>
                <a:srgbClr val="FFC000"/>
              </a:solidFill>
              <a:latin typeface="Cooper Black" panose="0208090404030B020404" pitchFamily="18" charset="0"/>
            </a:endParaRPr>
          </a:p>
        </p:txBody>
      </p:sp>
      <p:pic>
        <p:nvPicPr>
          <p:cNvPr id="1372" name="Google Shape;1372;p62" descr="Naimul Kabir | Aspiring Mobile Developer"/>
          <p:cNvPicPr preferRelativeResize="0"/>
          <p:nvPr/>
        </p:nvPicPr>
        <p:blipFill rotWithShape="1">
          <a:blip r:embed="rId3">
            <a:alphaModFix/>
          </a:blip>
          <a:srcRect/>
          <a:stretch/>
        </p:blipFill>
        <p:spPr>
          <a:xfrm>
            <a:off x="8596757" y="296555"/>
            <a:ext cx="1830086" cy="1941000"/>
          </a:xfrm>
          <a:prstGeom prst="rect">
            <a:avLst/>
          </a:prstGeom>
          <a:noFill/>
          <a:ln>
            <a:noFill/>
          </a:ln>
        </p:spPr>
      </p:pic>
      <p:sp>
        <p:nvSpPr>
          <p:cNvPr id="1373" name="Google Shape;1373;p62"/>
          <p:cNvSpPr txBox="1"/>
          <p:nvPr/>
        </p:nvSpPr>
        <p:spPr>
          <a:xfrm>
            <a:off x="7810165" y="2291671"/>
            <a:ext cx="3403277" cy="92236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798" b="1">
                <a:solidFill>
                  <a:srgbClr val="000000"/>
                </a:solidFill>
                <a:latin typeface="Calibri"/>
                <a:ea typeface="Calibri"/>
                <a:cs typeface="Calibri"/>
                <a:sym typeface="Calibri"/>
              </a:rPr>
              <a:t>Rob</a:t>
            </a:r>
            <a:endParaRPr/>
          </a:p>
          <a:p>
            <a:pPr marL="0" marR="0" lvl="0" indent="0" algn="ctr" rtl="0">
              <a:spcBef>
                <a:spcPts val="0"/>
              </a:spcBef>
              <a:spcAft>
                <a:spcPts val="0"/>
              </a:spcAft>
              <a:buNone/>
            </a:pPr>
            <a:r>
              <a:rPr lang="en-US" sz="1798" b="1">
                <a:solidFill>
                  <a:srgbClr val="000000"/>
                </a:solidFill>
                <a:latin typeface="Calibri"/>
                <a:ea typeface="Calibri"/>
                <a:cs typeface="Calibri"/>
                <a:sym typeface="Calibri"/>
              </a:rPr>
              <a:t>S/4HANA Technical consultant</a:t>
            </a:r>
            <a:endParaRPr/>
          </a:p>
          <a:p>
            <a:pPr marL="0" marR="0" lvl="0" indent="0" algn="ctr" rtl="0">
              <a:spcBef>
                <a:spcPts val="0"/>
              </a:spcBef>
              <a:spcAft>
                <a:spcPts val="0"/>
              </a:spcAft>
              <a:buNone/>
            </a:pPr>
            <a:r>
              <a:rPr lang="en-US" sz="1798" b="1">
                <a:solidFill>
                  <a:srgbClr val="000000"/>
                </a:solidFill>
                <a:latin typeface="Calibri"/>
                <a:ea typeface="Calibri"/>
                <a:cs typeface="Calibri"/>
                <a:sym typeface="Calibri"/>
              </a:rPr>
              <a:t>ABAP Developer</a:t>
            </a:r>
            <a:endParaRPr/>
          </a:p>
        </p:txBody>
      </p:sp>
      <p:pic>
        <p:nvPicPr>
          <p:cNvPr id="1374" name="Google Shape;1374;p62" descr="tjgillweb (Taranjot Gill) · GitHub"/>
          <p:cNvPicPr preferRelativeResize="0"/>
          <p:nvPr/>
        </p:nvPicPr>
        <p:blipFill rotWithShape="1">
          <a:blip r:embed="rId4">
            <a:alphaModFix/>
          </a:blip>
          <a:srcRect/>
          <a:stretch/>
        </p:blipFill>
        <p:spPr>
          <a:xfrm>
            <a:off x="839349" y="805549"/>
            <a:ext cx="1912715" cy="1912715"/>
          </a:xfrm>
          <a:prstGeom prst="rect">
            <a:avLst/>
          </a:prstGeom>
          <a:noFill/>
          <a:ln>
            <a:noFill/>
          </a:ln>
        </p:spPr>
      </p:pic>
      <p:sp>
        <p:nvSpPr>
          <p:cNvPr id="1375" name="Google Shape;1375;p62"/>
          <p:cNvSpPr txBox="1"/>
          <p:nvPr/>
        </p:nvSpPr>
        <p:spPr>
          <a:xfrm>
            <a:off x="368403" y="2571661"/>
            <a:ext cx="3403277" cy="64569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798" b="1">
                <a:solidFill>
                  <a:srgbClr val="000000"/>
                </a:solidFill>
                <a:latin typeface="Calibri"/>
                <a:ea typeface="Calibri"/>
                <a:cs typeface="Calibri"/>
                <a:sym typeface="Calibri"/>
              </a:rPr>
              <a:t>Roxana</a:t>
            </a:r>
            <a:endParaRPr/>
          </a:p>
          <a:p>
            <a:pPr marL="0" marR="0" lvl="0" indent="0" algn="ctr" rtl="0">
              <a:spcBef>
                <a:spcPts val="0"/>
              </a:spcBef>
              <a:spcAft>
                <a:spcPts val="0"/>
              </a:spcAft>
              <a:buNone/>
            </a:pPr>
            <a:r>
              <a:rPr lang="en-US" sz="1798" b="1">
                <a:solidFill>
                  <a:srgbClr val="000000"/>
                </a:solidFill>
                <a:latin typeface="Calibri"/>
                <a:ea typeface="Calibri"/>
                <a:cs typeface="Calibri"/>
                <a:sym typeface="Calibri"/>
              </a:rPr>
              <a:t>UX Designer | Fiori Developer</a:t>
            </a:r>
            <a:endParaRPr/>
          </a:p>
        </p:txBody>
      </p:sp>
      <p:sp>
        <p:nvSpPr>
          <p:cNvPr id="1376" name="Google Shape;1376;p62"/>
          <p:cNvSpPr/>
          <p:nvPr/>
        </p:nvSpPr>
        <p:spPr>
          <a:xfrm>
            <a:off x="8209493" y="3744775"/>
            <a:ext cx="2767884" cy="1018373"/>
          </a:xfrm>
          <a:prstGeom prst="rect">
            <a:avLst/>
          </a:prstGeom>
          <a:solidFill>
            <a:srgbClr val="FDD166"/>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798">
              <a:solidFill>
                <a:srgbClr val="FFFFFF"/>
              </a:solidFill>
              <a:latin typeface="Calibri"/>
              <a:ea typeface="Calibri"/>
              <a:cs typeface="Calibri"/>
              <a:sym typeface="Calibri"/>
            </a:endParaRPr>
          </a:p>
        </p:txBody>
      </p:sp>
      <p:pic>
        <p:nvPicPr>
          <p:cNvPr id="1377" name="Google Shape;1377;p62"/>
          <p:cNvPicPr preferRelativeResize="0"/>
          <p:nvPr/>
        </p:nvPicPr>
        <p:blipFill rotWithShape="1">
          <a:blip r:embed="rId5">
            <a:alphaModFix/>
          </a:blip>
          <a:srcRect/>
          <a:stretch/>
        </p:blipFill>
        <p:spPr>
          <a:xfrm>
            <a:off x="8315010" y="3930303"/>
            <a:ext cx="703959" cy="730033"/>
          </a:xfrm>
          <a:prstGeom prst="rect">
            <a:avLst/>
          </a:prstGeom>
          <a:noFill/>
          <a:ln>
            <a:noFill/>
          </a:ln>
        </p:spPr>
      </p:pic>
      <p:sp>
        <p:nvSpPr>
          <p:cNvPr id="1378" name="Google Shape;1378;p62"/>
          <p:cNvSpPr txBox="1"/>
          <p:nvPr/>
        </p:nvSpPr>
        <p:spPr>
          <a:xfrm>
            <a:off x="9097305" y="3827493"/>
            <a:ext cx="1784327" cy="92236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798" b="1">
                <a:solidFill>
                  <a:srgbClr val="000000"/>
                </a:solidFill>
                <a:latin typeface="Calibri"/>
                <a:ea typeface="Calibri"/>
                <a:cs typeface="Calibri"/>
                <a:sym typeface="Calibri"/>
              </a:rPr>
              <a:t>ABAP Dev. Tools</a:t>
            </a:r>
            <a:endParaRPr/>
          </a:p>
          <a:p>
            <a:pPr marL="0" marR="0" lvl="0" indent="0" algn="ctr" rtl="0">
              <a:spcBef>
                <a:spcPts val="0"/>
              </a:spcBef>
              <a:spcAft>
                <a:spcPts val="0"/>
              </a:spcAft>
              <a:buNone/>
            </a:pPr>
            <a:r>
              <a:rPr lang="en-US" sz="1798" b="1">
                <a:solidFill>
                  <a:srgbClr val="000000"/>
                </a:solidFill>
                <a:latin typeface="Calibri"/>
                <a:ea typeface="Calibri"/>
                <a:cs typeface="Calibri"/>
                <a:sym typeface="Calibri"/>
              </a:rPr>
              <a:t>On </a:t>
            </a:r>
            <a:endParaRPr/>
          </a:p>
          <a:p>
            <a:pPr marL="0" marR="0" lvl="0" indent="0" algn="ctr" rtl="0">
              <a:spcBef>
                <a:spcPts val="0"/>
              </a:spcBef>
              <a:spcAft>
                <a:spcPts val="0"/>
              </a:spcAft>
              <a:buNone/>
            </a:pPr>
            <a:r>
              <a:rPr lang="en-US" sz="1798" b="1">
                <a:solidFill>
                  <a:srgbClr val="000000"/>
                </a:solidFill>
                <a:latin typeface="Calibri"/>
                <a:ea typeface="Calibri"/>
                <a:cs typeface="Calibri"/>
                <a:sym typeface="Calibri"/>
              </a:rPr>
              <a:t>Eclipse</a:t>
            </a:r>
            <a:endParaRPr/>
          </a:p>
        </p:txBody>
      </p:sp>
      <p:sp>
        <p:nvSpPr>
          <p:cNvPr id="1379" name="Google Shape;1379;p62"/>
          <p:cNvSpPr/>
          <p:nvPr/>
        </p:nvSpPr>
        <p:spPr>
          <a:xfrm>
            <a:off x="8205141" y="5587065"/>
            <a:ext cx="1214214" cy="633756"/>
          </a:xfrm>
          <a:prstGeom prst="roundRect">
            <a:avLst>
              <a:gd name="adj" fmla="val 16667"/>
            </a:avLst>
          </a:prstGeom>
          <a:solidFill>
            <a:srgbClr val="BF9000"/>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798">
                <a:solidFill>
                  <a:srgbClr val="FFFFFF"/>
                </a:solidFill>
                <a:latin typeface="Calibri"/>
                <a:ea typeface="Calibri"/>
                <a:cs typeface="Calibri"/>
                <a:sym typeface="Calibri"/>
              </a:rPr>
              <a:t>CDS Views</a:t>
            </a:r>
            <a:endParaRPr/>
          </a:p>
        </p:txBody>
      </p:sp>
      <p:sp>
        <p:nvSpPr>
          <p:cNvPr id="1380" name="Google Shape;1380;p62"/>
          <p:cNvSpPr/>
          <p:nvPr/>
        </p:nvSpPr>
        <p:spPr>
          <a:xfrm>
            <a:off x="9999226" y="5587065"/>
            <a:ext cx="1214214" cy="633756"/>
          </a:xfrm>
          <a:prstGeom prst="roundRect">
            <a:avLst>
              <a:gd name="adj" fmla="val 16667"/>
            </a:avLst>
          </a:prstGeom>
          <a:solidFill>
            <a:srgbClr val="0C0C0C"/>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798">
                <a:solidFill>
                  <a:srgbClr val="FFFFFF"/>
                </a:solidFill>
                <a:latin typeface="Calibri"/>
                <a:ea typeface="Calibri"/>
                <a:cs typeface="Calibri"/>
                <a:sym typeface="Calibri"/>
              </a:rPr>
              <a:t>MDE</a:t>
            </a:r>
            <a:endParaRPr/>
          </a:p>
          <a:p>
            <a:pPr marL="0" marR="0" lvl="0" indent="0" algn="ctr" rtl="0">
              <a:spcBef>
                <a:spcPts val="0"/>
              </a:spcBef>
              <a:spcAft>
                <a:spcPts val="0"/>
              </a:spcAft>
              <a:buNone/>
            </a:pPr>
            <a:r>
              <a:rPr lang="en-US" sz="1798">
                <a:solidFill>
                  <a:srgbClr val="FFFFFF"/>
                </a:solidFill>
                <a:latin typeface="Calibri"/>
                <a:ea typeface="Calibri"/>
                <a:cs typeface="Calibri"/>
                <a:sym typeface="Calibri"/>
              </a:rPr>
              <a:t>@</a:t>
            </a:r>
            <a:endParaRPr/>
          </a:p>
        </p:txBody>
      </p:sp>
      <p:cxnSp>
        <p:nvCxnSpPr>
          <p:cNvPr id="1381" name="Google Shape;1381;p62"/>
          <p:cNvCxnSpPr>
            <a:stCxn id="1379" idx="3"/>
            <a:endCxn id="1380" idx="1"/>
          </p:cNvCxnSpPr>
          <p:nvPr/>
        </p:nvCxnSpPr>
        <p:spPr>
          <a:xfrm>
            <a:off x="9419355" y="5903943"/>
            <a:ext cx="579900" cy="0"/>
          </a:xfrm>
          <a:prstGeom prst="straightConnector1">
            <a:avLst/>
          </a:prstGeom>
          <a:noFill/>
          <a:ln w="19050" cap="flat" cmpd="sng">
            <a:solidFill>
              <a:schemeClr val="dk1"/>
            </a:solidFill>
            <a:prstDash val="solid"/>
            <a:miter lim="800000"/>
            <a:headEnd type="none" w="sm" len="sm"/>
            <a:tailEnd type="none" w="sm" len="sm"/>
          </a:ln>
        </p:spPr>
      </p:cxnSp>
      <p:sp>
        <p:nvSpPr>
          <p:cNvPr id="1382" name="Google Shape;1382;p62"/>
          <p:cNvSpPr/>
          <p:nvPr/>
        </p:nvSpPr>
        <p:spPr>
          <a:xfrm>
            <a:off x="8315009" y="5232914"/>
            <a:ext cx="2804627" cy="263791"/>
          </a:xfrm>
          <a:prstGeom prst="rect">
            <a:avLst/>
          </a:prstGeom>
          <a:solidFill>
            <a:srgbClr val="323F4F"/>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798">
                <a:solidFill>
                  <a:srgbClr val="FFFFFF"/>
                </a:solidFill>
                <a:latin typeface="Calibri"/>
                <a:ea typeface="Calibri"/>
                <a:cs typeface="Calibri"/>
                <a:sym typeface="Calibri"/>
              </a:rPr>
              <a:t>OData Service</a:t>
            </a:r>
            <a:endParaRPr/>
          </a:p>
        </p:txBody>
      </p:sp>
      <p:sp>
        <p:nvSpPr>
          <p:cNvPr id="1383" name="Google Shape;1383;p62"/>
          <p:cNvSpPr/>
          <p:nvPr/>
        </p:nvSpPr>
        <p:spPr>
          <a:xfrm>
            <a:off x="623925" y="3744775"/>
            <a:ext cx="2767884" cy="1018373"/>
          </a:xfrm>
          <a:prstGeom prst="rect">
            <a:avLst/>
          </a:prstGeom>
          <a:solidFill>
            <a:srgbClr val="FDD166"/>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798">
              <a:solidFill>
                <a:srgbClr val="FFFFFF"/>
              </a:solidFill>
              <a:latin typeface="Calibri"/>
              <a:ea typeface="Calibri"/>
              <a:cs typeface="Calibri"/>
              <a:sym typeface="Calibri"/>
            </a:endParaRPr>
          </a:p>
        </p:txBody>
      </p:sp>
      <p:sp>
        <p:nvSpPr>
          <p:cNvPr id="1384" name="Google Shape;1384;p62"/>
          <p:cNvSpPr txBox="1"/>
          <p:nvPr/>
        </p:nvSpPr>
        <p:spPr>
          <a:xfrm>
            <a:off x="2140605" y="3972324"/>
            <a:ext cx="1222916" cy="64569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798" b="1">
                <a:solidFill>
                  <a:srgbClr val="000000"/>
                </a:solidFill>
                <a:latin typeface="Calibri"/>
                <a:ea typeface="Calibri"/>
                <a:cs typeface="Calibri"/>
                <a:sym typeface="Calibri"/>
              </a:rPr>
              <a:t>VS Code </a:t>
            </a:r>
            <a:endParaRPr/>
          </a:p>
          <a:p>
            <a:pPr marL="0" marR="0" lvl="0" indent="0" algn="ctr" rtl="0">
              <a:spcBef>
                <a:spcPts val="0"/>
              </a:spcBef>
              <a:spcAft>
                <a:spcPts val="0"/>
              </a:spcAft>
              <a:buNone/>
            </a:pPr>
            <a:r>
              <a:rPr lang="en-US" sz="1798" b="1">
                <a:solidFill>
                  <a:srgbClr val="000000"/>
                </a:solidFill>
                <a:latin typeface="Calibri"/>
                <a:ea typeface="Calibri"/>
                <a:cs typeface="Calibri"/>
                <a:sym typeface="Calibri"/>
              </a:rPr>
              <a:t>BAS</a:t>
            </a:r>
            <a:endParaRPr/>
          </a:p>
        </p:txBody>
      </p:sp>
      <p:pic>
        <p:nvPicPr>
          <p:cNvPr id="1385" name="Google Shape;1385;p62" descr="Install Visual Studio Code on Linux | Snap Store"/>
          <p:cNvPicPr preferRelativeResize="0"/>
          <p:nvPr/>
        </p:nvPicPr>
        <p:blipFill rotWithShape="1">
          <a:blip r:embed="rId6">
            <a:alphaModFix/>
          </a:blip>
          <a:srcRect/>
          <a:stretch/>
        </p:blipFill>
        <p:spPr>
          <a:xfrm>
            <a:off x="704121" y="3972322"/>
            <a:ext cx="611774" cy="611774"/>
          </a:xfrm>
          <a:prstGeom prst="rect">
            <a:avLst/>
          </a:prstGeom>
          <a:noFill/>
          <a:ln>
            <a:noFill/>
          </a:ln>
        </p:spPr>
      </p:pic>
      <p:pic>
        <p:nvPicPr>
          <p:cNvPr id="1386" name="Google Shape;1386;p62" descr="https://www12.lunapic.com/editor/working/161406318813978311?5830121565"/>
          <p:cNvPicPr preferRelativeResize="0"/>
          <p:nvPr/>
        </p:nvPicPr>
        <p:blipFill rotWithShape="1">
          <a:blip r:embed="rId7">
            <a:alphaModFix/>
          </a:blip>
          <a:srcRect/>
          <a:stretch/>
        </p:blipFill>
        <p:spPr>
          <a:xfrm>
            <a:off x="1211447" y="3744773"/>
            <a:ext cx="1296589" cy="1018373"/>
          </a:xfrm>
          <a:prstGeom prst="rect">
            <a:avLst/>
          </a:prstGeom>
          <a:noFill/>
          <a:ln>
            <a:noFill/>
          </a:ln>
        </p:spPr>
      </p:pic>
      <p:sp>
        <p:nvSpPr>
          <p:cNvPr id="1387" name="Google Shape;1387;p62"/>
          <p:cNvSpPr/>
          <p:nvPr/>
        </p:nvSpPr>
        <p:spPr>
          <a:xfrm>
            <a:off x="349749" y="5128245"/>
            <a:ext cx="3890705" cy="1235973"/>
          </a:xfrm>
          <a:prstGeom prst="rect">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798">
              <a:solidFill>
                <a:srgbClr val="FFFFFF"/>
              </a:solidFill>
              <a:latin typeface="Calibri"/>
              <a:ea typeface="Calibri"/>
              <a:cs typeface="Calibri"/>
              <a:sym typeface="Calibri"/>
            </a:endParaRPr>
          </a:p>
        </p:txBody>
      </p:sp>
      <p:sp>
        <p:nvSpPr>
          <p:cNvPr id="1388" name="Google Shape;1388;p62"/>
          <p:cNvSpPr/>
          <p:nvPr/>
        </p:nvSpPr>
        <p:spPr>
          <a:xfrm>
            <a:off x="457302" y="5470988"/>
            <a:ext cx="1612739" cy="633756"/>
          </a:xfrm>
          <a:prstGeom prst="roundRect">
            <a:avLst>
              <a:gd name="adj" fmla="val 16667"/>
            </a:avLst>
          </a:prstGeom>
          <a:solidFill>
            <a:schemeClr val="accent4"/>
          </a:solidFill>
          <a:ln w="12700" cap="flat" cmpd="sng">
            <a:solidFill>
              <a:srgbClr val="BA8C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798">
                <a:solidFill>
                  <a:srgbClr val="FFFFFF"/>
                </a:solidFill>
                <a:latin typeface="Calibri"/>
                <a:ea typeface="Calibri"/>
                <a:cs typeface="Calibri"/>
                <a:sym typeface="Calibri"/>
              </a:rPr>
              <a:t>Fiori Elements Project</a:t>
            </a:r>
            <a:endParaRPr/>
          </a:p>
        </p:txBody>
      </p:sp>
      <p:sp>
        <p:nvSpPr>
          <p:cNvPr id="1389" name="Google Shape;1389;p62"/>
          <p:cNvSpPr/>
          <p:nvPr/>
        </p:nvSpPr>
        <p:spPr>
          <a:xfrm>
            <a:off x="2326811" y="5470988"/>
            <a:ext cx="1827855" cy="633756"/>
          </a:xfrm>
          <a:prstGeom prst="roundRect">
            <a:avLst>
              <a:gd name="adj" fmla="val 16667"/>
            </a:avLst>
          </a:prstGeom>
          <a:solidFill>
            <a:srgbClr val="0C0C0C"/>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798">
                <a:solidFill>
                  <a:srgbClr val="FFFFFF"/>
                </a:solidFill>
                <a:latin typeface="Calibri"/>
                <a:ea typeface="Calibri"/>
                <a:cs typeface="Calibri"/>
                <a:sym typeface="Calibri"/>
              </a:rPr>
              <a:t>Annotations.xml</a:t>
            </a:r>
            <a:endParaRPr/>
          </a:p>
        </p:txBody>
      </p:sp>
      <p:cxnSp>
        <p:nvCxnSpPr>
          <p:cNvPr id="1390" name="Google Shape;1390;p62"/>
          <p:cNvCxnSpPr>
            <a:stCxn id="1388" idx="3"/>
            <a:endCxn id="1389" idx="1"/>
          </p:cNvCxnSpPr>
          <p:nvPr/>
        </p:nvCxnSpPr>
        <p:spPr>
          <a:xfrm>
            <a:off x="2070041" y="5787866"/>
            <a:ext cx="256800" cy="0"/>
          </a:xfrm>
          <a:prstGeom prst="straightConnector1">
            <a:avLst/>
          </a:prstGeom>
          <a:noFill/>
          <a:ln w="19050" cap="flat" cmpd="sng">
            <a:solidFill>
              <a:schemeClr val="dk1"/>
            </a:solidFill>
            <a:prstDash val="solid"/>
            <a:miter lim="800000"/>
            <a:headEnd type="none" w="sm" len="sm"/>
            <a:tailEnd type="none" w="sm" len="sm"/>
          </a:ln>
        </p:spPr>
      </p:cxnSp>
      <p:cxnSp>
        <p:nvCxnSpPr>
          <p:cNvPr id="1391" name="Google Shape;1391;p62"/>
          <p:cNvCxnSpPr>
            <a:endCxn id="1387" idx="0"/>
          </p:cNvCxnSpPr>
          <p:nvPr/>
        </p:nvCxnSpPr>
        <p:spPr>
          <a:xfrm>
            <a:off x="2295102" y="4756845"/>
            <a:ext cx="0" cy="371400"/>
          </a:xfrm>
          <a:prstGeom prst="straightConnector1">
            <a:avLst/>
          </a:prstGeom>
          <a:noFill/>
          <a:ln w="19050" cap="flat" cmpd="sng">
            <a:solidFill>
              <a:schemeClr val="accent4"/>
            </a:solidFill>
            <a:prstDash val="solid"/>
            <a:miter lim="800000"/>
            <a:headEnd type="none" w="sm" len="sm"/>
            <a:tailEnd type="triangle" w="med" len="med"/>
          </a:ln>
        </p:spPr>
      </p:cxnSp>
      <p:cxnSp>
        <p:nvCxnSpPr>
          <p:cNvPr id="1392" name="Google Shape;1392;p62"/>
          <p:cNvCxnSpPr>
            <a:stCxn id="1375" idx="2"/>
          </p:cNvCxnSpPr>
          <p:nvPr/>
        </p:nvCxnSpPr>
        <p:spPr>
          <a:xfrm>
            <a:off x="2070042" y="3217351"/>
            <a:ext cx="0" cy="527400"/>
          </a:xfrm>
          <a:prstGeom prst="straightConnector1">
            <a:avLst/>
          </a:prstGeom>
          <a:noFill/>
          <a:ln w="19050" cap="flat" cmpd="sng">
            <a:solidFill>
              <a:schemeClr val="accent4"/>
            </a:solidFill>
            <a:prstDash val="solid"/>
            <a:miter lim="800000"/>
            <a:headEnd type="none" w="sm" len="sm"/>
            <a:tailEnd type="triangle" w="med" len="med"/>
          </a:ln>
        </p:spPr>
      </p:cxnSp>
      <p:cxnSp>
        <p:nvCxnSpPr>
          <p:cNvPr id="1393" name="Google Shape;1393;p62"/>
          <p:cNvCxnSpPr/>
          <p:nvPr/>
        </p:nvCxnSpPr>
        <p:spPr>
          <a:xfrm>
            <a:off x="9793627" y="4750343"/>
            <a:ext cx="0" cy="371499"/>
          </a:xfrm>
          <a:prstGeom prst="straightConnector1">
            <a:avLst/>
          </a:prstGeom>
          <a:noFill/>
          <a:ln w="19050" cap="flat" cmpd="sng">
            <a:solidFill>
              <a:schemeClr val="accent4"/>
            </a:solidFill>
            <a:prstDash val="solid"/>
            <a:miter lim="800000"/>
            <a:headEnd type="none" w="sm" len="sm"/>
            <a:tailEnd type="triangle" w="med" len="med"/>
          </a:ln>
        </p:spPr>
      </p:cxnSp>
      <p:cxnSp>
        <p:nvCxnSpPr>
          <p:cNvPr id="1394" name="Google Shape;1394;p62"/>
          <p:cNvCxnSpPr/>
          <p:nvPr/>
        </p:nvCxnSpPr>
        <p:spPr>
          <a:xfrm>
            <a:off x="9568567" y="3211255"/>
            <a:ext cx="0" cy="527117"/>
          </a:xfrm>
          <a:prstGeom prst="straightConnector1">
            <a:avLst/>
          </a:prstGeom>
          <a:noFill/>
          <a:ln w="19050" cap="flat" cmpd="sng">
            <a:solidFill>
              <a:schemeClr val="accent4"/>
            </a:solidFill>
            <a:prstDash val="solid"/>
            <a:miter lim="800000"/>
            <a:headEnd type="none" w="sm" len="sm"/>
            <a:tailEnd type="triangle" w="med" len="med"/>
          </a:ln>
        </p:spPr>
      </p:cxnSp>
      <p:pic>
        <p:nvPicPr>
          <p:cNvPr id="1395" name="Google Shape;1395;p62" descr="Electric Plug Connect Concept Socket. Get Connected Or Disconnect Vector  Power Plug Cable Illustration Stock Vector - Illustration of adapter,  element: 167568132"/>
          <p:cNvPicPr preferRelativeResize="0"/>
          <p:nvPr/>
        </p:nvPicPr>
        <p:blipFill rotWithShape="1">
          <a:blip r:embed="rId8">
            <a:alphaModFix/>
          </a:blip>
          <a:srcRect/>
          <a:stretch/>
        </p:blipFill>
        <p:spPr>
          <a:xfrm>
            <a:off x="4256309" y="5004703"/>
            <a:ext cx="3676209" cy="1359513"/>
          </a:xfrm>
          <a:prstGeom prst="rect">
            <a:avLst/>
          </a:prstGeom>
          <a:noFill/>
          <a:ln>
            <a:noFill/>
          </a:ln>
        </p:spPr>
      </p:pic>
      <p:sp>
        <p:nvSpPr>
          <p:cNvPr id="1396" name="Google Shape;1396;p62"/>
          <p:cNvSpPr/>
          <p:nvPr/>
        </p:nvSpPr>
        <p:spPr>
          <a:xfrm rot="-5400000">
            <a:off x="5834945" y="4551194"/>
            <a:ext cx="461315" cy="527117"/>
          </a:xfrm>
          <a:prstGeom prst="chevron">
            <a:avLst>
              <a:gd name="adj" fmla="val 50000"/>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798">
              <a:solidFill>
                <a:srgbClr val="000000"/>
              </a:solidFill>
              <a:latin typeface="Calibri"/>
              <a:ea typeface="Calibri"/>
              <a:cs typeface="Calibri"/>
              <a:sym typeface="Calibri"/>
            </a:endParaRPr>
          </a:p>
        </p:txBody>
      </p:sp>
      <p:sp>
        <p:nvSpPr>
          <p:cNvPr id="1397" name="Google Shape;1397;p62"/>
          <p:cNvSpPr/>
          <p:nvPr/>
        </p:nvSpPr>
        <p:spPr>
          <a:xfrm rot="-5400000">
            <a:off x="5834945" y="4166122"/>
            <a:ext cx="461315" cy="527117"/>
          </a:xfrm>
          <a:prstGeom prst="chevron">
            <a:avLst>
              <a:gd name="adj" fmla="val 50000"/>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798">
              <a:solidFill>
                <a:srgbClr val="000000"/>
              </a:solidFill>
              <a:latin typeface="Calibri"/>
              <a:ea typeface="Calibri"/>
              <a:cs typeface="Calibri"/>
              <a:sym typeface="Calibri"/>
            </a:endParaRPr>
          </a:p>
        </p:txBody>
      </p:sp>
      <p:sp>
        <p:nvSpPr>
          <p:cNvPr id="1398" name="Google Shape;1398;p62"/>
          <p:cNvSpPr/>
          <p:nvPr/>
        </p:nvSpPr>
        <p:spPr>
          <a:xfrm rot="-5400000">
            <a:off x="5834945" y="3801105"/>
            <a:ext cx="461315" cy="527117"/>
          </a:xfrm>
          <a:prstGeom prst="chevron">
            <a:avLst>
              <a:gd name="adj" fmla="val 50000"/>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798">
              <a:solidFill>
                <a:srgbClr val="000000"/>
              </a:solidFill>
              <a:latin typeface="Calibri"/>
              <a:ea typeface="Calibri"/>
              <a:cs typeface="Calibri"/>
              <a:sym typeface="Calibri"/>
            </a:endParaRPr>
          </a:p>
        </p:txBody>
      </p:sp>
      <p:pic>
        <p:nvPicPr>
          <p:cNvPr id="1399" name="Google Shape;1399;p62" descr="Happy Images | Free Vectors, Stock Photos &amp;amp; PSD"/>
          <p:cNvPicPr preferRelativeResize="0"/>
          <p:nvPr/>
        </p:nvPicPr>
        <p:blipFill rotWithShape="1">
          <a:blip r:embed="rId9">
            <a:alphaModFix/>
          </a:blip>
          <a:srcRect/>
          <a:stretch/>
        </p:blipFill>
        <p:spPr>
          <a:xfrm>
            <a:off x="3771679" y="1440513"/>
            <a:ext cx="2753669" cy="1834313"/>
          </a:xfrm>
          <a:prstGeom prst="rect">
            <a:avLst/>
          </a:prstGeom>
          <a:noFill/>
          <a:ln>
            <a:noFill/>
          </a:ln>
        </p:spPr>
      </p:pic>
      <p:sp>
        <p:nvSpPr>
          <p:cNvPr id="1400" name="Google Shape;1400;p62"/>
          <p:cNvSpPr txBox="1"/>
          <p:nvPr/>
        </p:nvSpPr>
        <p:spPr>
          <a:xfrm>
            <a:off x="3363523" y="849822"/>
            <a:ext cx="3403277" cy="861133"/>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198" b="1">
                <a:solidFill>
                  <a:srgbClr val="00B050"/>
                </a:solidFill>
                <a:latin typeface="Calibri"/>
                <a:ea typeface="Calibri"/>
                <a:cs typeface="Calibri"/>
                <a:sym typeface="Calibri"/>
              </a:rPr>
              <a:t>Anubhav</a:t>
            </a:r>
            <a:endParaRPr/>
          </a:p>
          <a:p>
            <a:pPr marL="0" marR="0" lvl="0" indent="0" algn="ctr" rtl="0">
              <a:spcBef>
                <a:spcPts val="0"/>
              </a:spcBef>
              <a:spcAft>
                <a:spcPts val="0"/>
              </a:spcAft>
              <a:buNone/>
            </a:pPr>
            <a:r>
              <a:rPr lang="en-US" sz="1798" b="1">
                <a:solidFill>
                  <a:srgbClr val="000000"/>
                </a:solidFill>
                <a:latin typeface="Calibri"/>
                <a:ea typeface="Calibri"/>
                <a:cs typeface="Calibri"/>
                <a:sym typeface="Calibri"/>
              </a:rPr>
              <a:t>Happy User</a:t>
            </a:r>
            <a:endParaRPr/>
          </a:p>
        </p:txBody>
      </p:sp>
      <p:pic>
        <p:nvPicPr>
          <p:cNvPr id="1401" name="Google Shape;1401;p62" descr="Fiori Elements based HR MSS Reporting Dashboards in Action. | SAP Blogs"/>
          <p:cNvPicPr preferRelativeResize="0"/>
          <p:nvPr/>
        </p:nvPicPr>
        <p:blipFill rotWithShape="1">
          <a:blip r:embed="rId10">
            <a:alphaModFix/>
          </a:blip>
          <a:srcRect/>
          <a:stretch/>
        </p:blipFill>
        <p:spPr>
          <a:xfrm>
            <a:off x="6065601" y="1168821"/>
            <a:ext cx="2050110" cy="998361"/>
          </a:xfrm>
          <a:prstGeom prst="rect">
            <a:avLst/>
          </a:prstGeom>
          <a:noFill/>
          <a:ln>
            <a:noFill/>
          </a:ln>
        </p:spPr>
      </p:pic>
      <p:sp>
        <p:nvSpPr>
          <p:cNvPr id="36"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pic>
        <p:nvPicPr>
          <p:cNvPr id="37"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7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7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1394"/>
                                        </p:tgtEl>
                                        <p:attrNameLst>
                                          <p:attrName>style.visibility</p:attrName>
                                        </p:attrNameLst>
                                      </p:cBhvr>
                                      <p:to>
                                        <p:strVal val="visible"/>
                                      </p:to>
                                    </p:set>
                                    <p:animEffect transition="in" filter="fade">
                                      <p:cBhvr>
                                        <p:cTn id="13" dur="1000"/>
                                        <p:tgtEl>
                                          <p:spTgt spid="1394"/>
                                        </p:tgtEl>
                                      </p:cBhvr>
                                    </p:animEffect>
                                  </p:childTnLst>
                                </p:cTn>
                              </p:par>
                              <p:par>
                                <p:cTn id="14" presetID="10" presetClass="entr" presetSubtype="0" fill="hold" nodeType="withEffect">
                                  <p:stCondLst>
                                    <p:cond delay="0"/>
                                  </p:stCondLst>
                                  <p:childTnLst>
                                    <p:set>
                                      <p:cBhvr>
                                        <p:cTn id="15" dur="1" fill="hold">
                                          <p:stCondLst>
                                            <p:cond delay="0"/>
                                          </p:stCondLst>
                                        </p:cTn>
                                        <p:tgtEl>
                                          <p:spTgt spid="1376"/>
                                        </p:tgtEl>
                                        <p:attrNameLst>
                                          <p:attrName>style.visibility</p:attrName>
                                        </p:attrNameLst>
                                      </p:cBhvr>
                                      <p:to>
                                        <p:strVal val="visible"/>
                                      </p:to>
                                    </p:set>
                                    <p:animEffect transition="in" filter="fade">
                                      <p:cBhvr>
                                        <p:cTn id="16" dur="1000"/>
                                        <p:tgtEl>
                                          <p:spTgt spid="1376"/>
                                        </p:tgtEl>
                                      </p:cBhvr>
                                    </p:animEffect>
                                  </p:childTnLst>
                                </p:cTn>
                              </p:par>
                              <p:par>
                                <p:cTn id="17" presetID="10" presetClass="entr" presetSubtype="0" fill="hold" nodeType="withEffect">
                                  <p:stCondLst>
                                    <p:cond delay="0"/>
                                  </p:stCondLst>
                                  <p:childTnLst>
                                    <p:set>
                                      <p:cBhvr>
                                        <p:cTn id="18" dur="1" fill="hold">
                                          <p:stCondLst>
                                            <p:cond delay="0"/>
                                          </p:stCondLst>
                                        </p:cTn>
                                        <p:tgtEl>
                                          <p:spTgt spid="1378"/>
                                        </p:tgtEl>
                                        <p:attrNameLst>
                                          <p:attrName>style.visibility</p:attrName>
                                        </p:attrNameLst>
                                      </p:cBhvr>
                                      <p:to>
                                        <p:strVal val="visible"/>
                                      </p:to>
                                    </p:set>
                                    <p:animEffect transition="in" filter="fade">
                                      <p:cBhvr>
                                        <p:cTn id="19" dur="1000"/>
                                        <p:tgtEl>
                                          <p:spTgt spid="1378"/>
                                        </p:tgtEl>
                                      </p:cBhvr>
                                    </p:animEffect>
                                  </p:childTnLst>
                                </p:cTn>
                              </p:par>
                              <p:par>
                                <p:cTn id="20" presetID="10" presetClass="entr" presetSubtype="0" fill="hold" nodeType="withEffect">
                                  <p:stCondLst>
                                    <p:cond delay="0"/>
                                  </p:stCondLst>
                                  <p:childTnLst>
                                    <p:set>
                                      <p:cBhvr>
                                        <p:cTn id="21" dur="1" fill="hold">
                                          <p:stCondLst>
                                            <p:cond delay="0"/>
                                          </p:stCondLst>
                                        </p:cTn>
                                        <p:tgtEl>
                                          <p:spTgt spid="1377"/>
                                        </p:tgtEl>
                                        <p:attrNameLst>
                                          <p:attrName>style.visibility</p:attrName>
                                        </p:attrNameLst>
                                      </p:cBhvr>
                                      <p:to>
                                        <p:strVal val="visible"/>
                                      </p:to>
                                    </p:set>
                                    <p:animEffect transition="in" filter="fade">
                                      <p:cBhvr>
                                        <p:cTn id="22" dur="1000"/>
                                        <p:tgtEl>
                                          <p:spTgt spid="137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393"/>
                                        </p:tgtEl>
                                        <p:attrNameLst>
                                          <p:attrName>style.visibility</p:attrName>
                                        </p:attrNameLst>
                                      </p:cBhvr>
                                      <p:to>
                                        <p:strVal val="visible"/>
                                      </p:to>
                                    </p:set>
                                    <p:animEffect transition="in" filter="fade">
                                      <p:cBhvr>
                                        <p:cTn id="27" dur="1000"/>
                                        <p:tgtEl>
                                          <p:spTgt spid="1393"/>
                                        </p:tgtEl>
                                      </p:cBhvr>
                                    </p:animEffect>
                                  </p:childTnLst>
                                </p:cTn>
                              </p:par>
                              <p:par>
                                <p:cTn id="28" presetID="10" presetClass="entr" presetSubtype="0" fill="hold" nodeType="withEffect">
                                  <p:stCondLst>
                                    <p:cond delay="0"/>
                                  </p:stCondLst>
                                  <p:childTnLst>
                                    <p:set>
                                      <p:cBhvr>
                                        <p:cTn id="29" dur="1" fill="hold">
                                          <p:stCondLst>
                                            <p:cond delay="0"/>
                                          </p:stCondLst>
                                        </p:cTn>
                                        <p:tgtEl>
                                          <p:spTgt spid="1368"/>
                                        </p:tgtEl>
                                        <p:attrNameLst>
                                          <p:attrName>style.visibility</p:attrName>
                                        </p:attrNameLst>
                                      </p:cBhvr>
                                      <p:to>
                                        <p:strVal val="visible"/>
                                      </p:to>
                                    </p:set>
                                    <p:animEffect transition="in" filter="fade">
                                      <p:cBhvr>
                                        <p:cTn id="30" dur="1000"/>
                                        <p:tgtEl>
                                          <p:spTgt spid="1368"/>
                                        </p:tgtEl>
                                      </p:cBhvr>
                                    </p:animEffect>
                                  </p:childTnLst>
                                </p:cTn>
                              </p:par>
                              <p:par>
                                <p:cTn id="31" presetID="10" presetClass="entr" presetSubtype="0" fill="hold" nodeType="withEffect">
                                  <p:stCondLst>
                                    <p:cond delay="0"/>
                                  </p:stCondLst>
                                  <p:childTnLst>
                                    <p:set>
                                      <p:cBhvr>
                                        <p:cTn id="32" dur="1" fill="hold">
                                          <p:stCondLst>
                                            <p:cond delay="0"/>
                                          </p:stCondLst>
                                        </p:cTn>
                                        <p:tgtEl>
                                          <p:spTgt spid="1382"/>
                                        </p:tgtEl>
                                        <p:attrNameLst>
                                          <p:attrName>style.visibility</p:attrName>
                                        </p:attrNameLst>
                                      </p:cBhvr>
                                      <p:to>
                                        <p:strVal val="visible"/>
                                      </p:to>
                                    </p:set>
                                    <p:animEffect transition="in" filter="fade">
                                      <p:cBhvr>
                                        <p:cTn id="33" dur="1000"/>
                                        <p:tgtEl>
                                          <p:spTgt spid="1382"/>
                                        </p:tgtEl>
                                      </p:cBhvr>
                                    </p:animEffect>
                                  </p:childTnLst>
                                </p:cTn>
                              </p:par>
                              <p:par>
                                <p:cTn id="34" presetID="10" presetClass="entr" presetSubtype="0" fill="hold" nodeType="withEffect">
                                  <p:stCondLst>
                                    <p:cond delay="0"/>
                                  </p:stCondLst>
                                  <p:childTnLst>
                                    <p:set>
                                      <p:cBhvr>
                                        <p:cTn id="35" dur="1" fill="hold">
                                          <p:stCondLst>
                                            <p:cond delay="0"/>
                                          </p:stCondLst>
                                        </p:cTn>
                                        <p:tgtEl>
                                          <p:spTgt spid="1379"/>
                                        </p:tgtEl>
                                        <p:attrNameLst>
                                          <p:attrName>style.visibility</p:attrName>
                                        </p:attrNameLst>
                                      </p:cBhvr>
                                      <p:to>
                                        <p:strVal val="visible"/>
                                      </p:to>
                                    </p:set>
                                    <p:animEffect transition="in" filter="fade">
                                      <p:cBhvr>
                                        <p:cTn id="36" dur="1000"/>
                                        <p:tgtEl>
                                          <p:spTgt spid="1379"/>
                                        </p:tgtEl>
                                      </p:cBhvr>
                                    </p:animEffect>
                                  </p:childTnLst>
                                </p:cTn>
                              </p:par>
                              <p:par>
                                <p:cTn id="37" presetID="10" presetClass="entr" presetSubtype="0" fill="hold" nodeType="withEffect">
                                  <p:stCondLst>
                                    <p:cond delay="0"/>
                                  </p:stCondLst>
                                  <p:childTnLst>
                                    <p:set>
                                      <p:cBhvr>
                                        <p:cTn id="38" dur="1" fill="hold">
                                          <p:stCondLst>
                                            <p:cond delay="0"/>
                                          </p:stCondLst>
                                        </p:cTn>
                                        <p:tgtEl>
                                          <p:spTgt spid="1381"/>
                                        </p:tgtEl>
                                        <p:attrNameLst>
                                          <p:attrName>style.visibility</p:attrName>
                                        </p:attrNameLst>
                                      </p:cBhvr>
                                      <p:to>
                                        <p:strVal val="visible"/>
                                      </p:to>
                                    </p:set>
                                    <p:animEffect transition="in" filter="fade">
                                      <p:cBhvr>
                                        <p:cTn id="39" dur="1000"/>
                                        <p:tgtEl>
                                          <p:spTgt spid="1381"/>
                                        </p:tgtEl>
                                      </p:cBhvr>
                                    </p:animEffect>
                                  </p:childTnLst>
                                </p:cTn>
                              </p:par>
                              <p:par>
                                <p:cTn id="40" presetID="10" presetClass="entr" presetSubtype="0" fill="hold" nodeType="withEffect">
                                  <p:stCondLst>
                                    <p:cond delay="0"/>
                                  </p:stCondLst>
                                  <p:childTnLst>
                                    <p:set>
                                      <p:cBhvr>
                                        <p:cTn id="41" dur="1" fill="hold">
                                          <p:stCondLst>
                                            <p:cond delay="0"/>
                                          </p:stCondLst>
                                        </p:cTn>
                                        <p:tgtEl>
                                          <p:spTgt spid="1380"/>
                                        </p:tgtEl>
                                        <p:attrNameLst>
                                          <p:attrName>style.visibility</p:attrName>
                                        </p:attrNameLst>
                                      </p:cBhvr>
                                      <p:to>
                                        <p:strVal val="visible"/>
                                      </p:to>
                                    </p:set>
                                    <p:animEffect transition="in" filter="fade">
                                      <p:cBhvr>
                                        <p:cTn id="42" dur="1000"/>
                                        <p:tgtEl>
                                          <p:spTgt spid="1380"/>
                                        </p:tgtEl>
                                      </p:cBhvr>
                                    </p:animEffec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374"/>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375"/>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1392"/>
                                        </p:tgtEl>
                                        <p:attrNameLst>
                                          <p:attrName>style.visibility</p:attrName>
                                        </p:attrNameLst>
                                      </p:cBhvr>
                                      <p:to>
                                        <p:strVal val="visible"/>
                                      </p:to>
                                    </p:set>
                                    <p:animEffect transition="in" filter="fade">
                                      <p:cBhvr>
                                        <p:cTn id="53" dur="1000"/>
                                        <p:tgtEl>
                                          <p:spTgt spid="1392"/>
                                        </p:tgtEl>
                                      </p:cBhvr>
                                    </p:animEffect>
                                  </p:childTnLst>
                                </p:cTn>
                              </p:par>
                              <p:par>
                                <p:cTn id="54" presetID="10" presetClass="entr" presetSubtype="0" fill="hold" nodeType="withEffect">
                                  <p:stCondLst>
                                    <p:cond delay="0"/>
                                  </p:stCondLst>
                                  <p:childTnLst>
                                    <p:set>
                                      <p:cBhvr>
                                        <p:cTn id="55" dur="1" fill="hold">
                                          <p:stCondLst>
                                            <p:cond delay="0"/>
                                          </p:stCondLst>
                                        </p:cTn>
                                        <p:tgtEl>
                                          <p:spTgt spid="1383"/>
                                        </p:tgtEl>
                                        <p:attrNameLst>
                                          <p:attrName>style.visibility</p:attrName>
                                        </p:attrNameLst>
                                      </p:cBhvr>
                                      <p:to>
                                        <p:strVal val="visible"/>
                                      </p:to>
                                    </p:set>
                                    <p:animEffect transition="in" filter="fade">
                                      <p:cBhvr>
                                        <p:cTn id="56" dur="1000"/>
                                        <p:tgtEl>
                                          <p:spTgt spid="1383"/>
                                        </p:tgtEl>
                                      </p:cBhvr>
                                    </p:animEffect>
                                  </p:childTnLst>
                                </p:cTn>
                              </p:par>
                              <p:par>
                                <p:cTn id="57" presetID="10" presetClass="entr" presetSubtype="0" fill="hold" nodeType="withEffect">
                                  <p:stCondLst>
                                    <p:cond delay="0"/>
                                  </p:stCondLst>
                                  <p:childTnLst>
                                    <p:set>
                                      <p:cBhvr>
                                        <p:cTn id="58" dur="1" fill="hold">
                                          <p:stCondLst>
                                            <p:cond delay="0"/>
                                          </p:stCondLst>
                                        </p:cTn>
                                        <p:tgtEl>
                                          <p:spTgt spid="1384"/>
                                        </p:tgtEl>
                                        <p:attrNameLst>
                                          <p:attrName>style.visibility</p:attrName>
                                        </p:attrNameLst>
                                      </p:cBhvr>
                                      <p:to>
                                        <p:strVal val="visible"/>
                                      </p:to>
                                    </p:set>
                                    <p:animEffect transition="in" filter="fade">
                                      <p:cBhvr>
                                        <p:cTn id="59" dur="1000"/>
                                        <p:tgtEl>
                                          <p:spTgt spid="1384"/>
                                        </p:tgtEl>
                                      </p:cBhvr>
                                    </p:animEffect>
                                  </p:childTnLst>
                                </p:cTn>
                              </p:par>
                              <p:par>
                                <p:cTn id="60" presetID="10" presetClass="entr" presetSubtype="0" fill="hold" nodeType="withEffect">
                                  <p:stCondLst>
                                    <p:cond delay="0"/>
                                  </p:stCondLst>
                                  <p:childTnLst>
                                    <p:set>
                                      <p:cBhvr>
                                        <p:cTn id="61" dur="1" fill="hold">
                                          <p:stCondLst>
                                            <p:cond delay="0"/>
                                          </p:stCondLst>
                                        </p:cTn>
                                        <p:tgtEl>
                                          <p:spTgt spid="1386"/>
                                        </p:tgtEl>
                                        <p:attrNameLst>
                                          <p:attrName>style.visibility</p:attrName>
                                        </p:attrNameLst>
                                      </p:cBhvr>
                                      <p:to>
                                        <p:strVal val="visible"/>
                                      </p:to>
                                    </p:set>
                                    <p:animEffect transition="in" filter="fade">
                                      <p:cBhvr>
                                        <p:cTn id="62" dur="1000"/>
                                        <p:tgtEl>
                                          <p:spTgt spid="1386"/>
                                        </p:tgtEl>
                                      </p:cBhvr>
                                    </p:animEffect>
                                  </p:childTnLst>
                                </p:cTn>
                              </p:par>
                              <p:par>
                                <p:cTn id="63" presetID="10" presetClass="entr" presetSubtype="0" fill="hold" nodeType="withEffect">
                                  <p:stCondLst>
                                    <p:cond delay="0"/>
                                  </p:stCondLst>
                                  <p:childTnLst>
                                    <p:set>
                                      <p:cBhvr>
                                        <p:cTn id="64" dur="1" fill="hold">
                                          <p:stCondLst>
                                            <p:cond delay="0"/>
                                          </p:stCondLst>
                                        </p:cTn>
                                        <p:tgtEl>
                                          <p:spTgt spid="1385"/>
                                        </p:tgtEl>
                                        <p:attrNameLst>
                                          <p:attrName>style.visibility</p:attrName>
                                        </p:attrNameLst>
                                      </p:cBhvr>
                                      <p:to>
                                        <p:strVal val="visible"/>
                                      </p:to>
                                    </p:set>
                                    <p:animEffect transition="in" filter="fade">
                                      <p:cBhvr>
                                        <p:cTn id="65" dur="1000"/>
                                        <p:tgtEl>
                                          <p:spTgt spid="1385"/>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1391"/>
                                        </p:tgtEl>
                                        <p:attrNameLst>
                                          <p:attrName>style.visibility</p:attrName>
                                        </p:attrNameLst>
                                      </p:cBhvr>
                                      <p:to>
                                        <p:strVal val="visible"/>
                                      </p:to>
                                    </p:set>
                                    <p:animEffect transition="in" filter="fade">
                                      <p:cBhvr>
                                        <p:cTn id="70" dur="1000"/>
                                        <p:tgtEl>
                                          <p:spTgt spid="1391"/>
                                        </p:tgtEl>
                                      </p:cBhvr>
                                    </p:animEffect>
                                  </p:childTnLst>
                                </p:cTn>
                              </p:par>
                              <p:par>
                                <p:cTn id="71" presetID="10" presetClass="entr" presetSubtype="0" fill="hold" nodeType="withEffect">
                                  <p:stCondLst>
                                    <p:cond delay="0"/>
                                  </p:stCondLst>
                                  <p:childTnLst>
                                    <p:set>
                                      <p:cBhvr>
                                        <p:cTn id="72" dur="1" fill="hold">
                                          <p:stCondLst>
                                            <p:cond delay="0"/>
                                          </p:stCondLst>
                                        </p:cTn>
                                        <p:tgtEl>
                                          <p:spTgt spid="1387"/>
                                        </p:tgtEl>
                                        <p:attrNameLst>
                                          <p:attrName>style.visibility</p:attrName>
                                        </p:attrNameLst>
                                      </p:cBhvr>
                                      <p:to>
                                        <p:strVal val="visible"/>
                                      </p:to>
                                    </p:set>
                                    <p:animEffect transition="in" filter="fade">
                                      <p:cBhvr>
                                        <p:cTn id="73" dur="1000"/>
                                        <p:tgtEl>
                                          <p:spTgt spid="1387"/>
                                        </p:tgtEl>
                                      </p:cBhvr>
                                    </p:animEffect>
                                  </p:childTnLst>
                                </p:cTn>
                              </p:par>
                              <p:par>
                                <p:cTn id="74" presetID="10" presetClass="entr" presetSubtype="0" fill="hold" nodeType="withEffect">
                                  <p:stCondLst>
                                    <p:cond delay="0"/>
                                  </p:stCondLst>
                                  <p:childTnLst>
                                    <p:set>
                                      <p:cBhvr>
                                        <p:cTn id="75" dur="1" fill="hold">
                                          <p:stCondLst>
                                            <p:cond delay="0"/>
                                          </p:stCondLst>
                                        </p:cTn>
                                        <p:tgtEl>
                                          <p:spTgt spid="1389"/>
                                        </p:tgtEl>
                                        <p:attrNameLst>
                                          <p:attrName>style.visibility</p:attrName>
                                        </p:attrNameLst>
                                      </p:cBhvr>
                                      <p:to>
                                        <p:strVal val="visible"/>
                                      </p:to>
                                    </p:set>
                                    <p:animEffect transition="in" filter="fade">
                                      <p:cBhvr>
                                        <p:cTn id="76" dur="1000"/>
                                        <p:tgtEl>
                                          <p:spTgt spid="1389"/>
                                        </p:tgtEl>
                                      </p:cBhvr>
                                    </p:animEffect>
                                  </p:childTnLst>
                                </p:cTn>
                              </p:par>
                              <p:par>
                                <p:cTn id="77" presetID="10" presetClass="entr" presetSubtype="0" fill="hold" nodeType="withEffect">
                                  <p:stCondLst>
                                    <p:cond delay="0"/>
                                  </p:stCondLst>
                                  <p:childTnLst>
                                    <p:set>
                                      <p:cBhvr>
                                        <p:cTn id="78" dur="1" fill="hold">
                                          <p:stCondLst>
                                            <p:cond delay="0"/>
                                          </p:stCondLst>
                                        </p:cTn>
                                        <p:tgtEl>
                                          <p:spTgt spid="1388"/>
                                        </p:tgtEl>
                                        <p:attrNameLst>
                                          <p:attrName>style.visibility</p:attrName>
                                        </p:attrNameLst>
                                      </p:cBhvr>
                                      <p:to>
                                        <p:strVal val="visible"/>
                                      </p:to>
                                    </p:set>
                                    <p:animEffect transition="in" filter="fade">
                                      <p:cBhvr>
                                        <p:cTn id="79" dur="1000"/>
                                        <p:tgtEl>
                                          <p:spTgt spid="1388"/>
                                        </p:tgtEl>
                                      </p:cBhvr>
                                    </p:animEffect>
                                  </p:childTnLst>
                                </p:cTn>
                              </p:par>
                              <p:par>
                                <p:cTn id="80" presetID="10" presetClass="entr" presetSubtype="0" fill="hold" nodeType="withEffect">
                                  <p:stCondLst>
                                    <p:cond delay="0"/>
                                  </p:stCondLst>
                                  <p:childTnLst>
                                    <p:set>
                                      <p:cBhvr>
                                        <p:cTn id="81" dur="1" fill="hold">
                                          <p:stCondLst>
                                            <p:cond delay="0"/>
                                          </p:stCondLst>
                                        </p:cTn>
                                        <p:tgtEl>
                                          <p:spTgt spid="1390"/>
                                        </p:tgtEl>
                                        <p:attrNameLst>
                                          <p:attrName>style.visibility</p:attrName>
                                        </p:attrNameLst>
                                      </p:cBhvr>
                                      <p:to>
                                        <p:strVal val="visible"/>
                                      </p:to>
                                    </p:set>
                                    <p:animEffect transition="in" filter="fade">
                                      <p:cBhvr>
                                        <p:cTn id="82" dur="1000"/>
                                        <p:tgtEl>
                                          <p:spTgt spid="1390"/>
                                        </p:tgtEl>
                                      </p:cBhvr>
                                    </p:animEffect>
                                  </p:childTnLst>
                                </p:cTn>
                              </p:par>
                            </p:childTnLst>
                          </p:cTn>
                        </p:par>
                      </p:childTnLst>
                    </p:cTn>
                  </p:par>
                  <p:par>
                    <p:cTn id="83" fill="hold">
                      <p:stCondLst>
                        <p:cond delay="indefinite"/>
                      </p:stCondLst>
                      <p:childTnLst>
                        <p:par>
                          <p:cTn id="84" fill="hold">
                            <p:stCondLst>
                              <p:cond delay="0"/>
                            </p:stCondLst>
                            <p:childTnLst>
                              <p:par>
                                <p:cTn id="85" presetID="23" presetClass="entr" presetSubtype="16" fill="hold" nodeType="clickEffect">
                                  <p:stCondLst>
                                    <p:cond delay="0"/>
                                  </p:stCondLst>
                                  <p:childTnLst>
                                    <p:set>
                                      <p:cBhvr>
                                        <p:cTn id="86" dur="1" fill="hold">
                                          <p:stCondLst>
                                            <p:cond delay="0"/>
                                          </p:stCondLst>
                                        </p:cTn>
                                        <p:tgtEl>
                                          <p:spTgt spid="1395"/>
                                        </p:tgtEl>
                                        <p:attrNameLst>
                                          <p:attrName>style.visibility</p:attrName>
                                        </p:attrNameLst>
                                      </p:cBhvr>
                                      <p:to>
                                        <p:strVal val="visible"/>
                                      </p:to>
                                    </p:set>
                                    <p:anim calcmode="lin" valueType="num">
                                      <p:cBhvr additive="base">
                                        <p:cTn id="87" dur="500"/>
                                        <p:tgtEl>
                                          <p:spTgt spid="1395"/>
                                        </p:tgtEl>
                                        <p:attrNameLst>
                                          <p:attrName>ppt_w</p:attrName>
                                        </p:attrNameLst>
                                      </p:cBhvr>
                                      <p:tavLst>
                                        <p:tav tm="0">
                                          <p:val>
                                            <p:strVal val="0"/>
                                          </p:val>
                                        </p:tav>
                                        <p:tav tm="100000">
                                          <p:val>
                                            <p:strVal val="#ppt_w"/>
                                          </p:val>
                                        </p:tav>
                                      </p:tavLst>
                                    </p:anim>
                                    <p:anim calcmode="lin" valueType="num">
                                      <p:cBhvr additive="base">
                                        <p:cTn id="88" dur="500"/>
                                        <p:tgtEl>
                                          <p:spTgt spid="1395"/>
                                        </p:tgtEl>
                                        <p:attrNameLst>
                                          <p:attrName>ppt_h</p:attrName>
                                        </p:attrNameLst>
                                      </p:cBhvr>
                                      <p:tavLst>
                                        <p:tav tm="0">
                                          <p:val>
                                            <p:strVal val="0"/>
                                          </p:val>
                                        </p:tav>
                                        <p:tav tm="100000">
                                          <p:val>
                                            <p:strVal val="#ppt_h"/>
                                          </p:val>
                                        </p:tav>
                                      </p:tavLst>
                                    </p:anim>
                                  </p:childTnLst>
                                </p:cTn>
                              </p:par>
                            </p:childTnLst>
                          </p:cTn>
                        </p:par>
                      </p:childTnLst>
                    </p:cTn>
                  </p:par>
                  <p:par>
                    <p:cTn id="89" fill="hold">
                      <p:stCondLst>
                        <p:cond delay="indefinite"/>
                      </p:stCondLst>
                      <p:childTnLst>
                        <p:par>
                          <p:cTn id="90" fill="hold">
                            <p:stCondLst>
                              <p:cond delay="0"/>
                            </p:stCondLst>
                            <p:childTnLst>
                              <p:par>
                                <p:cTn id="91" presetID="2" presetClass="entr" presetSubtype="4" fill="hold" nodeType="clickEffect">
                                  <p:stCondLst>
                                    <p:cond delay="0"/>
                                  </p:stCondLst>
                                  <p:childTnLst>
                                    <p:set>
                                      <p:cBhvr>
                                        <p:cTn id="92" dur="1" fill="hold">
                                          <p:stCondLst>
                                            <p:cond delay="0"/>
                                          </p:stCondLst>
                                        </p:cTn>
                                        <p:tgtEl>
                                          <p:spTgt spid="1396"/>
                                        </p:tgtEl>
                                        <p:attrNameLst>
                                          <p:attrName>style.visibility</p:attrName>
                                        </p:attrNameLst>
                                      </p:cBhvr>
                                      <p:to>
                                        <p:strVal val="visible"/>
                                      </p:to>
                                    </p:set>
                                    <p:anim calcmode="lin" valueType="num">
                                      <p:cBhvr additive="base">
                                        <p:cTn id="93" dur="800"/>
                                        <p:tgtEl>
                                          <p:spTgt spid="1396"/>
                                        </p:tgtEl>
                                        <p:attrNameLst>
                                          <p:attrName>ppt_y</p:attrName>
                                        </p:attrNameLst>
                                      </p:cBhvr>
                                      <p:tavLst>
                                        <p:tav tm="0">
                                          <p:val>
                                            <p:strVal val="#ppt_y+1"/>
                                          </p:val>
                                        </p:tav>
                                        <p:tav tm="100000">
                                          <p:val>
                                            <p:strVal val="#ppt_y"/>
                                          </p:val>
                                        </p:tav>
                                      </p:tavLst>
                                    </p:anim>
                                  </p:childTnLst>
                                </p:cTn>
                              </p:par>
                              <p:par>
                                <p:cTn id="94" presetID="2" presetClass="entr" presetSubtype="4" fill="hold" nodeType="withEffect">
                                  <p:stCondLst>
                                    <p:cond delay="500"/>
                                  </p:stCondLst>
                                  <p:childTnLst>
                                    <p:set>
                                      <p:cBhvr>
                                        <p:cTn id="95" dur="1" fill="hold">
                                          <p:stCondLst>
                                            <p:cond delay="0"/>
                                          </p:stCondLst>
                                        </p:cTn>
                                        <p:tgtEl>
                                          <p:spTgt spid="1397"/>
                                        </p:tgtEl>
                                        <p:attrNameLst>
                                          <p:attrName>style.visibility</p:attrName>
                                        </p:attrNameLst>
                                      </p:cBhvr>
                                      <p:to>
                                        <p:strVal val="visible"/>
                                      </p:to>
                                    </p:set>
                                    <p:anim calcmode="lin" valueType="num">
                                      <p:cBhvr additive="base">
                                        <p:cTn id="96" dur="1000"/>
                                        <p:tgtEl>
                                          <p:spTgt spid="1397"/>
                                        </p:tgtEl>
                                        <p:attrNameLst>
                                          <p:attrName>ppt_y</p:attrName>
                                        </p:attrNameLst>
                                      </p:cBhvr>
                                      <p:tavLst>
                                        <p:tav tm="0">
                                          <p:val>
                                            <p:strVal val="#ppt_y+1"/>
                                          </p:val>
                                        </p:tav>
                                        <p:tav tm="100000">
                                          <p:val>
                                            <p:strVal val="#ppt_y"/>
                                          </p:val>
                                        </p:tav>
                                      </p:tavLst>
                                    </p:anim>
                                  </p:childTnLst>
                                </p:cTn>
                              </p:par>
                              <p:par>
                                <p:cTn id="97" presetID="2" presetClass="entr" presetSubtype="4" fill="hold" nodeType="withEffect">
                                  <p:stCondLst>
                                    <p:cond delay="1300"/>
                                  </p:stCondLst>
                                  <p:childTnLst>
                                    <p:set>
                                      <p:cBhvr>
                                        <p:cTn id="98" dur="1" fill="hold">
                                          <p:stCondLst>
                                            <p:cond delay="0"/>
                                          </p:stCondLst>
                                        </p:cTn>
                                        <p:tgtEl>
                                          <p:spTgt spid="1398"/>
                                        </p:tgtEl>
                                        <p:attrNameLst>
                                          <p:attrName>style.visibility</p:attrName>
                                        </p:attrNameLst>
                                      </p:cBhvr>
                                      <p:to>
                                        <p:strVal val="visible"/>
                                      </p:to>
                                    </p:set>
                                    <p:anim calcmode="lin" valueType="num">
                                      <p:cBhvr additive="base">
                                        <p:cTn id="99" dur="1000"/>
                                        <p:tgtEl>
                                          <p:spTgt spid="1398"/>
                                        </p:tgtEl>
                                        <p:attrNameLst>
                                          <p:attrName>ppt_y</p:attrName>
                                        </p:attrNameLst>
                                      </p:cBhvr>
                                      <p:tavLst>
                                        <p:tav tm="0">
                                          <p:val>
                                            <p:strVal val="#ppt_y+1"/>
                                          </p:val>
                                        </p:tav>
                                        <p:tav tm="100000">
                                          <p:val>
                                            <p:strVal val="#ppt_y"/>
                                          </p:val>
                                        </p:tav>
                                      </p:tavLst>
                                    </p:anim>
                                  </p:childTnLst>
                                </p:cTn>
                              </p:par>
                            </p:childTnLst>
                          </p:cTn>
                        </p:par>
                      </p:childTnLst>
                    </p:cTn>
                  </p:par>
                  <p:par>
                    <p:cTn id="100" fill="hold">
                      <p:stCondLst>
                        <p:cond delay="indefinite"/>
                      </p:stCondLst>
                      <p:childTnLst>
                        <p:par>
                          <p:cTn id="101" fill="hold">
                            <p:stCondLst>
                              <p:cond delay="0"/>
                            </p:stCondLst>
                            <p:childTnLst>
                              <p:par>
                                <p:cTn id="102" presetID="10" presetClass="entr" presetSubtype="0" fill="hold" nodeType="clickEffect">
                                  <p:stCondLst>
                                    <p:cond delay="0"/>
                                  </p:stCondLst>
                                  <p:childTnLst>
                                    <p:set>
                                      <p:cBhvr>
                                        <p:cTn id="103" dur="1" fill="hold">
                                          <p:stCondLst>
                                            <p:cond delay="0"/>
                                          </p:stCondLst>
                                        </p:cTn>
                                        <p:tgtEl>
                                          <p:spTgt spid="1400"/>
                                        </p:tgtEl>
                                        <p:attrNameLst>
                                          <p:attrName>style.visibility</p:attrName>
                                        </p:attrNameLst>
                                      </p:cBhvr>
                                      <p:to>
                                        <p:strVal val="visible"/>
                                      </p:to>
                                    </p:set>
                                    <p:animEffect transition="in" filter="fade">
                                      <p:cBhvr>
                                        <p:cTn id="104" dur="500"/>
                                        <p:tgtEl>
                                          <p:spTgt spid="1400"/>
                                        </p:tgtEl>
                                      </p:cBhvr>
                                    </p:animEffect>
                                  </p:childTnLst>
                                </p:cTn>
                              </p:par>
                              <p:par>
                                <p:cTn id="105" presetID="10" presetClass="entr" presetSubtype="0" fill="hold" nodeType="withEffect">
                                  <p:stCondLst>
                                    <p:cond delay="0"/>
                                  </p:stCondLst>
                                  <p:childTnLst>
                                    <p:set>
                                      <p:cBhvr>
                                        <p:cTn id="106" dur="1" fill="hold">
                                          <p:stCondLst>
                                            <p:cond delay="0"/>
                                          </p:stCondLst>
                                        </p:cTn>
                                        <p:tgtEl>
                                          <p:spTgt spid="1399"/>
                                        </p:tgtEl>
                                        <p:attrNameLst>
                                          <p:attrName>style.visibility</p:attrName>
                                        </p:attrNameLst>
                                      </p:cBhvr>
                                      <p:to>
                                        <p:strVal val="visible"/>
                                      </p:to>
                                    </p:set>
                                    <p:animEffect transition="in" filter="fade">
                                      <p:cBhvr>
                                        <p:cTn id="107" dur="500"/>
                                        <p:tgtEl>
                                          <p:spTgt spid="1399"/>
                                        </p:tgtEl>
                                      </p:cBhvr>
                                    </p:animEffect>
                                  </p:childTnLst>
                                </p:cTn>
                              </p:par>
                              <p:par>
                                <p:cTn id="108" presetID="10" presetClass="entr" presetSubtype="0" fill="hold" nodeType="withEffect">
                                  <p:stCondLst>
                                    <p:cond delay="0"/>
                                  </p:stCondLst>
                                  <p:childTnLst>
                                    <p:set>
                                      <p:cBhvr>
                                        <p:cTn id="109" dur="1" fill="hold">
                                          <p:stCondLst>
                                            <p:cond delay="0"/>
                                          </p:stCondLst>
                                        </p:cTn>
                                        <p:tgtEl>
                                          <p:spTgt spid="1401"/>
                                        </p:tgtEl>
                                        <p:attrNameLst>
                                          <p:attrName>style.visibility</p:attrName>
                                        </p:attrNameLst>
                                      </p:cBhvr>
                                      <p:to>
                                        <p:strVal val="visible"/>
                                      </p:to>
                                    </p:set>
                                    <p:animEffect transition="in" filter="fade">
                                      <p:cBhvr>
                                        <p:cTn id="110" dur="500"/>
                                        <p:tgtEl>
                                          <p:spTgt spid="14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05"/>
        <p:cNvGrpSpPr/>
        <p:nvPr/>
      </p:nvGrpSpPr>
      <p:grpSpPr>
        <a:xfrm>
          <a:off x="0" y="0"/>
          <a:ext cx="0" cy="0"/>
          <a:chOff x="0" y="0"/>
          <a:chExt cx="0" cy="0"/>
        </a:xfrm>
      </p:grpSpPr>
      <p:sp>
        <p:nvSpPr>
          <p:cNvPr id="1406" name="Google Shape;1406;p63"/>
          <p:cNvSpPr txBox="1"/>
          <p:nvPr/>
        </p:nvSpPr>
        <p:spPr>
          <a:xfrm>
            <a:off x="152551" y="130471"/>
            <a:ext cx="10967086" cy="710711"/>
          </a:xfrm>
          <a:prstGeom prst="rect">
            <a:avLst/>
          </a:prstGeom>
          <a:noFill/>
          <a:ln>
            <a:noFill/>
          </a:ln>
        </p:spPr>
        <p:txBody>
          <a:bodyPr spcFirstLastPara="1" wrap="square" lIns="121825" tIns="60900" rIns="121825" bIns="60900" anchor="ctr" anchorCtr="0">
            <a:noAutofit/>
          </a:bodyPr>
          <a:lstStyle/>
          <a:p>
            <a:pPr marL="0" marR="0" lvl="0" indent="0" algn="l" rtl="0">
              <a:spcBef>
                <a:spcPts val="0"/>
              </a:spcBef>
              <a:spcAft>
                <a:spcPts val="0"/>
              </a:spcAft>
              <a:buClr>
                <a:srgbClr val="000000"/>
              </a:buClr>
              <a:buSzPts val="2798"/>
              <a:buFont typeface="Corben"/>
              <a:buNone/>
            </a:pPr>
            <a:r>
              <a:rPr lang="en-US" sz="3600" b="1" dirty="0">
                <a:solidFill>
                  <a:srgbClr val="FFC000"/>
                </a:solidFill>
                <a:latin typeface="Cooper Black" panose="0208090404030B020404" pitchFamily="18" charset="0"/>
                <a:ea typeface="Corben"/>
                <a:cs typeface="Corben"/>
                <a:sym typeface="Corben"/>
              </a:rPr>
              <a:t>Big Picture – Architecture </a:t>
            </a:r>
            <a:endParaRPr sz="2000" b="1" dirty="0">
              <a:solidFill>
                <a:srgbClr val="FFC000"/>
              </a:solidFill>
              <a:latin typeface="Cooper Black" panose="0208090404030B020404" pitchFamily="18" charset="0"/>
            </a:endParaRPr>
          </a:p>
        </p:txBody>
      </p:sp>
      <p:pic>
        <p:nvPicPr>
          <p:cNvPr id="1409" name="Google Shape;1409;p63"/>
          <p:cNvPicPr preferRelativeResize="0"/>
          <p:nvPr/>
        </p:nvPicPr>
        <p:blipFill rotWithShape="1">
          <a:blip r:embed="rId3">
            <a:alphaModFix/>
          </a:blip>
          <a:srcRect/>
          <a:stretch/>
        </p:blipFill>
        <p:spPr>
          <a:xfrm>
            <a:off x="1524398" y="1121213"/>
            <a:ext cx="9140030" cy="5087949"/>
          </a:xfrm>
          <a:prstGeom prst="rect">
            <a:avLst/>
          </a:prstGeom>
          <a:noFill/>
          <a:ln>
            <a:noFill/>
          </a:ln>
        </p:spPr>
      </p:pic>
      <p:sp>
        <p:nvSpPr>
          <p:cNvPr id="6"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a:defRPr/>
            </a:pPr>
            <a:r>
              <a:rPr lang="en-US" sz="1600" dirty="0">
                <a:solidFill>
                  <a:srgbClr val="75C042"/>
                </a:solidFill>
                <a:latin typeface="Cambria" panose="02040503050406030204" pitchFamily="18" charset="0"/>
                <a:ea typeface="Cambria" panose="02040503050406030204" pitchFamily="18" charset="0"/>
                <a:cs typeface="Corben"/>
                <a:sym typeface="Corben"/>
              </a:rPr>
              <a:t>www.anubhavtrainings.com</a:t>
            </a:r>
            <a:endParaRPr sz="1600" dirty="0">
              <a:solidFill>
                <a:srgbClr val="75C042"/>
              </a:solidFill>
              <a:latin typeface="Cambria" panose="02040503050406030204" pitchFamily="18" charset="0"/>
              <a:ea typeface="Cambria" panose="02040503050406030204" pitchFamily="18" charset="0"/>
              <a:cs typeface="Corben"/>
              <a:sym typeface="Corben"/>
            </a:endParaRPr>
          </a:p>
        </p:txBody>
      </p:sp>
      <p:pic>
        <p:nvPicPr>
          <p:cNvPr id="7"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413"/>
        <p:cNvGrpSpPr/>
        <p:nvPr/>
      </p:nvGrpSpPr>
      <p:grpSpPr>
        <a:xfrm>
          <a:off x="0" y="0"/>
          <a:ext cx="0" cy="0"/>
          <a:chOff x="0" y="0"/>
          <a:chExt cx="0" cy="0"/>
        </a:xfrm>
      </p:grpSpPr>
      <p:sp>
        <p:nvSpPr>
          <p:cNvPr id="1414" name="Google Shape;1414;p64"/>
          <p:cNvSpPr txBox="1"/>
          <p:nvPr/>
        </p:nvSpPr>
        <p:spPr>
          <a:xfrm>
            <a:off x="152551" y="130471"/>
            <a:ext cx="10967086" cy="710711"/>
          </a:xfrm>
          <a:prstGeom prst="rect">
            <a:avLst/>
          </a:prstGeom>
          <a:noFill/>
          <a:ln>
            <a:noFill/>
          </a:ln>
        </p:spPr>
        <p:txBody>
          <a:bodyPr spcFirstLastPara="1" wrap="square" lIns="121825" tIns="60900" rIns="121825" bIns="60900" anchor="ctr" anchorCtr="0">
            <a:noAutofit/>
          </a:bodyPr>
          <a:lstStyle/>
          <a:p>
            <a:pPr marL="0" marR="0" lvl="0" indent="0" algn="l" rtl="0">
              <a:spcBef>
                <a:spcPts val="0"/>
              </a:spcBef>
              <a:spcAft>
                <a:spcPts val="0"/>
              </a:spcAft>
              <a:buClr>
                <a:srgbClr val="000000"/>
              </a:buClr>
              <a:buSzPts val="2798"/>
              <a:buFont typeface="Corben"/>
              <a:buNone/>
            </a:pPr>
            <a:r>
              <a:rPr lang="en-US" sz="3600" dirty="0">
                <a:solidFill>
                  <a:srgbClr val="FFC000"/>
                </a:solidFill>
                <a:latin typeface="Cooper Black" panose="0208090404030B020404" pitchFamily="18" charset="0"/>
                <a:ea typeface="Corben"/>
                <a:cs typeface="Corben"/>
                <a:sym typeface="Corben"/>
              </a:rPr>
              <a:t>Fiori Elements - List Report Application</a:t>
            </a:r>
            <a:endParaRPr sz="2000" dirty="0">
              <a:solidFill>
                <a:srgbClr val="FFC000"/>
              </a:solidFill>
              <a:latin typeface="Cooper Black" panose="0208090404030B020404" pitchFamily="18" charset="0"/>
            </a:endParaRPr>
          </a:p>
        </p:txBody>
      </p:sp>
      <p:sp>
        <p:nvSpPr>
          <p:cNvPr id="1417" name="Google Shape;1417;p64"/>
          <p:cNvSpPr/>
          <p:nvPr/>
        </p:nvSpPr>
        <p:spPr>
          <a:xfrm>
            <a:off x="174105" y="917231"/>
            <a:ext cx="11760715" cy="64569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798">
                <a:solidFill>
                  <a:schemeClr val="dk1"/>
                </a:solidFill>
                <a:latin typeface="Arial"/>
                <a:ea typeface="Arial"/>
                <a:cs typeface="Arial"/>
                <a:sym typeface="Arial"/>
              </a:rPr>
              <a:t>The list report offers powerful features for finding and acting on relevant data sets. It is often used as an entry point for navigating to the item details, which are usually shown on an object page.</a:t>
            </a:r>
            <a:endParaRPr sz="1798">
              <a:solidFill>
                <a:srgbClr val="000000"/>
              </a:solidFill>
              <a:latin typeface="Calibri"/>
              <a:ea typeface="Calibri"/>
              <a:cs typeface="Calibri"/>
              <a:sym typeface="Calibri"/>
            </a:endParaRPr>
          </a:p>
        </p:txBody>
      </p:sp>
      <p:pic>
        <p:nvPicPr>
          <p:cNvPr id="1418" name="Google Shape;1418;p64"/>
          <p:cNvPicPr preferRelativeResize="0"/>
          <p:nvPr/>
        </p:nvPicPr>
        <p:blipFill rotWithShape="1">
          <a:blip r:embed="rId3">
            <a:alphaModFix/>
          </a:blip>
          <a:srcRect/>
          <a:stretch/>
        </p:blipFill>
        <p:spPr>
          <a:xfrm>
            <a:off x="174106" y="2321981"/>
            <a:ext cx="5393715" cy="3555031"/>
          </a:xfrm>
          <a:prstGeom prst="rect">
            <a:avLst/>
          </a:prstGeom>
          <a:noFill/>
          <a:ln>
            <a:noFill/>
          </a:ln>
        </p:spPr>
      </p:pic>
      <p:pic>
        <p:nvPicPr>
          <p:cNvPr id="1419" name="Google Shape;1419;p64"/>
          <p:cNvPicPr preferRelativeResize="0"/>
          <p:nvPr/>
        </p:nvPicPr>
        <p:blipFill rotWithShape="1">
          <a:blip r:embed="rId4">
            <a:alphaModFix/>
          </a:blip>
          <a:srcRect/>
          <a:stretch/>
        </p:blipFill>
        <p:spPr>
          <a:xfrm>
            <a:off x="6703695" y="2311650"/>
            <a:ext cx="5311023" cy="3565362"/>
          </a:xfrm>
          <a:prstGeom prst="rect">
            <a:avLst/>
          </a:prstGeom>
          <a:noFill/>
          <a:ln>
            <a:noFill/>
          </a:ln>
        </p:spPr>
      </p:pic>
      <p:cxnSp>
        <p:nvCxnSpPr>
          <p:cNvPr id="1420" name="Google Shape;1420;p64"/>
          <p:cNvCxnSpPr/>
          <p:nvPr/>
        </p:nvCxnSpPr>
        <p:spPr>
          <a:xfrm>
            <a:off x="5250121" y="3996939"/>
            <a:ext cx="1584134" cy="0"/>
          </a:xfrm>
          <a:prstGeom prst="straightConnector1">
            <a:avLst/>
          </a:prstGeom>
          <a:noFill/>
          <a:ln w="76200" cap="flat" cmpd="sng">
            <a:solidFill>
              <a:schemeClr val="accent1"/>
            </a:solidFill>
            <a:prstDash val="solid"/>
            <a:miter lim="800000"/>
            <a:headEnd type="none" w="sm" len="sm"/>
            <a:tailEnd type="triangle" w="med" len="med"/>
          </a:ln>
        </p:spPr>
      </p:cxnSp>
      <p:sp>
        <p:nvSpPr>
          <p:cNvPr id="1421" name="Google Shape;1421;p64"/>
          <p:cNvSpPr/>
          <p:nvPr/>
        </p:nvSpPr>
        <p:spPr>
          <a:xfrm>
            <a:off x="5119561" y="3927307"/>
            <a:ext cx="200193" cy="156673"/>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798">
              <a:solidFill>
                <a:srgbClr val="FFFFFF"/>
              </a:solidFill>
              <a:latin typeface="Calibri"/>
              <a:ea typeface="Calibri"/>
              <a:cs typeface="Calibri"/>
              <a:sym typeface="Calibri"/>
            </a:endParaRPr>
          </a:p>
        </p:txBody>
      </p:sp>
      <p:sp>
        <p:nvSpPr>
          <p:cNvPr id="1422" name="Google Shape;1422;p64"/>
          <p:cNvSpPr txBox="1"/>
          <p:nvPr/>
        </p:nvSpPr>
        <p:spPr>
          <a:xfrm>
            <a:off x="1646650" y="1847041"/>
            <a:ext cx="2411019" cy="36901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798" b="1">
                <a:solidFill>
                  <a:srgbClr val="000000"/>
                </a:solidFill>
                <a:latin typeface="Calibri"/>
                <a:ea typeface="Calibri"/>
                <a:cs typeface="Calibri"/>
                <a:sym typeface="Calibri"/>
              </a:rPr>
              <a:t>List Report</a:t>
            </a:r>
            <a:endParaRPr/>
          </a:p>
        </p:txBody>
      </p:sp>
      <p:sp>
        <p:nvSpPr>
          <p:cNvPr id="1423" name="Google Shape;1423;p64"/>
          <p:cNvSpPr txBox="1"/>
          <p:nvPr/>
        </p:nvSpPr>
        <p:spPr>
          <a:xfrm>
            <a:off x="8474966" y="1873468"/>
            <a:ext cx="2411019" cy="36901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798" b="1">
                <a:solidFill>
                  <a:srgbClr val="000000"/>
                </a:solidFill>
                <a:latin typeface="Calibri"/>
                <a:ea typeface="Calibri"/>
                <a:cs typeface="Calibri"/>
                <a:sym typeface="Calibri"/>
              </a:rPr>
              <a:t>Object Page</a:t>
            </a:r>
            <a:endParaRPr/>
          </a:p>
        </p:txBody>
      </p:sp>
      <p:sp>
        <p:nvSpPr>
          <p:cNvPr id="1424" name="Google Shape;1424;p64"/>
          <p:cNvSpPr/>
          <p:nvPr/>
        </p:nvSpPr>
        <p:spPr>
          <a:xfrm>
            <a:off x="314933" y="2552069"/>
            <a:ext cx="5100565" cy="548349"/>
          </a:xfrm>
          <a:prstGeom prst="rect">
            <a:avLst/>
          </a:prstGeom>
          <a:no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798">
              <a:solidFill>
                <a:srgbClr val="FFFFFF"/>
              </a:solidFill>
              <a:latin typeface="Calibri"/>
              <a:ea typeface="Calibri"/>
              <a:cs typeface="Calibri"/>
              <a:sym typeface="Calibri"/>
            </a:endParaRPr>
          </a:p>
        </p:txBody>
      </p:sp>
      <p:sp>
        <p:nvSpPr>
          <p:cNvPr id="1425" name="Google Shape;1425;p64"/>
          <p:cNvSpPr/>
          <p:nvPr/>
        </p:nvSpPr>
        <p:spPr>
          <a:xfrm>
            <a:off x="314932" y="2330116"/>
            <a:ext cx="665859" cy="221953"/>
          </a:xfrm>
          <a:prstGeom prst="rect">
            <a:avLst/>
          </a:prstGeom>
          <a:no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798">
              <a:solidFill>
                <a:srgbClr val="FFFFFF"/>
              </a:solidFill>
              <a:latin typeface="Calibri"/>
              <a:ea typeface="Calibri"/>
              <a:cs typeface="Calibri"/>
              <a:sym typeface="Calibri"/>
            </a:endParaRPr>
          </a:p>
        </p:txBody>
      </p:sp>
      <p:sp>
        <p:nvSpPr>
          <p:cNvPr id="1426" name="Google Shape;1426;p64"/>
          <p:cNvSpPr/>
          <p:nvPr/>
        </p:nvSpPr>
        <p:spPr>
          <a:xfrm>
            <a:off x="299701" y="3392015"/>
            <a:ext cx="5100565" cy="2493131"/>
          </a:xfrm>
          <a:prstGeom prst="rect">
            <a:avLst/>
          </a:prstGeom>
          <a:no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798">
              <a:solidFill>
                <a:srgbClr val="FFFFFF"/>
              </a:solidFill>
              <a:latin typeface="Calibri"/>
              <a:ea typeface="Calibri"/>
              <a:cs typeface="Calibri"/>
              <a:sym typeface="Calibri"/>
            </a:endParaRPr>
          </a:p>
        </p:txBody>
      </p:sp>
      <p:sp>
        <p:nvSpPr>
          <p:cNvPr id="1427" name="Google Shape;1427;p64"/>
          <p:cNvSpPr/>
          <p:nvPr/>
        </p:nvSpPr>
        <p:spPr>
          <a:xfrm>
            <a:off x="3461442" y="3206217"/>
            <a:ext cx="1954056" cy="185798"/>
          </a:xfrm>
          <a:prstGeom prst="rect">
            <a:avLst/>
          </a:prstGeom>
          <a:no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798">
              <a:solidFill>
                <a:srgbClr val="FFFFFF"/>
              </a:solidFill>
              <a:latin typeface="Calibri"/>
              <a:ea typeface="Calibri"/>
              <a:cs typeface="Calibri"/>
              <a:sym typeface="Calibri"/>
            </a:endParaRPr>
          </a:p>
        </p:txBody>
      </p:sp>
      <p:sp>
        <p:nvSpPr>
          <p:cNvPr id="1428" name="Google Shape;1428;p64"/>
          <p:cNvSpPr/>
          <p:nvPr/>
        </p:nvSpPr>
        <p:spPr>
          <a:xfrm>
            <a:off x="6703696" y="2502539"/>
            <a:ext cx="5100565" cy="636589"/>
          </a:xfrm>
          <a:prstGeom prst="rect">
            <a:avLst/>
          </a:prstGeom>
          <a:no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798">
              <a:solidFill>
                <a:srgbClr val="FFFFFF"/>
              </a:solidFill>
              <a:latin typeface="Calibri"/>
              <a:ea typeface="Calibri"/>
              <a:cs typeface="Calibri"/>
              <a:sym typeface="Calibri"/>
            </a:endParaRPr>
          </a:p>
        </p:txBody>
      </p:sp>
      <p:sp>
        <p:nvSpPr>
          <p:cNvPr id="1429" name="Google Shape;1429;p64"/>
          <p:cNvSpPr/>
          <p:nvPr/>
        </p:nvSpPr>
        <p:spPr>
          <a:xfrm>
            <a:off x="6703698" y="3139587"/>
            <a:ext cx="1518854" cy="190429"/>
          </a:xfrm>
          <a:prstGeom prst="rect">
            <a:avLst/>
          </a:prstGeom>
          <a:no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798">
              <a:solidFill>
                <a:srgbClr val="FFFFFF"/>
              </a:solidFill>
              <a:latin typeface="Calibri"/>
              <a:ea typeface="Calibri"/>
              <a:cs typeface="Calibri"/>
              <a:sym typeface="Calibri"/>
            </a:endParaRPr>
          </a:p>
        </p:txBody>
      </p:sp>
      <p:sp>
        <p:nvSpPr>
          <p:cNvPr id="1430" name="Google Shape;1430;p64"/>
          <p:cNvSpPr/>
          <p:nvPr/>
        </p:nvSpPr>
        <p:spPr>
          <a:xfrm>
            <a:off x="6775504" y="3429001"/>
            <a:ext cx="5100565" cy="649440"/>
          </a:xfrm>
          <a:prstGeom prst="rect">
            <a:avLst/>
          </a:prstGeom>
          <a:no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798">
              <a:solidFill>
                <a:srgbClr val="FFFFFF"/>
              </a:solidFill>
              <a:latin typeface="Calibri"/>
              <a:ea typeface="Calibri"/>
              <a:cs typeface="Calibri"/>
              <a:sym typeface="Calibri"/>
            </a:endParaRPr>
          </a:p>
        </p:txBody>
      </p:sp>
      <p:sp>
        <p:nvSpPr>
          <p:cNvPr id="1431" name="Google Shape;1431;p64"/>
          <p:cNvSpPr/>
          <p:nvPr/>
        </p:nvSpPr>
        <p:spPr>
          <a:xfrm>
            <a:off x="6808926" y="4580578"/>
            <a:ext cx="5100565" cy="755778"/>
          </a:xfrm>
          <a:prstGeom prst="rect">
            <a:avLst/>
          </a:prstGeom>
          <a:no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798">
              <a:solidFill>
                <a:srgbClr val="FFFFFF"/>
              </a:solidFill>
              <a:latin typeface="Calibri"/>
              <a:ea typeface="Calibri"/>
              <a:cs typeface="Calibri"/>
              <a:sym typeface="Calibri"/>
            </a:endParaRPr>
          </a:p>
        </p:txBody>
      </p:sp>
      <p:sp>
        <p:nvSpPr>
          <p:cNvPr id="20"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a:defRPr/>
            </a:pPr>
            <a:r>
              <a:rPr lang="en-US" sz="1600" dirty="0">
                <a:solidFill>
                  <a:srgbClr val="75C042"/>
                </a:solidFill>
                <a:latin typeface="Cambria" panose="02040503050406030204" pitchFamily="18" charset="0"/>
                <a:ea typeface="Cambria" panose="02040503050406030204" pitchFamily="18" charset="0"/>
                <a:cs typeface="Corben"/>
                <a:sym typeface="Corben"/>
              </a:rPr>
              <a:t>www.anubhavtrainings.com</a:t>
            </a:r>
            <a:endParaRPr sz="1600" dirty="0">
              <a:solidFill>
                <a:srgbClr val="75C042"/>
              </a:solidFill>
              <a:latin typeface="Cambria" panose="02040503050406030204" pitchFamily="18" charset="0"/>
              <a:ea typeface="Cambria" panose="02040503050406030204" pitchFamily="18" charset="0"/>
              <a:cs typeface="Corben"/>
              <a:sym typeface="Corben"/>
            </a:endParaRPr>
          </a:p>
        </p:txBody>
      </p:sp>
      <p:pic>
        <p:nvPicPr>
          <p:cNvPr id="21"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435"/>
        <p:cNvGrpSpPr/>
        <p:nvPr/>
      </p:nvGrpSpPr>
      <p:grpSpPr>
        <a:xfrm>
          <a:off x="0" y="0"/>
          <a:ext cx="0" cy="0"/>
          <a:chOff x="0" y="0"/>
          <a:chExt cx="0" cy="0"/>
        </a:xfrm>
      </p:grpSpPr>
      <p:sp>
        <p:nvSpPr>
          <p:cNvPr id="1436" name="Google Shape;1436;p65"/>
          <p:cNvSpPr txBox="1"/>
          <p:nvPr/>
        </p:nvSpPr>
        <p:spPr>
          <a:xfrm>
            <a:off x="152551" y="130471"/>
            <a:ext cx="10967086" cy="710711"/>
          </a:xfrm>
          <a:prstGeom prst="rect">
            <a:avLst/>
          </a:prstGeom>
          <a:noFill/>
          <a:ln>
            <a:noFill/>
          </a:ln>
        </p:spPr>
        <p:txBody>
          <a:bodyPr spcFirstLastPara="1" wrap="square" lIns="121825" tIns="60900" rIns="121825" bIns="60900" anchor="ctr" anchorCtr="0">
            <a:noAutofit/>
          </a:bodyPr>
          <a:lstStyle/>
          <a:p>
            <a:pPr marL="0" marR="0" lvl="0" indent="0" algn="l" rtl="0">
              <a:spcBef>
                <a:spcPts val="0"/>
              </a:spcBef>
              <a:spcAft>
                <a:spcPts val="0"/>
              </a:spcAft>
              <a:buClr>
                <a:srgbClr val="000000"/>
              </a:buClr>
              <a:buSzPts val="2798"/>
              <a:buFont typeface="Corben"/>
              <a:buNone/>
            </a:pPr>
            <a:r>
              <a:rPr lang="en-US" sz="3600" dirty="0">
                <a:solidFill>
                  <a:srgbClr val="FFC000"/>
                </a:solidFill>
                <a:latin typeface="Cooper Black" panose="0208090404030B020404" pitchFamily="18" charset="0"/>
                <a:ea typeface="Corben"/>
                <a:cs typeface="Corben"/>
                <a:sym typeface="Corben"/>
              </a:rPr>
              <a:t>Object Page</a:t>
            </a:r>
            <a:endParaRPr sz="3600" dirty="0">
              <a:solidFill>
                <a:srgbClr val="FFC000"/>
              </a:solidFill>
              <a:latin typeface="Cooper Black" panose="0208090404030B020404" pitchFamily="18" charset="0"/>
              <a:ea typeface="Corben"/>
              <a:cs typeface="Corben"/>
              <a:sym typeface="Corben"/>
            </a:endParaRPr>
          </a:p>
        </p:txBody>
      </p:sp>
      <p:pic>
        <p:nvPicPr>
          <p:cNvPr id="1439" name="Google Shape;1439;p65" descr="https://blogs.sap.com/wp-content/uploads/2017/08/Develop-Object-Page-simple-example-facets.png"/>
          <p:cNvPicPr preferRelativeResize="0"/>
          <p:nvPr/>
        </p:nvPicPr>
        <p:blipFill rotWithShape="1">
          <a:blip r:embed="rId3">
            <a:alphaModFix/>
          </a:blip>
          <a:srcRect/>
          <a:stretch/>
        </p:blipFill>
        <p:spPr>
          <a:xfrm>
            <a:off x="323603" y="917230"/>
            <a:ext cx="10192461" cy="5445270"/>
          </a:xfrm>
          <a:prstGeom prst="rect">
            <a:avLst/>
          </a:prstGeom>
          <a:noFill/>
          <a:ln>
            <a:noFill/>
          </a:ln>
        </p:spPr>
      </p:pic>
      <p:sp>
        <p:nvSpPr>
          <p:cNvPr id="6"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a:defRPr/>
            </a:pPr>
            <a:r>
              <a:rPr lang="en-US" sz="1600" dirty="0">
                <a:solidFill>
                  <a:srgbClr val="75C042"/>
                </a:solidFill>
                <a:latin typeface="Cambria" panose="02040503050406030204" pitchFamily="18" charset="0"/>
                <a:ea typeface="Cambria" panose="02040503050406030204" pitchFamily="18" charset="0"/>
                <a:cs typeface="Corben"/>
                <a:sym typeface="Corben"/>
              </a:rPr>
              <a:t>www.anubhavtrainings.com</a:t>
            </a:r>
            <a:endParaRPr sz="1600" dirty="0">
              <a:solidFill>
                <a:srgbClr val="75C042"/>
              </a:solidFill>
              <a:latin typeface="Cambria" panose="02040503050406030204" pitchFamily="18" charset="0"/>
              <a:ea typeface="Cambria" panose="02040503050406030204" pitchFamily="18" charset="0"/>
              <a:cs typeface="Corben"/>
              <a:sym typeface="Corben"/>
            </a:endParaRPr>
          </a:p>
        </p:txBody>
      </p:sp>
      <p:pic>
        <p:nvPicPr>
          <p:cNvPr id="7"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413"/>
        <p:cNvGrpSpPr/>
        <p:nvPr/>
      </p:nvGrpSpPr>
      <p:grpSpPr>
        <a:xfrm>
          <a:off x="0" y="0"/>
          <a:ext cx="0" cy="0"/>
          <a:chOff x="0" y="0"/>
          <a:chExt cx="0" cy="0"/>
        </a:xfrm>
      </p:grpSpPr>
      <p:sp>
        <p:nvSpPr>
          <p:cNvPr id="1414" name="Google Shape;1414;p64"/>
          <p:cNvSpPr txBox="1"/>
          <p:nvPr/>
        </p:nvSpPr>
        <p:spPr>
          <a:xfrm>
            <a:off x="152551" y="130471"/>
            <a:ext cx="10967086" cy="710711"/>
          </a:xfrm>
          <a:prstGeom prst="rect">
            <a:avLst/>
          </a:prstGeom>
          <a:noFill/>
          <a:ln>
            <a:noFill/>
          </a:ln>
        </p:spPr>
        <p:txBody>
          <a:bodyPr spcFirstLastPara="1" wrap="square" lIns="121825" tIns="60900" rIns="121825" bIns="60900" anchor="ctr" anchorCtr="0">
            <a:noAutofit/>
          </a:bodyPr>
          <a:lstStyle/>
          <a:p>
            <a:pPr marL="0" marR="0" lvl="0" indent="0" algn="l" rtl="0">
              <a:spcBef>
                <a:spcPts val="0"/>
              </a:spcBef>
              <a:spcAft>
                <a:spcPts val="0"/>
              </a:spcAft>
              <a:buClr>
                <a:srgbClr val="000000"/>
              </a:buClr>
              <a:buSzPts val="2798"/>
              <a:buFont typeface="Corben"/>
              <a:buNone/>
            </a:pPr>
            <a:r>
              <a:rPr lang="en-US" sz="3600" dirty="0">
                <a:solidFill>
                  <a:srgbClr val="FFC000"/>
                </a:solidFill>
                <a:latin typeface="Cooper Black" panose="0208090404030B020404" pitchFamily="18" charset="0"/>
                <a:ea typeface="Corben"/>
                <a:cs typeface="Corben"/>
                <a:sym typeface="Corben"/>
              </a:rPr>
              <a:t>Fiori Elements - List Report Application</a:t>
            </a:r>
            <a:endParaRPr sz="2000" dirty="0">
              <a:solidFill>
                <a:srgbClr val="FFC000"/>
              </a:solidFill>
              <a:latin typeface="Cooper Black" panose="0208090404030B020404" pitchFamily="18" charset="0"/>
            </a:endParaRPr>
          </a:p>
        </p:txBody>
      </p:sp>
      <p:sp>
        <p:nvSpPr>
          <p:cNvPr id="1417" name="Google Shape;1417;p64"/>
          <p:cNvSpPr/>
          <p:nvPr/>
        </p:nvSpPr>
        <p:spPr>
          <a:xfrm>
            <a:off x="174105" y="917231"/>
            <a:ext cx="11760715" cy="64569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798">
                <a:solidFill>
                  <a:schemeClr val="dk1"/>
                </a:solidFill>
                <a:latin typeface="Arial"/>
                <a:ea typeface="Arial"/>
                <a:cs typeface="Arial"/>
                <a:sym typeface="Arial"/>
              </a:rPr>
              <a:t>The list report offers powerful features for finding and acting on relevant data sets. It is often used as an entry point for navigating to the item details, which are usually shown on an object page.</a:t>
            </a:r>
            <a:endParaRPr sz="1798">
              <a:solidFill>
                <a:srgbClr val="000000"/>
              </a:solidFill>
              <a:latin typeface="Calibri"/>
              <a:ea typeface="Calibri"/>
              <a:cs typeface="Calibri"/>
              <a:sym typeface="Calibri"/>
            </a:endParaRPr>
          </a:p>
        </p:txBody>
      </p:sp>
      <p:pic>
        <p:nvPicPr>
          <p:cNvPr id="1418" name="Google Shape;1418;p64"/>
          <p:cNvPicPr preferRelativeResize="0"/>
          <p:nvPr/>
        </p:nvPicPr>
        <p:blipFill rotWithShape="1">
          <a:blip r:embed="rId3">
            <a:alphaModFix/>
          </a:blip>
          <a:srcRect/>
          <a:stretch/>
        </p:blipFill>
        <p:spPr>
          <a:xfrm>
            <a:off x="174106" y="2321981"/>
            <a:ext cx="5393715" cy="3555031"/>
          </a:xfrm>
          <a:prstGeom prst="rect">
            <a:avLst/>
          </a:prstGeom>
          <a:noFill/>
          <a:ln>
            <a:noFill/>
          </a:ln>
        </p:spPr>
      </p:pic>
      <p:pic>
        <p:nvPicPr>
          <p:cNvPr id="1419" name="Google Shape;1419;p64"/>
          <p:cNvPicPr preferRelativeResize="0"/>
          <p:nvPr/>
        </p:nvPicPr>
        <p:blipFill rotWithShape="1">
          <a:blip r:embed="rId4">
            <a:alphaModFix/>
          </a:blip>
          <a:srcRect/>
          <a:stretch/>
        </p:blipFill>
        <p:spPr>
          <a:xfrm>
            <a:off x="6703695" y="2311650"/>
            <a:ext cx="5311023" cy="3565362"/>
          </a:xfrm>
          <a:prstGeom prst="rect">
            <a:avLst/>
          </a:prstGeom>
          <a:noFill/>
          <a:ln>
            <a:noFill/>
          </a:ln>
        </p:spPr>
      </p:pic>
      <p:cxnSp>
        <p:nvCxnSpPr>
          <p:cNvPr id="1420" name="Google Shape;1420;p64"/>
          <p:cNvCxnSpPr/>
          <p:nvPr/>
        </p:nvCxnSpPr>
        <p:spPr>
          <a:xfrm>
            <a:off x="5250121" y="3996939"/>
            <a:ext cx="1584134" cy="0"/>
          </a:xfrm>
          <a:prstGeom prst="straightConnector1">
            <a:avLst/>
          </a:prstGeom>
          <a:noFill/>
          <a:ln w="76200" cap="flat" cmpd="sng">
            <a:solidFill>
              <a:schemeClr val="accent1"/>
            </a:solidFill>
            <a:prstDash val="solid"/>
            <a:miter lim="800000"/>
            <a:headEnd type="none" w="sm" len="sm"/>
            <a:tailEnd type="triangle" w="med" len="med"/>
          </a:ln>
        </p:spPr>
      </p:cxnSp>
      <p:sp>
        <p:nvSpPr>
          <p:cNvPr id="1421" name="Google Shape;1421;p64"/>
          <p:cNvSpPr/>
          <p:nvPr/>
        </p:nvSpPr>
        <p:spPr>
          <a:xfrm>
            <a:off x="5119561" y="3927307"/>
            <a:ext cx="200193" cy="156673"/>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798">
              <a:solidFill>
                <a:srgbClr val="FFFFFF"/>
              </a:solidFill>
              <a:latin typeface="Calibri"/>
              <a:ea typeface="Calibri"/>
              <a:cs typeface="Calibri"/>
              <a:sym typeface="Calibri"/>
            </a:endParaRPr>
          </a:p>
        </p:txBody>
      </p:sp>
      <p:sp>
        <p:nvSpPr>
          <p:cNvPr id="1422" name="Google Shape;1422;p64"/>
          <p:cNvSpPr txBox="1"/>
          <p:nvPr/>
        </p:nvSpPr>
        <p:spPr>
          <a:xfrm>
            <a:off x="1646650" y="1847041"/>
            <a:ext cx="2411019" cy="36901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798" b="1">
                <a:solidFill>
                  <a:srgbClr val="000000"/>
                </a:solidFill>
                <a:latin typeface="Calibri"/>
                <a:ea typeface="Calibri"/>
                <a:cs typeface="Calibri"/>
                <a:sym typeface="Calibri"/>
              </a:rPr>
              <a:t>List Report</a:t>
            </a:r>
            <a:endParaRPr/>
          </a:p>
        </p:txBody>
      </p:sp>
      <p:sp>
        <p:nvSpPr>
          <p:cNvPr id="1423" name="Google Shape;1423;p64"/>
          <p:cNvSpPr txBox="1"/>
          <p:nvPr/>
        </p:nvSpPr>
        <p:spPr>
          <a:xfrm>
            <a:off x="8474966" y="1873468"/>
            <a:ext cx="2411019" cy="36901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798" b="1">
                <a:solidFill>
                  <a:srgbClr val="000000"/>
                </a:solidFill>
                <a:latin typeface="Calibri"/>
                <a:ea typeface="Calibri"/>
                <a:cs typeface="Calibri"/>
                <a:sym typeface="Calibri"/>
              </a:rPr>
              <a:t>Object Page</a:t>
            </a:r>
            <a:endParaRPr/>
          </a:p>
        </p:txBody>
      </p:sp>
      <p:sp>
        <p:nvSpPr>
          <p:cNvPr id="1424" name="Google Shape;1424;p64"/>
          <p:cNvSpPr/>
          <p:nvPr/>
        </p:nvSpPr>
        <p:spPr>
          <a:xfrm>
            <a:off x="314933" y="2552069"/>
            <a:ext cx="5100565" cy="548349"/>
          </a:xfrm>
          <a:prstGeom prst="rect">
            <a:avLst/>
          </a:prstGeom>
          <a:no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798">
              <a:solidFill>
                <a:srgbClr val="FFFFFF"/>
              </a:solidFill>
              <a:latin typeface="Calibri"/>
              <a:ea typeface="Calibri"/>
              <a:cs typeface="Calibri"/>
              <a:sym typeface="Calibri"/>
            </a:endParaRPr>
          </a:p>
        </p:txBody>
      </p:sp>
      <p:sp>
        <p:nvSpPr>
          <p:cNvPr id="1425" name="Google Shape;1425;p64"/>
          <p:cNvSpPr/>
          <p:nvPr/>
        </p:nvSpPr>
        <p:spPr>
          <a:xfrm>
            <a:off x="314932" y="2330116"/>
            <a:ext cx="665859" cy="221953"/>
          </a:xfrm>
          <a:prstGeom prst="rect">
            <a:avLst/>
          </a:prstGeom>
          <a:no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798">
              <a:solidFill>
                <a:srgbClr val="FFFFFF"/>
              </a:solidFill>
              <a:latin typeface="Calibri"/>
              <a:ea typeface="Calibri"/>
              <a:cs typeface="Calibri"/>
              <a:sym typeface="Calibri"/>
            </a:endParaRPr>
          </a:p>
        </p:txBody>
      </p:sp>
      <p:sp>
        <p:nvSpPr>
          <p:cNvPr id="1426" name="Google Shape;1426;p64"/>
          <p:cNvSpPr/>
          <p:nvPr/>
        </p:nvSpPr>
        <p:spPr>
          <a:xfrm>
            <a:off x="299701" y="3392015"/>
            <a:ext cx="5100565" cy="2493131"/>
          </a:xfrm>
          <a:prstGeom prst="rect">
            <a:avLst/>
          </a:prstGeom>
          <a:no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798">
              <a:solidFill>
                <a:srgbClr val="FFFFFF"/>
              </a:solidFill>
              <a:latin typeface="Calibri"/>
              <a:ea typeface="Calibri"/>
              <a:cs typeface="Calibri"/>
              <a:sym typeface="Calibri"/>
            </a:endParaRPr>
          </a:p>
        </p:txBody>
      </p:sp>
      <p:sp>
        <p:nvSpPr>
          <p:cNvPr id="1427" name="Google Shape;1427;p64"/>
          <p:cNvSpPr/>
          <p:nvPr/>
        </p:nvSpPr>
        <p:spPr>
          <a:xfrm>
            <a:off x="3461442" y="3206217"/>
            <a:ext cx="1954056" cy="185798"/>
          </a:xfrm>
          <a:prstGeom prst="rect">
            <a:avLst/>
          </a:prstGeom>
          <a:no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798">
              <a:solidFill>
                <a:srgbClr val="FFFFFF"/>
              </a:solidFill>
              <a:latin typeface="Calibri"/>
              <a:ea typeface="Calibri"/>
              <a:cs typeface="Calibri"/>
              <a:sym typeface="Calibri"/>
            </a:endParaRPr>
          </a:p>
        </p:txBody>
      </p:sp>
      <p:sp>
        <p:nvSpPr>
          <p:cNvPr id="1428" name="Google Shape;1428;p64"/>
          <p:cNvSpPr/>
          <p:nvPr/>
        </p:nvSpPr>
        <p:spPr>
          <a:xfrm>
            <a:off x="6703696" y="2502539"/>
            <a:ext cx="5100565" cy="636589"/>
          </a:xfrm>
          <a:prstGeom prst="rect">
            <a:avLst/>
          </a:prstGeom>
          <a:no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798">
              <a:solidFill>
                <a:srgbClr val="FFFFFF"/>
              </a:solidFill>
              <a:latin typeface="Calibri"/>
              <a:ea typeface="Calibri"/>
              <a:cs typeface="Calibri"/>
              <a:sym typeface="Calibri"/>
            </a:endParaRPr>
          </a:p>
        </p:txBody>
      </p:sp>
      <p:sp>
        <p:nvSpPr>
          <p:cNvPr id="1429" name="Google Shape;1429;p64"/>
          <p:cNvSpPr/>
          <p:nvPr/>
        </p:nvSpPr>
        <p:spPr>
          <a:xfrm>
            <a:off x="6703698" y="3139587"/>
            <a:ext cx="1518854" cy="190429"/>
          </a:xfrm>
          <a:prstGeom prst="rect">
            <a:avLst/>
          </a:prstGeom>
          <a:no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798">
              <a:solidFill>
                <a:srgbClr val="FFFFFF"/>
              </a:solidFill>
              <a:latin typeface="Calibri"/>
              <a:ea typeface="Calibri"/>
              <a:cs typeface="Calibri"/>
              <a:sym typeface="Calibri"/>
            </a:endParaRPr>
          </a:p>
        </p:txBody>
      </p:sp>
      <p:sp>
        <p:nvSpPr>
          <p:cNvPr id="1430" name="Google Shape;1430;p64"/>
          <p:cNvSpPr/>
          <p:nvPr/>
        </p:nvSpPr>
        <p:spPr>
          <a:xfrm>
            <a:off x="6775504" y="3429001"/>
            <a:ext cx="5100565" cy="649440"/>
          </a:xfrm>
          <a:prstGeom prst="rect">
            <a:avLst/>
          </a:prstGeom>
          <a:no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798">
              <a:solidFill>
                <a:srgbClr val="FFFFFF"/>
              </a:solidFill>
              <a:latin typeface="Calibri"/>
              <a:ea typeface="Calibri"/>
              <a:cs typeface="Calibri"/>
              <a:sym typeface="Calibri"/>
            </a:endParaRPr>
          </a:p>
        </p:txBody>
      </p:sp>
      <p:sp>
        <p:nvSpPr>
          <p:cNvPr id="1431" name="Google Shape;1431;p64"/>
          <p:cNvSpPr/>
          <p:nvPr/>
        </p:nvSpPr>
        <p:spPr>
          <a:xfrm>
            <a:off x="6808926" y="4580578"/>
            <a:ext cx="5100565" cy="755778"/>
          </a:xfrm>
          <a:prstGeom prst="rect">
            <a:avLst/>
          </a:prstGeom>
          <a:no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798">
              <a:solidFill>
                <a:srgbClr val="FFFFFF"/>
              </a:solidFill>
              <a:latin typeface="Calibri"/>
              <a:ea typeface="Calibri"/>
              <a:cs typeface="Calibri"/>
              <a:sym typeface="Calibri"/>
            </a:endParaRPr>
          </a:p>
        </p:txBody>
      </p:sp>
      <p:sp>
        <p:nvSpPr>
          <p:cNvPr id="20"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a:defRPr/>
            </a:pPr>
            <a:r>
              <a:rPr lang="en-US" sz="1600" dirty="0">
                <a:solidFill>
                  <a:srgbClr val="75C042"/>
                </a:solidFill>
                <a:latin typeface="Cambria" panose="02040503050406030204" pitchFamily="18" charset="0"/>
                <a:ea typeface="Cambria" panose="02040503050406030204" pitchFamily="18" charset="0"/>
                <a:cs typeface="Corben"/>
                <a:sym typeface="Corben"/>
              </a:rPr>
              <a:t>www.anubhavtrainings.com</a:t>
            </a:r>
            <a:endParaRPr sz="1600" dirty="0">
              <a:solidFill>
                <a:srgbClr val="75C042"/>
              </a:solidFill>
              <a:latin typeface="Cambria" panose="02040503050406030204" pitchFamily="18" charset="0"/>
              <a:ea typeface="Cambria" panose="02040503050406030204" pitchFamily="18" charset="0"/>
              <a:cs typeface="Corben"/>
              <a:sym typeface="Corben"/>
            </a:endParaRPr>
          </a:p>
        </p:txBody>
      </p:sp>
      <p:pic>
        <p:nvPicPr>
          <p:cNvPr id="21"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435"/>
        <p:cNvGrpSpPr/>
        <p:nvPr/>
      </p:nvGrpSpPr>
      <p:grpSpPr>
        <a:xfrm>
          <a:off x="0" y="0"/>
          <a:ext cx="0" cy="0"/>
          <a:chOff x="0" y="0"/>
          <a:chExt cx="0" cy="0"/>
        </a:xfrm>
      </p:grpSpPr>
      <p:sp>
        <p:nvSpPr>
          <p:cNvPr id="1436" name="Google Shape;1436;p65"/>
          <p:cNvSpPr txBox="1"/>
          <p:nvPr/>
        </p:nvSpPr>
        <p:spPr>
          <a:xfrm>
            <a:off x="152551" y="130471"/>
            <a:ext cx="10967086" cy="710711"/>
          </a:xfrm>
          <a:prstGeom prst="rect">
            <a:avLst/>
          </a:prstGeom>
          <a:noFill/>
          <a:ln>
            <a:noFill/>
          </a:ln>
        </p:spPr>
        <p:txBody>
          <a:bodyPr spcFirstLastPara="1" wrap="square" lIns="121825" tIns="60900" rIns="121825" bIns="60900" anchor="ctr" anchorCtr="0">
            <a:noAutofit/>
          </a:bodyPr>
          <a:lstStyle/>
          <a:p>
            <a:pPr marL="0" marR="0" lvl="0" indent="0" algn="l" rtl="0">
              <a:spcBef>
                <a:spcPts val="0"/>
              </a:spcBef>
              <a:spcAft>
                <a:spcPts val="0"/>
              </a:spcAft>
              <a:buClr>
                <a:srgbClr val="000000"/>
              </a:buClr>
              <a:buSzPts val="2798"/>
              <a:buFont typeface="Corben"/>
              <a:buNone/>
            </a:pPr>
            <a:r>
              <a:rPr lang="en-US" sz="3600" dirty="0">
                <a:solidFill>
                  <a:srgbClr val="FFC000"/>
                </a:solidFill>
                <a:latin typeface="Cooper Black" panose="0208090404030B020404" pitchFamily="18" charset="0"/>
                <a:ea typeface="Corben"/>
                <a:cs typeface="Corben"/>
                <a:sym typeface="Corben"/>
              </a:rPr>
              <a:t>Object Page</a:t>
            </a:r>
            <a:endParaRPr sz="3600" dirty="0">
              <a:solidFill>
                <a:srgbClr val="FFC000"/>
              </a:solidFill>
              <a:latin typeface="Cooper Black" panose="0208090404030B020404" pitchFamily="18" charset="0"/>
              <a:ea typeface="Corben"/>
              <a:cs typeface="Corben"/>
              <a:sym typeface="Corben"/>
            </a:endParaRPr>
          </a:p>
        </p:txBody>
      </p:sp>
      <p:pic>
        <p:nvPicPr>
          <p:cNvPr id="1439" name="Google Shape;1439;p65" descr="https://blogs.sap.com/wp-content/uploads/2017/08/Develop-Object-Page-simple-example-facets.png"/>
          <p:cNvPicPr preferRelativeResize="0"/>
          <p:nvPr/>
        </p:nvPicPr>
        <p:blipFill rotWithShape="1">
          <a:blip r:embed="rId3">
            <a:alphaModFix/>
          </a:blip>
          <a:srcRect/>
          <a:stretch/>
        </p:blipFill>
        <p:spPr>
          <a:xfrm>
            <a:off x="323603" y="917230"/>
            <a:ext cx="10192461" cy="5445270"/>
          </a:xfrm>
          <a:prstGeom prst="rect">
            <a:avLst/>
          </a:prstGeom>
          <a:noFill/>
          <a:ln>
            <a:noFill/>
          </a:ln>
        </p:spPr>
      </p:pic>
      <p:sp>
        <p:nvSpPr>
          <p:cNvPr id="6"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a:defRPr/>
            </a:pPr>
            <a:r>
              <a:rPr lang="en-US" sz="1600" dirty="0">
                <a:solidFill>
                  <a:srgbClr val="75C042"/>
                </a:solidFill>
                <a:latin typeface="Cambria" panose="02040503050406030204" pitchFamily="18" charset="0"/>
                <a:ea typeface="Cambria" panose="02040503050406030204" pitchFamily="18" charset="0"/>
                <a:cs typeface="Corben"/>
                <a:sym typeface="Corben"/>
              </a:rPr>
              <a:t>www.anubhavtrainings.com</a:t>
            </a:r>
            <a:endParaRPr sz="1600" dirty="0">
              <a:solidFill>
                <a:srgbClr val="75C042"/>
              </a:solidFill>
              <a:latin typeface="Cambria" panose="02040503050406030204" pitchFamily="18" charset="0"/>
              <a:ea typeface="Cambria" panose="02040503050406030204" pitchFamily="18" charset="0"/>
              <a:cs typeface="Corben"/>
              <a:sym typeface="Corben"/>
            </a:endParaRPr>
          </a:p>
        </p:txBody>
      </p:sp>
      <p:pic>
        <p:nvPicPr>
          <p:cNvPr id="7"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443"/>
        <p:cNvGrpSpPr/>
        <p:nvPr/>
      </p:nvGrpSpPr>
      <p:grpSpPr>
        <a:xfrm>
          <a:off x="0" y="0"/>
          <a:ext cx="0" cy="0"/>
          <a:chOff x="0" y="0"/>
          <a:chExt cx="0" cy="0"/>
        </a:xfrm>
      </p:grpSpPr>
      <p:sp>
        <p:nvSpPr>
          <p:cNvPr id="1444" name="Google Shape;1444;p66"/>
          <p:cNvSpPr txBox="1">
            <a:spLocks noGrp="1"/>
          </p:cNvSpPr>
          <p:nvPr>
            <p:ph type="title"/>
          </p:nvPr>
        </p:nvSpPr>
        <p:spPr>
          <a:xfrm>
            <a:off x="193610" y="138229"/>
            <a:ext cx="9421946" cy="528262"/>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833C0B"/>
              </a:buClr>
              <a:buSzPct val="100000"/>
              <a:buFont typeface="Corben"/>
              <a:buNone/>
            </a:pPr>
            <a:r>
              <a:rPr lang="en-US" sz="3600" dirty="0">
                <a:solidFill>
                  <a:srgbClr val="FFC000"/>
                </a:solidFill>
                <a:latin typeface="Cooper Black" panose="0208090404030B020404" pitchFamily="18" charset="0"/>
                <a:ea typeface="Corben"/>
                <a:cs typeface="Corben"/>
                <a:sym typeface="Corben"/>
              </a:rPr>
              <a:t>Annotation Documentation</a:t>
            </a:r>
            <a:endParaRPr sz="3600" dirty="0">
              <a:solidFill>
                <a:srgbClr val="FFC000"/>
              </a:solidFill>
              <a:latin typeface="Cooper Black" panose="0208090404030B020404" pitchFamily="18" charset="0"/>
              <a:ea typeface="Corben"/>
              <a:cs typeface="Corben"/>
              <a:sym typeface="Corben"/>
            </a:endParaRPr>
          </a:p>
        </p:txBody>
      </p:sp>
      <p:sp>
        <p:nvSpPr>
          <p:cNvPr id="1448" name="Google Shape;1448;p66"/>
          <p:cNvSpPr txBox="1"/>
          <p:nvPr/>
        </p:nvSpPr>
        <p:spPr>
          <a:xfrm>
            <a:off x="323766" y="781740"/>
            <a:ext cx="11503204" cy="440056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399" u="sng">
                <a:solidFill>
                  <a:srgbClr val="000000"/>
                </a:solidFill>
                <a:latin typeface="Calibri"/>
                <a:ea typeface="Calibri"/>
                <a:cs typeface="Calibri"/>
                <a:sym typeface="Calibri"/>
                <a:hlinkClick r:id="rId3">
                  <a:extLst>
                    <a:ext uri="{A12FA001-AC4F-418D-AE19-62706E023703}">
                      <ahyp:hlinkClr xmlns:ahyp="http://schemas.microsoft.com/office/drawing/2018/hyperlinkcolor" val="tx"/>
                    </a:ext>
                  </a:extLst>
                </a:hlinkClick>
              </a:rPr>
              <a:t>https://help.sap.com/doc/saphelp_nw75/7.5.5/en-US/63/0ce9b386b84e80bfade96779fbaeec/content.htm?no_cache=true</a:t>
            </a:r>
            <a:endParaRPr sz="2399">
              <a:solidFill>
                <a:srgbClr val="000000"/>
              </a:solidFill>
              <a:latin typeface="Calibri"/>
              <a:ea typeface="Calibri"/>
              <a:cs typeface="Calibri"/>
              <a:sym typeface="Calibri"/>
            </a:endParaRPr>
          </a:p>
          <a:p>
            <a:pPr marL="0" marR="0" lvl="0" indent="0" algn="l" rtl="0">
              <a:spcBef>
                <a:spcPts val="0"/>
              </a:spcBef>
              <a:spcAft>
                <a:spcPts val="0"/>
              </a:spcAft>
              <a:buNone/>
            </a:pPr>
            <a:endParaRPr sz="2399">
              <a:solidFill>
                <a:srgbClr val="000000"/>
              </a:solidFill>
              <a:latin typeface="Calibri"/>
              <a:ea typeface="Calibri"/>
              <a:cs typeface="Calibri"/>
              <a:sym typeface="Calibri"/>
            </a:endParaRPr>
          </a:p>
          <a:p>
            <a:pPr marL="0" marR="0" lvl="0" indent="0" algn="l" rtl="0">
              <a:spcBef>
                <a:spcPts val="0"/>
              </a:spcBef>
              <a:spcAft>
                <a:spcPts val="0"/>
              </a:spcAft>
              <a:buNone/>
            </a:pPr>
            <a:r>
              <a:rPr lang="en-US" sz="2399" u="sng">
                <a:solidFill>
                  <a:srgbClr val="000000"/>
                </a:solidFill>
                <a:latin typeface="Calibri"/>
                <a:ea typeface="Calibri"/>
                <a:cs typeface="Calibri"/>
                <a:sym typeface="Calibri"/>
                <a:hlinkClick r:id="rId4">
                  <a:extLst>
                    <a:ext uri="{A12FA001-AC4F-418D-AE19-62706E023703}">
                      <ahyp:hlinkClr xmlns:ahyp="http://schemas.microsoft.com/office/drawing/2018/hyperlinkcolor" val="tx"/>
                    </a:ext>
                  </a:extLst>
                </a:hlinkClick>
              </a:rPr>
              <a:t>https://ui5.sap.com/#/topic/1cf5c7f5b81c4cb3ba98fd14314d4504</a:t>
            </a:r>
            <a:endParaRPr sz="2399">
              <a:solidFill>
                <a:srgbClr val="000000"/>
              </a:solidFill>
              <a:latin typeface="Calibri"/>
              <a:ea typeface="Calibri"/>
              <a:cs typeface="Calibri"/>
              <a:sym typeface="Calibri"/>
            </a:endParaRPr>
          </a:p>
          <a:p>
            <a:pPr marL="0" marR="0" lvl="0" indent="0" algn="l" rtl="0">
              <a:spcBef>
                <a:spcPts val="0"/>
              </a:spcBef>
              <a:spcAft>
                <a:spcPts val="0"/>
              </a:spcAft>
              <a:buNone/>
            </a:pPr>
            <a:endParaRPr sz="2399">
              <a:solidFill>
                <a:srgbClr val="000000"/>
              </a:solidFill>
              <a:latin typeface="Calibri"/>
              <a:ea typeface="Calibri"/>
              <a:cs typeface="Calibri"/>
              <a:sym typeface="Calibri"/>
            </a:endParaRPr>
          </a:p>
          <a:p>
            <a:pPr marL="0" marR="0" lvl="0" indent="0" algn="l" rtl="0">
              <a:spcBef>
                <a:spcPts val="0"/>
              </a:spcBef>
              <a:spcAft>
                <a:spcPts val="0"/>
              </a:spcAft>
              <a:buNone/>
            </a:pPr>
            <a:r>
              <a:rPr lang="en-US" sz="2000">
                <a:solidFill>
                  <a:srgbClr val="000000"/>
                </a:solidFill>
                <a:latin typeface="Calibri"/>
                <a:ea typeface="Calibri"/>
                <a:cs typeface="Calibri"/>
                <a:sym typeface="Calibri"/>
              </a:rPr>
              <a:t>@UI.SelectionField – Create filter fields on screen 1 (List Report)</a:t>
            </a:r>
            <a:endParaRPr/>
          </a:p>
          <a:p>
            <a:pPr marL="0" marR="0" lvl="0" indent="0" algn="l" rtl="0">
              <a:spcBef>
                <a:spcPts val="0"/>
              </a:spcBef>
              <a:spcAft>
                <a:spcPts val="0"/>
              </a:spcAft>
              <a:buNone/>
            </a:pPr>
            <a:r>
              <a:rPr lang="en-US" sz="2000">
                <a:solidFill>
                  <a:srgbClr val="000000"/>
                </a:solidFill>
                <a:latin typeface="Calibri"/>
                <a:ea typeface="Calibri"/>
                <a:cs typeface="Calibri"/>
                <a:sym typeface="Calibri"/>
              </a:rPr>
              <a:t>@UI.LineItem – Create Columns on first Screen (Table area on list report)</a:t>
            </a:r>
            <a:endParaRPr/>
          </a:p>
          <a:p>
            <a:pPr marL="0" marR="0" lvl="0" indent="0" algn="l" rtl="0">
              <a:spcBef>
                <a:spcPts val="0"/>
              </a:spcBef>
              <a:spcAft>
                <a:spcPts val="0"/>
              </a:spcAft>
              <a:buNone/>
            </a:pPr>
            <a:r>
              <a:rPr lang="en-US" sz="2000">
                <a:solidFill>
                  <a:srgbClr val="000000"/>
                </a:solidFill>
                <a:latin typeface="Calibri"/>
                <a:ea typeface="Calibri"/>
                <a:cs typeface="Calibri"/>
                <a:sym typeface="Calibri"/>
              </a:rPr>
              <a:t>@UI.HeaderInfo – Provide title to the table and arrange header for the object page (second screen)</a:t>
            </a:r>
            <a:endParaRPr/>
          </a:p>
          <a:p>
            <a:pPr marL="0" marR="0" lvl="0" indent="0" algn="l" rtl="0">
              <a:spcBef>
                <a:spcPts val="0"/>
              </a:spcBef>
              <a:spcAft>
                <a:spcPts val="0"/>
              </a:spcAft>
              <a:buNone/>
            </a:pPr>
            <a:r>
              <a:rPr lang="en-US" sz="2000">
                <a:solidFill>
                  <a:srgbClr val="000000"/>
                </a:solidFill>
                <a:latin typeface="Calibri"/>
                <a:ea typeface="Calibri"/>
                <a:cs typeface="Calibri"/>
                <a:sym typeface="Calibri"/>
              </a:rPr>
              <a:t>@UI.Facets – To create tabs on the object page</a:t>
            </a:r>
            <a:endParaRPr/>
          </a:p>
          <a:p>
            <a:pPr marL="0" marR="0" lvl="0" indent="0" algn="l" rtl="0">
              <a:spcBef>
                <a:spcPts val="0"/>
              </a:spcBef>
              <a:spcAft>
                <a:spcPts val="0"/>
              </a:spcAft>
              <a:buNone/>
            </a:pPr>
            <a:r>
              <a:rPr lang="en-US" sz="2000">
                <a:solidFill>
                  <a:srgbClr val="000000"/>
                </a:solidFill>
                <a:latin typeface="Calibri"/>
                <a:ea typeface="Calibri"/>
                <a:cs typeface="Calibri"/>
                <a:sym typeface="Calibri"/>
              </a:rPr>
              <a:t>@UI.Identification – can only be one, Configure default fields on object page (inside facet)</a:t>
            </a:r>
            <a:endParaRPr/>
          </a:p>
          <a:p>
            <a:pPr marL="0" marR="0" lvl="0" indent="0" algn="l" rtl="0">
              <a:spcBef>
                <a:spcPts val="0"/>
              </a:spcBef>
              <a:spcAft>
                <a:spcPts val="0"/>
              </a:spcAft>
              <a:buNone/>
            </a:pPr>
            <a:r>
              <a:rPr lang="en-US" sz="2000">
                <a:solidFill>
                  <a:srgbClr val="000000"/>
                </a:solidFill>
                <a:latin typeface="Calibri"/>
                <a:ea typeface="Calibri"/>
                <a:cs typeface="Calibri"/>
                <a:sym typeface="Calibri"/>
              </a:rPr>
              <a:t>@UI.FieldGroup – To create field groups (group of fields) in a block with label and text</a:t>
            </a:r>
            <a:endParaRPr/>
          </a:p>
          <a:p>
            <a:pPr marL="0" marR="0" lvl="0" indent="0" algn="l" rtl="0">
              <a:spcBef>
                <a:spcPts val="0"/>
              </a:spcBef>
              <a:spcAft>
                <a:spcPts val="0"/>
              </a:spcAft>
              <a:buNone/>
            </a:pPr>
            <a:r>
              <a:rPr lang="en-US" sz="2000">
                <a:solidFill>
                  <a:srgbClr val="000000"/>
                </a:solidFill>
                <a:latin typeface="Calibri"/>
                <a:ea typeface="Calibri"/>
                <a:cs typeface="Calibri"/>
                <a:sym typeface="Calibri"/>
              </a:rPr>
              <a:t>@UI.datapoint – to create a single value to be displayed in a chart or on top of page</a:t>
            </a:r>
            <a:endParaRPr/>
          </a:p>
          <a:p>
            <a:pPr marL="0" marR="0" lvl="0" indent="0" algn="l" rtl="0">
              <a:spcBef>
                <a:spcPts val="0"/>
              </a:spcBef>
              <a:spcAft>
                <a:spcPts val="0"/>
              </a:spcAft>
              <a:buNone/>
            </a:pPr>
            <a:r>
              <a:rPr lang="en-US" sz="2000">
                <a:solidFill>
                  <a:srgbClr val="000000"/>
                </a:solidFill>
                <a:latin typeface="Calibri"/>
                <a:ea typeface="Calibri"/>
                <a:cs typeface="Calibri"/>
                <a:sym typeface="Calibri"/>
              </a:rPr>
              <a:t>@UI.Chart – to create a chart with a particular chart type</a:t>
            </a:r>
            <a:endParaRPr/>
          </a:p>
        </p:txBody>
      </p:sp>
      <p:sp>
        <p:nvSpPr>
          <p:cNvPr id="7"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a:defRPr/>
            </a:pPr>
            <a:r>
              <a:rPr lang="en-US" sz="1600" dirty="0">
                <a:solidFill>
                  <a:srgbClr val="75C042"/>
                </a:solidFill>
                <a:latin typeface="Cambria" panose="02040503050406030204" pitchFamily="18" charset="0"/>
                <a:ea typeface="Cambria" panose="02040503050406030204" pitchFamily="18" charset="0"/>
                <a:cs typeface="Corben"/>
                <a:sym typeface="Corben"/>
              </a:rPr>
              <a:t>www.anubhavtrainings.com</a:t>
            </a:r>
            <a:endParaRPr sz="1600" dirty="0">
              <a:solidFill>
                <a:srgbClr val="75C042"/>
              </a:solidFill>
              <a:latin typeface="Cambria" panose="02040503050406030204" pitchFamily="18" charset="0"/>
              <a:ea typeface="Cambria" panose="02040503050406030204" pitchFamily="18" charset="0"/>
              <a:cs typeface="Corben"/>
              <a:sym typeface="Corben"/>
            </a:endParaRPr>
          </a:p>
        </p:txBody>
      </p:sp>
      <p:pic>
        <p:nvPicPr>
          <p:cNvPr id="8"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Placeholder 1"/>
          <p:cNvPicPr>
            <a:picLocks noGrp="1" noChangeAspect="1"/>
          </p:cNvPicPr>
          <p:nvPr>
            <p:ph type="pic" idx="1"/>
          </p:nvPr>
        </p:nvPicPr>
        <p:blipFill rotWithShape="1">
          <a:blip r:embed="rId2" cstate="email">
            <a:extLst>
              <a:ext uri="{28A0092B-C50C-407E-A947-70E740481C1C}">
                <a14:useLocalDpi xmlns:a14="http://schemas.microsoft.com/office/drawing/2010/main"/>
              </a:ext>
            </a:extLst>
          </a:blip>
          <a:srcRect/>
          <a:stretch/>
        </p:blipFill>
        <p:spPr>
          <a:solidFill>
            <a:schemeClr val="bg1">
              <a:lumMod val="95000"/>
            </a:schemeClr>
          </a:solidFill>
        </p:spPr>
      </p:pic>
      <p:sp>
        <p:nvSpPr>
          <p:cNvPr id="13" name="Rectangle 12">
            <a:extLst>
              <a:ext uri="{FF2B5EF4-FFF2-40B4-BE49-F238E27FC236}">
                <a16:creationId xmlns:a16="http://schemas.microsoft.com/office/drawing/2014/main" id="{EE1D1380-BC28-F74F-8866-BD4C0AD42595}"/>
              </a:ext>
            </a:extLst>
          </p:cNvPr>
          <p:cNvSpPr/>
          <p:nvPr/>
        </p:nvSpPr>
        <p:spPr>
          <a:xfrm>
            <a:off x="1587" y="-13391"/>
            <a:ext cx="12185651" cy="7589135"/>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defRPr/>
            </a:pPr>
            <a:endParaRPr lang="en-US" sz="1799">
              <a:solidFill>
                <a:srgbClr val="FFFFFF"/>
              </a:solidFill>
              <a:latin typeface="Arial" panose="020B0604020202020204"/>
            </a:endParaRPr>
          </a:p>
        </p:txBody>
      </p:sp>
      <p:sp>
        <p:nvSpPr>
          <p:cNvPr id="6" name="Rectangle 5"/>
          <p:cNvSpPr/>
          <p:nvPr/>
        </p:nvSpPr>
        <p:spPr>
          <a:xfrm>
            <a:off x="1587" y="3190483"/>
            <a:ext cx="12185651" cy="2509639"/>
          </a:xfrm>
          <a:prstGeom prst="rect">
            <a:avLst/>
          </a:prstGeom>
          <a:gradFill flip="none" rotWithShape="1">
            <a:gsLst>
              <a:gs pos="13000">
                <a:srgbClr val="25B6C2">
                  <a:alpha val="50000"/>
                </a:srgbClr>
              </a:gs>
              <a:gs pos="100000">
                <a:srgbClr val="0692DB">
                  <a:alpha val="50000"/>
                </a:srgbClr>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defRPr/>
            </a:pPr>
            <a:endParaRPr lang="ko-KR" altLang="en-US" sz="1799">
              <a:solidFill>
                <a:srgbClr val="FFFFFF"/>
              </a:solidFill>
              <a:latin typeface="Arial" panose="020B0604020202020204"/>
              <a:ea typeface="굴림" panose="020B0600000101010101" pitchFamily="34" charset="-127"/>
            </a:endParaRPr>
          </a:p>
        </p:txBody>
      </p:sp>
      <p:sp>
        <p:nvSpPr>
          <p:cNvPr id="7" name="Rectangle 6"/>
          <p:cNvSpPr/>
          <p:nvPr/>
        </p:nvSpPr>
        <p:spPr>
          <a:xfrm>
            <a:off x="1587" y="3362982"/>
            <a:ext cx="12185651" cy="2127761"/>
          </a:xfrm>
          <a:prstGeom prst="rect">
            <a:avLst/>
          </a:prstGeom>
          <a:gradFill flip="none" rotWithShape="1">
            <a:gsLst>
              <a:gs pos="13000">
                <a:srgbClr val="25B6C2"/>
              </a:gs>
              <a:gs pos="100000">
                <a:srgbClr val="0692DB"/>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defRPr/>
            </a:pPr>
            <a:endParaRPr lang="ko-KR" altLang="en-US" sz="1799">
              <a:solidFill>
                <a:srgbClr val="FFFFFF"/>
              </a:solidFill>
              <a:latin typeface="Arial" panose="020B0604020202020204"/>
              <a:ea typeface="굴림" panose="020B0600000101010101" pitchFamily="34" charset="-127"/>
            </a:endParaRPr>
          </a:p>
        </p:txBody>
      </p:sp>
      <p:sp>
        <p:nvSpPr>
          <p:cNvPr id="19" name="TextBox 18">
            <a:extLst>
              <a:ext uri="{FF2B5EF4-FFF2-40B4-BE49-F238E27FC236}">
                <a16:creationId xmlns:a16="http://schemas.microsoft.com/office/drawing/2014/main" id="{B945CD40-9ABD-7441-A0F8-C5ACA34BB34C}"/>
              </a:ext>
            </a:extLst>
          </p:cNvPr>
          <p:cNvSpPr txBox="1"/>
          <p:nvPr/>
        </p:nvSpPr>
        <p:spPr>
          <a:xfrm>
            <a:off x="3840714" y="3436579"/>
            <a:ext cx="4507397" cy="646163"/>
          </a:xfrm>
          <a:prstGeom prst="rect">
            <a:avLst/>
          </a:prstGeom>
          <a:noFill/>
          <a:ln>
            <a:noFill/>
          </a:ln>
        </p:spPr>
        <p:txBody>
          <a:bodyPr wrap="square" rtlCol="0">
            <a:spAutoFit/>
          </a:bodyPr>
          <a:lstStyle/>
          <a:p>
            <a:pPr algn="ctr" defTabSz="913943">
              <a:defRPr/>
            </a:pPr>
            <a:r>
              <a:rPr lang="en-IN" sz="3599" b="1" dirty="0">
                <a:solidFill>
                  <a:srgbClr val="FFFFFF"/>
                </a:solidFill>
                <a:latin typeface="Arial" panose="020B0604020202020204" pitchFamily="34" charset="0"/>
                <a:ea typeface="Cambria" panose="02040503050406030204" pitchFamily="18" charset="0"/>
                <a:cs typeface="Arial" panose="020B0604020202020204" pitchFamily="34" charset="0"/>
              </a:rPr>
              <a:t>DISCLAIMER</a:t>
            </a:r>
            <a:endParaRPr lang="en-US" sz="3299" spc="150" dirty="0">
              <a:solidFill>
                <a:srgbClr val="FFFFFF"/>
              </a:solidFill>
              <a:latin typeface="Arial" panose="020B0604020202020204" pitchFamily="34" charset="0"/>
              <a:ea typeface="Lato Medium" panose="020F0502020204030203" pitchFamily="34" charset="0"/>
              <a:cs typeface="Arial" panose="020B0604020202020204" pitchFamily="34" charset="0"/>
            </a:endParaRPr>
          </a:p>
        </p:txBody>
      </p:sp>
      <p:sp>
        <p:nvSpPr>
          <p:cNvPr id="20" name="TextBox 19">
            <a:extLst>
              <a:ext uri="{FF2B5EF4-FFF2-40B4-BE49-F238E27FC236}">
                <a16:creationId xmlns:a16="http://schemas.microsoft.com/office/drawing/2014/main" id="{B945CD40-9ABD-7441-A0F8-C5ACA34BB34C}"/>
              </a:ext>
            </a:extLst>
          </p:cNvPr>
          <p:cNvSpPr txBox="1"/>
          <p:nvPr/>
        </p:nvSpPr>
        <p:spPr>
          <a:xfrm>
            <a:off x="442020" y="4059852"/>
            <a:ext cx="11304786" cy="1200016"/>
          </a:xfrm>
          <a:prstGeom prst="rect">
            <a:avLst/>
          </a:prstGeom>
          <a:noFill/>
          <a:ln>
            <a:noFill/>
          </a:ln>
        </p:spPr>
        <p:txBody>
          <a:bodyPr wrap="square" rtlCol="0">
            <a:spAutoFit/>
          </a:bodyPr>
          <a:lstStyle/>
          <a:p>
            <a:pPr algn="ctr" defTabSz="913943">
              <a:defRPr/>
            </a:pPr>
            <a:r>
              <a:rPr lang="en-IN" sz="2399" dirty="0">
                <a:solidFill>
                  <a:srgbClr val="FFFFFF"/>
                </a:solidFill>
                <a:latin typeface="Arial" panose="020B0604020202020204" pitchFamily="34" charset="0"/>
                <a:cs typeface="Arial" panose="020B0604020202020204" pitchFamily="34" charset="0"/>
              </a:rPr>
              <a:t>The training content and delivery of this presentation is confidential, and cannot be recorded, or copied and distributed to any third party, without the written consent of Anubhav Trainings</a:t>
            </a:r>
          </a:p>
        </p:txBody>
      </p:sp>
      <p:pic>
        <p:nvPicPr>
          <p:cNvPr id="9"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3806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470"/>
        <p:cNvGrpSpPr/>
        <p:nvPr/>
      </p:nvGrpSpPr>
      <p:grpSpPr>
        <a:xfrm>
          <a:off x="0" y="0"/>
          <a:ext cx="0" cy="0"/>
          <a:chOff x="0" y="0"/>
          <a:chExt cx="0" cy="0"/>
        </a:xfrm>
      </p:grpSpPr>
      <p:sp>
        <p:nvSpPr>
          <p:cNvPr id="1472" name="Google Shape;1472;p69"/>
          <p:cNvSpPr txBox="1"/>
          <p:nvPr/>
        </p:nvSpPr>
        <p:spPr>
          <a:xfrm>
            <a:off x="224979" y="788088"/>
            <a:ext cx="11806237" cy="369331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dk1"/>
                </a:solidFill>
                <a:latin typeface="Calibri"/>
                <a:ea typeface="Calibri"/>
                <a:cs typeface="Calibri"/>
                <a:sym typeface="Calibri"/>
              </a:rPr>
              <a:t>Behavior definition describes the behavior of the business object in terms of what operations are allowed for our entire BO. If the BO consists of multiple entities (e.g. Travel, Booking, Booking </a:t>
            </a:r>
            <a:r>
              <a:rPr lang="en-US" sz="1800" dirty="0" err="1">
                <a:solidFill>
                  <a:schemeClr val="dk1"/>
                </a:solidFill>
                <a:latin typeface="Calibri"/>
                <a:ea typeface="Calibri"/>
                <a:cs typeface="Calibri"/>
                <a:sym typeface="Calibri"/>
              </a:rPr>
              <a:t>Suppl</a:t>
            </a:r>
            <a:r>
              <a:rPr lang="en-US" sz="1800" dirty="0">
                <a:solidFill>
                  <a:schemeClr val="dk1"/>
                </a:solidFill>
                <a:latin typeface="Calibri"/>
                <a:ea typeface="Calibri"/>
                <a:cs typeface="Calibri"/>
                <a:sym typeface="Calibri"/>
              </a:rPr>
              <a:t>), there is exactly one BDEF which exist for this business object. </a:t>
            </a:r>
            <a:endParaRPr dirty="0"/>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The BDEF will have exactly same name as your root entity, you are not allowed to change the name. We can test our business object once the behavior definition is created. The RAP framework will auto generate all the necessary code behind the scenes to handle the CURD (Create, Update, Read, and Delete) operations on our BO.</a:t>
            </a:r>
            <a:endParaRPr dirty="0"/>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Based on the BDEF, the RAP framework will decide whether it’s a managed or unmanaged scenario. In addition to CURD, we can also maintain the actions, determinations, </a:t>
            </a:r>
            <a:r>
              <a:rPr lang="en-US" sz="1800" dirty="0" err="1">
                <a:solidFill>
                  <a:schemeClr val="dk1"/>
                </a:solidFill>
                <a:latin typeface="Calibri"/>
                <a:ea typeface="Calibri"/>
                <a:cs typeface="Calibri"/>
                <a:sym typeface="Calibri"/>
              </a:rPr>
              <a:t>prechecks</a:t>
            </a:r>
            <a:r>
              <a:rPr lang="en-US" sz="1800" dirty="0">
                <a:solidFill>
                  <a:schemeClr val="dk1"/>
                </a:solidFill>
                <a:latin typeface="Calibri"/>
                <a:ea typeface="Calibri"/>
                <a:cs typeface="Calibri"/>
                <a:sym typeface="Calibri"/>
              </a:rPr>
              <a:t>, validations, draft availability, draft actions etc. as part of </a:t>
            </a:r>
            <a:r>
              <a:rPr lang="en-US" sz="1800" dirty="0" err="1">
                <a:solidFill>
                  <a:schemeClr val="dk1"/>
                </a:solidFill>
                <a:latin typeface="Calibri"/>
                <a:ea typeface="Calibri"/>
                <a:cs typeface="Calibri"/>
                <a:sym typeface="Calibri"/>
              </a:rPr>
              <a:t>behaviour</a:t>
            </a:r>
            <a:r>
              <a:rPr lang="en-US" sz="1800" dirty="0">
                <a:solidFill>
                  <a:schemeClr val="dk1"/>
                </a:solidFill>
                <a:latin typeface="Calibri"/>
                <a:ea typeface="Calibri"/>
                <a:cs typeface="Calibri"/>
                <a:sym typeface="Calibri"/>
              </a:rPr>
              <a:t> definition.</a:t>
            </a:r>
            <a:endParaRPr dirty="0"/>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The name of BDEF is always same name as your BO.</a:t>
            </a:r>
            <a:endParaRPr dirty="0"/>
          </a:p>
          <a:p>
            <a:pPr marL="0" marR="0" lvl="0" indent="0" algn="l" rtl="0">
              <a:spcBef>
                <a:spcPts val="0"/>
              </a:spcBef>
              <a:spcAft>
                <a:spcPts val="0"/>
              </a:spcAft>
              <a:buNone/>
            </a:pPr>
            <a:r>
              <a:rPr lang="en-US" sz="1800" u="sng" dirty="0">
                <a:solidFill>
                  <a:schemeClr val="dk1"/>
                </a:solidFill>
                <a:latin typeface="Calibri"/>
                <a:ea typeface="Calibri"/>
                <a:cs typeface="Calibri"/>
                <a:sym typeface="Calibri"/>
                <a:hlinkClick r:id="rId3">
                  <a:extLst>
                    <a:ext uri="{A12FA001-AC4F-418D-AE19-62706E023703}">
                      <ahyp:hlinkClr xmlns:ahyp="http://schemas.microsoft.com/office/drawing/2018/hyperlinkcolor" val="tx"/>
                    </a:ext>
                  </a:extLst>
                </a:hlinkClick>
              </a:rPr>
              <a:t>https://help.sap.com/docs/ABAP_PLATFORM_NEW/fc4c71aa50014fd1b43721701471913d/761d389302e8463a9c3509907f22f22f.html?q=behavior%20definition#loio761d389302e8463a9c3509907f22f22f__impl_strict_transAct</a:t>
            </a:r>
            <a:endParaRPr sz="1800" dirty="0">
              <a:solidFill>
                <a:schemeClr val="dk1"/>
              </a:solidFill>
              <a:latin typeface="Calibri"/>
              <a:ea typeface="Calibri"/>
              <a:cs typeface="Calibri"/>
              <a:sym typeface="Calibri"/>
            </a:endParaRPr>
          </a:p>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sp>
        <p:nvSpPr>
          <p:cNvPr id="1473" name="Google Shape;1473;p69"/>
          <p:cNvSpPr txBox="1"/>
          <p:nvPr/>
        </p:nvSpPr>
        <p:spPr>
          <a:xfrm>
            <a:off x="191294" y="895"/>
            <a:ext cx="11231710" cy="64620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a:solidFill>
                  <a:srgbClr val="FFC000"/>
                </a:solidFill>
                <a:latin typeface="Cooper Black" panose="0208090404030B020404" pitchFamily="18" charset="0"/>
                <a:ea typeface="Corben"/>
                <a:cs typeface="Corben"/>
                <a:sym typeface="Corben"/>
              </a:rPr>
              <a:t>Behavior Definition (BDEF)</a:t>
            </a:r>
            <a:endParaRPr sz="3599" dirty="0">
              <a:solidFill>
                <a:srgbClr val="FFC000"/>
              </a:solidFill>
              <a:latin typeface="Cooper Black" panose="0208090404030B020404" pitchFamily="18" charset="0"/>
              <a:ea typeface="Corben"/>
              <a:cs typeface="Corben"/>
              <a:sym typeface="Corben"/>
            </a:endParaRPr>
          </a:p>
        </p:txBody>
      </p:sp>
      <p:sp>
        <p:nvSpPr>
          <p:cNvPr id="1476" name="Google Shape;1476;p69"/>
          <p:cNvSpPr/>
          <p:nvPr/>
        </p:nvSpPr>
        <p:spPr>
          <a:xfrm>
            <a:off x="989883" y="4733049"/>
            <a:ext cx="2880320" cy="1512168"/>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lt1"/>
                </a:solidFill>
                <a:latin typeface="Calibri"/>
                <a:ea typeface="Calibri"/>
                <a:cs typeface="Calibri"/>
                <a:sym typeface="Calibri"/>
              </a:rPr>
              <a:t>Business Object</a:t>
            </a:r>
            <a:endParaRPr/>
          </a:p>
          <a:p>
            <a:pPr marL="0" marR="0" lvl="0" indent="0" algn="ctr" rtl="0">
              <a:spcBef>
                <a:spcPts val="0"/>
              </a:spcBef>
              <a:spcAft>
                <a:spcPts val="0"/>
              </a:spcAft>
              <a:buNone/>
            </a:pPr>
            <a:r>
              <a:rPr lang="en-US" sz="1400">
                <a:solidFill>
                  <a:schemeClr val="lt1"/>
                </a:solidFill>
                <a:latin typeface="Calibri"/>
                <a:ea typeface="Calibri"/>
                <a:cs typeface="Calibri"/>
                <a:sym typeface="Calibri"/>
              </a:rPr>
              <a:t>Travel(root)+Booking+Booking Suppl</a:t>
            </a:r>
            <a:endParaRPr sz="1400">
              <a:solidFill>
                <a:schemeClr val="lt1"/>
              </a:solidFill>
              <a:latin typeface="Calibri"/>
              <a:ea typeface="Calibri"/>
              <a:cs typeface="Calibri"/>
              <a:sym typeface="Calibri"/>
            </a:endParaRPr>
          </a:p>
        </p:txBody>
      </p:sp>
      <p:sp>
        <p:nvSpPr>
          <p:cNvPr id="1477" name="Google Shape;1477;p69"/>
          <p:cNvSpPr/>
          <p:nvPr/>
        </p:nvSpPr>
        <p:spPr>
          <a:xfrm>
            <a:off x="7542611" y="4733049"/>
            <a:ext cx="2880320" cy="1512168"/>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lt1"/>
                </a:solidFill>
                <a:latin typeface="Calibri"/>
                <a:ea typeface="Calibri"/>
                <a:cs typeface="Calibri"/>
                <a:sym typeface="Calibri"/>
              </a:rPr>
              <a:t>Behaviour Definition</a:t>
            </a:r>
            <a:endParaRPr sz="1400">
              <a:solidFill>
                <a:schemeClr val="lt1"/>
              </a:solidFill>
              <a:latin typeface="Calibri"/>
              <a:ea typeface="Calibri"/>
              <a:cs typeface="Calibri"/>
              <a:sym typeface="Calibri"/>
            </a:endParaRPr>
          </a:p>
        </p:txBody>
      </p:sp>
      <p:cxnSp>
        <p:nvCxnSpPr>
          <p:cNvPr id="1478" name="Google Shape;1478;p69"/>
          <p:cNvCxnSpPr>
            <a:stCxn id="1476" idx="3"/>
            <a:endCxn id="1477" idx="1"/>
          </p:cNvCxnSpPr>
          <p:nvPr/>
        </p:nvCxnSpPr>
        <p:spPr>
          <a:xfrm>
            <a:off x="3870203" y="5489133"/>
            <a:ext cx="3672300" cy="0"/>
          </a:xfrm>
          <a:prstGeom prst="straightConnector1">
            <a:avLst/>
          </a:prstGeom>
          <a:noFill/>
          <a:ln w="9525" cap="flat" cmpd="sng">
            <a:solidFill>
              <a:schemeClr val="accent1"/>
            </a:solidFill>
            <a:prstDash val="solid"/>
            <a:miter lim="800000"/>
            <a:headEnd type="none" w="sm" len="sm"/>
            <a:tailEnd type="none" w="sm" len="sm"/>
          </a:ln>
        </p:spPr>
      </p:cxnSp>
      <p:sp>
        <p:nvSpPr>
          <p:cNvPr id="1479" name="Google Shape;1479;p69"/>
          <p:cNvSpPr txBox="1"/>
          <p:nvPr/>
        </p:nvSpPr>
        <p:spPr>
          <a:xfrm>
            <a:off x="3942211" y="4949073"/>
            <a:ext cx="3600400"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		      0..1</a:t>
            </a:r>
            <a:endParaRPr/>
          </a:p>
        </p:txBody>
      </p:sp>
      <p:sp>
        <p:nvSpPr>
          <p:cNvPr id="11"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a:defRPr/>
            </a:pPr>
            <a:r>
              <a:rPr lang="en-US" sz="1600" dirty="0">
                <a:solidFill>
                  <a:srgbClr val="75C042"/>
                </a:solidFill>
                <a:latin typeface="Cambria" panose="02040503050406030204" pitchFamily="18" charset="0"/>
                <a:ea typeface="Cambria" panose="02040503050406030204" pitchFamily="18" charset="0"/>
                <a:cs typeface="Corben"/>
                <a:sym typeface="Corben"/>
              </a:rPr>
              <a:t>www.anubhavtrainings.com</a:t>
            </a:r>
            <a:endParaRPr sz="1600" dirty="0">
              <a:solidFill>
                <a:srgbClr val="75C042"/>
              </a:solidFill>
              <a:latin typeface="Cambria" panose="02040503050406030204" pitchFamily="18" charset="0"/>
              <a:ea typeface="Cambria" panose="02040503050406030204" pitchFamily="18" charset="0"/>
              <a:cs typeface="Corben"/>
              <a:sym typeface="Corben"/>
            </a:endParaRPr>
          </a:p>
        </p:txBody>
      </p:sp>
      <p:pic>
        <p:nvPicPr>
          <p:cNvPr id="12"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510"/>
        <p:cNvGrpSpPr/>
        <p:nvPr/>
      </p:nvGrpSpPr>
      <p:grpSpPr>
        <a:xfrm>
          <a:off x="0" y="0"/>
          <a:ext cx="0" cy="0"/>
          <a:chOff x="0" y="0"/>
          <a:chExt cx="0" cy="0"/>
        </a:xfrm>
      </p:grpSpPr>
      <p:sp>
        <p:nvSpPr>
          <p:cNvPr id="1512" name="Google Shape;1512;p73"/>
          <p:cNvSpPr txBox="1"/>
          <p:nvPr/>
        </p:nvSpPr>
        <p:spPr>
          <a:xfrm>
            <a:off x="224979" y="788088"/>
            <a:ext cx="11806237" cy="563231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dk1"/>
                </a:solidFill>
                <a:latin typeface="Calibri"/>
                <a:ea typeface="Calibri"/>
                <a:cs typeface="Calibri"/>
                <a:sym typeface="Calibri"/>
              </a:rPr>
              <a:t>The RAP framework will contain multiple framework generated values when data comes to us in our ABAP code or when we process the BO instance. All the framework generated parameters starts with %</a:t>
            </a:r>
            <a:endParaRPr dirty="0"/>
          </a:p>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b="1" dirty="0">
                <a:solidFill>
                  <a:schemeClr val="dk1"/>
                </a:solidFill>
                <a:latin typeface="Calibri"/>
                <a:ea typeface="Calibri"/>
                <a:cs typeface="Calibri"/>
                <a:sym typeface="Calibri"/>
              </a:rPr>
              <a:t>%CID </a:t>
            </a:r>
            <a:endParaRPr dirty="0"/>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During create mode the primary key of BO instance is not generated, until the save sequence is execute (like late numbering) like in our case the travel id is created after all the validations are passed. We have %CID also known as content id and is used in the OData request to bind the result operation to a name so that it can be referenced in another operation later. I sent a call from my laptop, one of the browser session, so if there is a issue, I only should get the error on my screen. </a:t>
            </a:r>
            <a:endParaRPr dirty="0"/>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It is like a temporary primary key which is given by the RAP framework kept in the transaction buffer to track the user session or our BO instance. Later on once the actual key is generated, the %CID will act like a foreign key to associate with session and will sent back to RAP by us to inform RAP that which session does this operation belongs to.</a:t>
            </a:r>
            <a:endParaRPr dirty="0"/>
          </a:p>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b="1" dirty="0">
                <a:solidFill>
                  <a:schemeClr val="dk1"/>
                </a:solidFill>
                <a:latin typeface="Calibri"/>
                <a:ea typeface="Calibri"/>
                <a:cs typeface="Calibri"/>
                <a:sym typeface="Calibri"/>
              </a:rPr>
              <a:t>%</a:t>
            </a:r>
            <a:r>
              <a:rPr lang="en-US" sz="1800" b="1" dirty="0" err="1">
                <a:solidFill>
                  <a:schemeClr val="dk1"/>
                </a:solidFill>
                <a:latin typeface="Calibri"/>
                <a:ea typeface="Calibri"/>
                <a:cs typeface="Calibri"/>
                <a:sym typeface="Calibri"/>
              </a:rPr>
              <a:t>tkey</a:t>
            </a:r>
            <a:endParaRPr sz="1800" b="1"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When we apply operations on our table like a action. We also receive a table key in our code, and based on that we will reply the RAP that a particular operation on the table was completed. If something goes wrong we will also inform the error to the RAP framework using this table key.</a:t>
            </a:r>
            <a:endParaRPr dirty="0"/>
          </a:p>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%key</a:t>
            </a:r>
            <a:endParaRPr dirty="0"/>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For a single operation like Edit, Delete inside the object page, we will also receive the key of the object which we are editing or deleting.</a:t>
            </a:r>
            <a:endParaRPr sz="1800" dirty="0">
              <a:solidFill>
                <a:schemeClr val="dk1"/>
              </a:solidFill>
              <a:latin typeface="Calibri"/>
              <a:ea typeface="Calibri"/>
              <a:cs typeface="Calibri"/>
              <a:sym typeface="Calibri"/>
            </a:endParaRPr>
          </a:p>
        </p:txBody>
      </p:sp>
      <p:sp>
        <p:nvSpPr>
          <p:cNvPr id="1513" name="Google Shape;1513;p73"/>
          <p:cNvSpPr txBox="1"/>
          <p:nvPr/>
        </p:nvSpPr>
        <p:spPr>
          <a:xfrm>
            <a:off x="191294" y="895"/>
            <a:ext cx="11231710" cy="64620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b="1" dirty="0">
                <a:solidFill>
                  <a:srgbClr val="FFC000"/>
                </a:solidFill>
                <a:latin typeface="Cooper Black" panose="0208090404030B020404" pitchFamily="18" charset="0"/>
                <a:ea typeface="Corben"/>
                <a:cs typeface="Corben"/>
                <a:sym typeface="Corben"/>
              </a:rPr>
              <a:t>Framework Generated IDs</a:t>
            </a:r>
            <a:endParaRPr sz="3599" b="1" dirty="0">
              <a:solidFill>
                <a:srgbClr val="FFC000"/>
              </a:solidFill>
              <a:latin typeface="Cooper Black" panose="0208090404030B020404" pitchFamily="18" charset="0"/>
              <a:ea typeface="Corben"/>
              <a:cs typeface="Corben"/>
              <a:sym typeface="Corben"/>
            </a:endParaRPr>
          </a:p>
        </p:txBody>
      </p:sp>
      <p:sp>
        <p:nvSpPr>
          <p:cNvPr id="7"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a:defRPr/>
            </a:pPr>
            <a:r>
              <a:rPr lang="en-US" sz="1600" dirty="0">
                <a:solidFill>
                  <a:srgbClr val="75C042"/>
                </a:solidFill>
                <a:latin typeface="Cambria" panose="02040503050406030204" pitchFamily="18" charset="0"/>
                <a:ea typeface="Cambria" panose="02040503050406030204" pitchFamily="18" charset="0"/>
                <a:cs typeface="Corben"/>
                <a:sym typeface="Corben"/>
              </a:rPr>
              <a:t>www.anubhavtrainings.com</a:t>
            </a:r>
            <a:endParaRPr sz="1600" dirty="0">
              <a:solidFill>
                <a:srgbClr val="75C042"/>
              </a:solidFill>
              <a:latin typeface="Cambria" panose="02040503050406030204" pitchFamily="18" charset="0"/>
              <a:ea typeface="Cambria" panose="02040503050406030204" pitchFamily="18" charset="0"/>
              <a:cs typeface="Corben"/>
              <a:sym typeface="Corben"/>
            </a:endParaRPr>
          </a:p>
        </p:txBody>
      </p:sp>
      <p:pic>
        <p:nvPicPr>
          <p:cNvPr id="8"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519"/>
        <p:cNvGrpSpPr/>
        <p:nvPr/>
      </p:nvGrpSpPr>
      <p:grpSpPr>
        <a:xfrm>
          <a:off x="0" y="0"/>
          <a:ext cx="0" cy="0"/>
          <a:chOff x="0" y="0"/>
          <a:chExt cx="0" cy="0"/>
        </a:xfrm>
      </p:grpSpPr>
      <p:sp>
        <p:nvSpPr>
          <p:cNvPr id="1521" name="Google Shape;1521;p74"/>
          <p:cNvSpPr txBox="1"/>
          <p:nvPr/>
        </p:nvSpPr>
        <p:spPr>
          <a:xfrm>
            <a:off x="224979" y="788088"/>
            <a:ext cx="11806237" cy="34163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The EML is part of ABAP language that access to RAP BO. Because the consumption of business object via odata protocol requires a Fiori UI or Web API, the EML enables a type-safe access to business object directly. EML interacts with the business object entities (single entity – travel) to perform all the entity operations.</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EML can be used to provide behaviour for business object. For example, we can implement an action that first triggers a create and then a update using the EML. It is one of the best way to consume our RAP framework and Business object using plain ABAP code w/o creating any special API or service.</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Use cases:</a:t>
            </a:r>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Consumption of RAP functionality in Plain ABAP</a:t>
            </a:r>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Testing purpose</a:t>
            </a:r>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Build special business logic</a:t>
            </a:r>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Generate test data</a:t>
            </a:r>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For integration with classic code</a:t>
            </a:r>
            <a:endParaRPr sz="1800">
              <a:solidFill>
                <a:schemeClr val="dk1"/>
              </a:solidFill>
              <a:latin typeface="Calibri"/>
              <a:ea typeface="Calibri"/>
              <a:cs typeface="Calibri"/>
              <a:sym typeface="Calibri"/>
            </a:endParaRPr>
          </a:p>
        </p:txBody>
      </p:sp>
      <p:sp>
        <p:nvSpPr>
          <p:cNvPr id="1522" name="Google Shape;1522;p74"/>
          <p:cNvSpPr txBox="1"/>
          <p:nvPr/>
        </p:nvSpPr>
        <p:spPr>
          <a:xfrm>
            <a:off x="191294" y="895"/>
            <a:ext cx="11231710" cy="64620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a:solidFill>
                  <a:srgbClr val="FFC000"/>
                </a:solidFill>
                <a:latin typeface="Cooper Black" panose="0208090404030B020404" pitchFamily="18" charset="0"/>
                <a:ea typeface="Corben"/>
                <a:cs typeface="Corben"/>
                <a:sym typeface="Corben"/>
              </a:rPr>
              <a:t>EML – Entity Manipulation Language</a:t>
            </a:r>
            <a:endParaRPr sz="3599" dirty="0">
              <a:solidFill>
                <a:srgbClr val="FFC000"/>
              </a:solidFill>
              <a:latin typeface="Cooper Black" panose="0208090404030B020404" pitchFamily="18" charset="0"/>
              <a:ea typeface="Corben"/>
              <a:cs typeface="Corben"/>
              <a:sym typeface="Corben"/>
            </a:endParaRPr>
          </a:p>
        </p:txBody>
      </p:sp>
      <p:sp>
        <p:nvSpPr>
          <p:cNvPr id="7"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a:defRPr/>
            </a:pPr>
            <a:r>
              <a:rPr lang="en-US" sz="1600" dirty="0">
                <a:solidFill>
                  <a:srgbClr val="75C042"/>
                </a:solidFill>
                <a:latin typeface="Cambria" panose="02040503050406030204" pitchFamily="18" charset="0"/>
                <a:ea typeface="Cambria" panose="02040503050406030204" pitchFamily="18" charset="0"/>
                <a:cs typeface="Corben"/>
                <a:sym typeface="Corben"/>
              </a:rPr>
              <a:t>www.anubhavtrainings.com</a:t>
            </a:r>
            <a:endParaRPr sz="1600" dirty="0">
              <a:solidFill>
                <a:srgbClr val="75C042"/>
              </a:solidFill>
              <a:latin typeface="Cambria" panose="02040503050406030204" pitchFamily="18" charset="0"/>
              <a:ea typeface="Cambria" panose="02040503050406030204" pitchFamily="18" charset="0"/>
              <a:cs typeface="Corben"/>
              <a:sym typeface="Corben"/>
            </a:endParaRPr>
          </a:p>
        </p:txBody>
      </p:sp>
      <p:pic>
        <p:nvPicPr>
          <p:cNvPr id="8"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528"/>
        <p:cNvGrpSpPr/>
        <p:nvPr/>
      </p:nvGrpSpPr>
      <p:grpSpPr>
        <a:xfrm>
          <a:off x="0" y="0"/>
          <a:ext cx="0" cy="0"/>
          <a:chOff x="0" y="0"/>
          <a:chExt cx="0" cy="0"/>
        </a:xfrm>
      </p:grpSpPr>
      <p:sp>
        <p:nvSpPr>
          <p:cNvPr id="1530" name="Google Shape;1530;p75"/>
          <p:cNvSpPr txBox="1"/>
          <p:nvPr/>
        </p:nvSpPr>
        <p:spPr>
          <a:xfrm>
            <a:off x="224979" y="788088"/>
            <a:ext cx="11806237" cy="480131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Read operation</a:t>
            </a:r>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Read from Root entity and by the key</a:t>
            </a:r>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Read the root entity with its composition child (travel and booking together)</a:t>
            </a:r>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A read operation always either returns a RESULT 🡺 capture in a internal table</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OR returns an error table called as FAILED 🡺 capture in a internal table</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AND returns an table of messages as REPORTED 🡺 capture in a internal table (other messages)</a:t>
            </a:r>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If we use second option we can specify the associated entity using \_AssociationName</a:t>
            </a:r>
            <a:endParaRPr sz="1800">
              <a:solidFill>
                <a:schemeClr val="dk1"/>
              </a:solidFill>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READ ENTITIES OF </a:t>
            </a:r>
            <a:r>
              <a:rPr lang="en-US" sz="1800" b="1">
                <a:solidFill>
                  <a:schemeClr val="dk1"/>
                </a:solidFill>
                <a:latin typeface="Calibri"/>
                <a:ea typeface="Calibri"/>
                <a:cs typeface="Calibri"/>
                <a:sym typeface="Calibri"/>
              </a:rPr>
              <a:t>RootEntityName</a:t>
            </a:r>
            <a:endParaRPr sz="1800" b="1">
              <a:solidFill>
                <a:schemeClr val="dk1"/>
              </a:solidFill>
              <a:latin typeface="Calibri"/>
              <a:ea typeface="Calibri"/>
              <a:cs typeface="Calibri"/>
              <a:sym typeface="Calibri"/>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ENTITY </a:t>
            </a:r>
            <a:r>
              <a:rPr lang="en-US" sz="1800" b="1">
                <a:solidFill>
                  <a:schemeClr val="dk1"/>
                </a:solidFill>
                <a:latin typeface="Calibri"/>
                <a:ea typeface="Calibri"/>
                <a:cs typeface="Calibri"/>
                <a:sym typeface="Calibri"/>
              </a:rPr>
              <a:t>EntityAlias </a:t>
            </a:r>
            <a:r>
              <a:rPr lang="en-US" sz="1800">
                <a:solidFill>
                  <a:schemeClr val="dk1"/>
                </a:solidFill>
                <a:latin typeface="Calibri"/>
                <a:ea typeface="Calibri"/>
                <a:cs typeface="Calibri"/>
                <a:sym typeface="Calibri"/>
              </a:rPr>
              <a:t>FROM keys ---(primary key value)</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RESULT lt_result</a:t>
            </a: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BY </a:t>
            </a:r>
            <a:r>
              <a:rPr lang="en-US" sz="1800" b="1">
                <a:solidFill>
                  <a:schemeClr val="dk1"/>
                </a:solidFill>
                <a:latin typeface="Calibri"/>
                <a:ea typeface="Calibri"/>
                <a:cs typeface="Calibri"/>
                <a:sym typeface="Calibri"/>
              </a:rPr>
              <a:t>\_Composition </a:t>
            </a:r>
            <a:r>
              <a:rPr lang="en-US" sz="1800">
                <a:solidFill>
                  <a:schemeClr val="dk1"/>
                </a:solidFill>
                <a:latin typeface="Calibri"/>
                <a:ea typeface="Calibri"/>
                <a:cs typeface="Calibri"/>
                <a:sym typeface="Calibri"/>
              </a:rPr>
              <a:t>FROM child_keys</a:t>
            </a: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RESULT lt_result_child</a:t>
            </a: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FAILED lt_failed</a:t>
            </a: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REPORTED lt_reported.</a:t>
            </a:r>
            <a:endParaRPr sz="1800">
              <a:solidFill>
                <a:schemeClr val="dk1"/>
              </a:solidFill>
              <a:latin typeface="Calibri"/>
              <a:ea typeface="Calibri"/>
              <a:cs typeface="Calibri"/>
              <a:sym typeface="Calibri"/>
            </a:endParaRPr>
          </a:p>
        </p:txBody>
      </p:sp>
      <p:sp>
        <p:nvSpPr>
          <p:cNvPr id="1531" name="Google Shape;1531;p75"/>
          <p:cNvSpPr txBox="1"/>
          <p:nvPr/>
        </p:nvSpPr>
        <p:spPr>
          <a:xfrm>
            <a:off x="191294" y="895"/>
            <a:ext cx="11231710" cy="64620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a:solidFill>
                  <a:srgbClr val="FFC000"/>
                </a:solidFill>
                <a:latin typeface="Cooper Black" panose="0208090404030B020404" pitchFamily="18" charset="0"/>
                <a:ea typeface="Corben"/>
                <a:cs typeface="Corben"/>
                <a:sym typeface="Corben"/>
              </a:rPr>
              <a:t>Syntax for EML</a:t>
            </a:r>
            <a:endParaRPr sz="3599" dirty="0">
              <a:solidFill>
                <a:srgbClr val="FFC000"/>
              </a:solidFill>
              <a:latin typeface="Cooper Black" panose="0208090404030B020404" pitchFamily="18" charset="0"/>
              <a:ea typeface="Corben"/>
              <a:cs typeface="Corben"/>
              <a:sym typeface="Corben"/>
            </a:endParaRPr>
          </a:p>
        </p:txBody>
      </p:sp>
      <p:sp>
        <p:nvSpPr>
          <p:cNvPr id="7"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a:defRPr/>
            </a:pPr>
            <a:r>
              <a:rPr lang="en-US" sz="1600" dirty="0">
                <a:solidFill>
                  <a:srgbClr val="75C042"/>
                </a:solidFill>
                <a:latin typeface="Cambria" panose="02040503050406030204" pitchFamily="18" charset="0"/>
                <a:ea typeface="Cambria" panose="02040503050406030204" pitchFamily="18" charset="0"/>
                <a:cs typeface="Corben"/>
                <a:sym typeface="Corben"/>
              </a:rPr>
              <a:t>www.anubhavtrainings.com</a:t>
            </a:r>
            <a:endParaRPr sz="1600" dirty="0">
              <a:solidFill>
                <a:srgbClr val="75C042"/>
              </a:solidFill>
              <a:latin typeface="Cambria" panose="02040503050406030204" pitchFamily="18" charset="0"/>
              <a:ea typeface="Cambria" panose="02040503050406030204" pitchFamily="18" charset="0"/>
              <a:cs typeface="Corben"/>
              <a:sym typeface="Corben"/>
            </a:endParaRPr>
          </a:p>
        </p:txBody>
      </p:sp>
      <p:pic>
        <p:nvPicPr>
          <p:cNvPr id="8"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537"/>
        <p:cNvGrpSpPr/>
        <p:nvPr/>
      </p:nvGrpSpPr>
      <p:grpSpPr>
        <a:xfrm>
          <a:off x="0" y="0"/>
          <a:ext cx="0" cy="0"/>
          <a:chOff x="0" y="0"/>
          <a:chExt cx="0" cy="0"/>
        </a:xfrm>
      </p:grpSpPr>
      <p:sp>
        <p:nvSpPr>
          <p:cNvPr id="1539" name="Google Shape;1539;p76"/>
          <p:cNvSpPr txBox="1"/>
          <p:nvPr/>
        </p:nvSpPr>
        <p:spPr>
          <a:xfrm>
            <a:off x="224979" y="836712"/>
            <a:ext cx="11806237" cy="440120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a:solidFill>
                  <a:schemeClr val="dk1"/>
                </a:solidFill>
                <a:latin typeface="Calibri"/>
                <a:ea typeface="Calibri"/>
                <a:cs typeface="Calibri"/>
                <a:sym typeface="Calibri"/>
              </a:rPr>
              <a:t>MODIFY ENTITY OF </a:t>
            </a:r>
            <a:r>
              <a:rPr lang="en-US" sz="2800" b="1">
                <a:solidFill>
                  <a:schemeClr val="dk1"/>
                </a:solidFill>
                <a:latin typeface="Calibri"/>
                <a:ea typeface="Calibri"/>
                <a:cs typeface="Calibri"/>
                <a:sym typeface="Calibri"/>
              </a:rPr>
              <a:t>EntityName</a:t>
            </a:r>
            <a:r>
              <a:rPr lang="en-US" sz="2800">
                <a:solidFill>
                  <a:schemeClr val="dk1"/>
                </a:solidFill>
                <a:latin typeface="Calibri"/>
                <a:ea typeface="Calibri"/>
                <a:cs typeface="Calibri"/>
                <a:sym typeface="Calibri"/>
              </a:rPr>
              <a:t> AS alias_name</a:t>
            </a:r>
            <a:endParaRPr sz="2800">
              <a:solidFill>
                <a:schemeClr val="dk1"/>
              </a:solidFill>
              <a:latin typeface="Calibri"/>
              <a:ea typeface="Calibri"/>
              <a:cs typeface="Calibri"/>
              <a:sym typeface="Calibri"/>
            </a:endParaRPr>
          </a:p>
          <a:p>
            <a:pPr marL="0" marR="0" lvl="0" indent="0" algn="l" rtl="0">
              <a:spcBef>
                <a:spcPts val="0"/>
              </a:spcBef>
              <a:spcAft>
                <a:spcPts val="0"/>
              </a:spcAft>
              <a:buNone/>
            </a:pPr>
            <a:r>
              <a:rPr lang="en-US" sz="2800">
                <a:solidFill>
                  <a:schemeClr val="dk1"/>
                </a:solidFill>
                <a:latin typeface="Calibri"/>
                <a:ea typeface="Calibri"/>
                <a:cs typeface="Calibri"/>
                <a:sym typeface="Calibri"/>
              </a:rPr>
              <a:t>ENTITY </a:t>
            </a:r>
            <a:r>
              <a:rPr lang="en-US" sz="2800" b="1">
                <a:solidFill>
                  <a:schemeClr val="dk1"/>
                </a:solidFill>
                <a:latin typeface="Calibri"/>
                <a:ea typeface="Calibri"/>
                <a:cs typeface="Calibri"/>
                <a:sym typeface="Calibri"/>
              </a:rPr>
              <a:t>EntityName</a:t>
            </a:r>
            <a:endParaRPr sz="2800" b="1">
              <a:solidFill>
                <a:schemeClr val="dk1"/>
              </a:solidFill>
              <a:latin typeface="Calibri"/>
              <a:ea typeface="Calibri"/>
              <a:cs typeface="Calibri"/>
              <a:sym typeface="Calibri"/>
            </a:endParaRPr>
          </a:p>
          <a:p>
            <a:pPr marL="0" marR="0" lvl="0" indent="0" algn="l" rtl="0">
              <a:spcBef>
                <a:spcPts val="0"/>
              </a:spcBef>
              <a:spcAft>
                <a:spcPts val="0"/>
              </a:spcAft>
              <a:buNone/>
            </a:pPr>
            <a:r>
              <a:rPr lang="en-US" sz="2800">
                <a:solidFill>
                  <a:schemeClr val="dk1"/>
                </a:solidFill>
                <a:latin typeface="Calibri"/>
                <a:ea typeface="Calibri"/>
                <a:cs typeface="Calibri"/>
                <a:sym typeface="Calibri"/>
              </a:rPr>
              <a:t>CREATE FROM lt_create</a:t>
            </a:r>
            <a:endParaRPr sz="2800">
              <a:solidFill>
                <a:schemeClr val="dk1"/>
              </a:solidFill>
              <a:latin typeface="Calibri"/>
              <a:ea typeface="Calibri"/>
              <a:cs typeface="Calibri"/>
              <a:sym typeface="Calibri"/>
            </a:endParaRPr>
          </a:p>
          <a:p>
            <a:pPr marL="0" marR="0" lvl="0" indent="0" algn="l" rtl="0">
              <a:spcBef>
                <a:spcPts val="0"/>
              </a:spcBef>
              <a:spcAft>
                <a:spcPts val="0"/>
              </a:spcAft>
              <a:buNone/>
            </a:pPr>
            <a:r>
              <a:rPr lang="en-US" sz="2800">
                <a:solidFill>
                  <a:schemeClr val="dk1"/>
                </a:solidFill>
                <a:latin typeface="Calibri"/>
                <a:ea typeface="Calibri"/>
                <a:cs typeface="Calibri"/>
                <a:sym typeface="Calibri"/>
              </a:rPr>
              <a:t>UPDATE FROM lt_update</a:t>
            </a:r>
            <a:endParaRPr sz="2800">
              <a:solidFill>
                <a:schemeClr val="dk1"/>
              </a:solidFill>
              <a:latin typeface="Calibri"/>
              <a:ea typeface="Calibri"/>
              <a:cs typeface="Calibri"/>
              <a:sym typeface="Calibri"/>
            </a:endParaRPr>
          </a:p>
          <a:p>
            <a:pPr marL="0" marR="0" lvl="0" indent="0" algn="l" rtl="0">
              <a:spcBef>
                <a:spcPts val="0"/>
              </a:spcBef>
              <a:spcAft>
                <a:spcPts val="0"/>
              </a:spcAft>
              <a:buNone/>
            </a:pPr>
            <a:r>
              <a:rPr lang="en-US" sz="2800">
                <a:solidFill>
                  <a:schemeClr val="dk1"/>
                </a:solidFill>
                <a:latin typeface="Calibri"/>
                <a:ea typeface="Calibri"/>
                <a:cs typeface="Calibri"/>
                <a:sym typeface="Calibri"/>
              </a:rPr>
              <a:t>DELETE FROM lt_delete</a:t>
            </a:r>
            <a:endParaRPr sz="2800">
              <a:solidFill>
                <a:schemeClr val="dk1"/>
              </a:solidFill>
              <a:latin typeface="Calibri"/>
              <a:ea typeface="Calibri"/>
              <a:cs typeface="Calibri"/>
              <a:sym typeface="Calibri"/>
            </a:endParaRPr>
          </a:p>
          <a:p>
            <a:pPr marL="0" marR="0" lvl="0" indent="0" algn="l" rtl="0">
              <a:spcBef>
                <a:spcPts val="0"/>
              </a:spcBef>
              <a:spcAft>
                <a:spcPts val="0"/>
              </a:spcAft>
              <a:buNone/>
            </a:pPr>
            <a:r>
              <a:rPr lang="en-US" sz="2800">
                <a:solidFill>
                  <a:schemeClr val="dk1"/>
                </a:solidFill>
                <a:latin typeface="Calibri"/>
                <a:ea typeface="Calibri"/>
                <a:cs typeface="Calibri"/>
                <a:sym typeface="Calibri"/>
              </a:rPr>
              <a:t>CREATE BY </a:t>
            </a:r>
            <a:r>
              <a:rPr lang="en-US" sz="2800" b="1">
                <a:solidFill>
                  <a:schemeClr val="dk1"/>
                </a:solidFill>
                <a:latin typeface="Calibri"/>
                <a:ea typeface="Calibri"/>
                <a:cs typeface="Calibri"/>
                <a:sym typeface="Calibri"/>
              </a:rPr>
              <a:t>\_AssociationName</a:t>
            </a:r>
            <a:r>
              <a:rPr lang="en-US" sz="2800">
                <a:solidFill>
                  <a:schemeClr val="dk1"/>
                </a:solidFill>
                <a:latin typeface="Calibri"/>
                <a:ea typeface="Calibri"/>
                <a:cs typeface="Calibri"/>
                <a:sym typeface="Calibri"/>
              </a:rPr>
              <a:t> FROM lt_instance_cba</a:t>
            </a:r>
            <a:endParaRPr sz="2800">
              <a:solidFill>
                <a:schemeClr val="dk1"/>
              </a:solidFill>
              <a:latin typeface="Calibri"/>
              <a:ea typeface="Calibri"/>
              <a:cs typeface="Calibri"/>
              <a:sym typeface="Calibri"/>
            </a:endParaRPr>
          </a:p>
          <a:p>
            <a:pPr marL="0" marR="0" lvl="0" indent="0" algn="l" rtl="0">
              <a:spcBef>
                <a:spcPts val="0"/>
              </a:spcBef>
              <a:spcAft>
                <a:spcPts val="0"/>
              </a:spcAft>
              <a:buNone/>
            </a:pPr>
            <a:r>
              <a:rPr lang="en-US" sz="2800">
                <a:solidFill>
                  <a:schemeClr val="dk1"/>
                </a:solidFill>
                <a:latin typeface="Calibri"/>
                <a:ea typeface="Calibri"/>
                <a:cs typeface="Calibri"/>
                <a:sym typeface="Calibri"/>
              </a:rPr>
              <a:t>RESULT lt_result</a:t>
            </a:r>
            <a:endParaRPr sz="2800">
              <a:solidFill>
                <a:schemeClr val="dk1"/>
              </a:solidFill>
              <a:latin typeface="Calibri"/>
              <a:ea typeface="Calibri"/>
              <a:cs typeface="Calibri"/>
              <a:sym typeface="Calibri"/>
            </a:endParaRPr>
          </a:p>
          <a:p>
            <a:pPr marL="0" marR="0" lvl="0" indent="0" algn="l" rtl="0">
              <a:spcBef>
                <a:spcPts val="0"/>
              </a:spcBef>
              <a:spcAft>
                <a:spcPts val="0"/>
              </a:spcAft>
              <a:buNone/>
            </a:pPr>
            <a:r>
              <a:rPr lang="en-US" sz="2800">
                <a:solidFill>
                  <a:schemeClr val="dk1"/>
                </a:solidFill>
                <a:latin typeface="Calibri"/>
                <a:ea typeface="Calibri"/>
                <a:cs typeface="Calibri"/>
                <a:sym typeface="Calibri"/>
              </a:rPr>
              <a:t>FAILED lt_failed</a:t>
            </a:r>
            <a:endParaRPr sz="2800">
              <a:solidFill>
                <a:schemeClr val="dk1"/>
              </a:solidFill>
              <a:latin typeface="Calibri"/>
              <a:ea typeface="Calibri"/>
              <a:cs typeface="Calibri"/>
              <a:sym typeface="Calibri"/>
            </a:endParaRPr>
          </a:p>
          <a:p>
            <a:pPr marL="0" marR="0" lvl="0" indent="0" algn="l" rtl="0">
              <a:spcBef>
                <a:spcPts val="0"/>
              </a:spcBef>
              <a:spcAft>
                <a:spcPts val="0"/>
              </a:spcAft>
              <a:buNone/>
            </a:pPr>
            <a:r>
              <a:rPr lang="en-US" sz="2800">
                <a:solidFill>
                  <a:schemeClr val="dk1"/>
                </a:solidFill>
                <a:latin typeface="Calibri"/>
                <a:ea typeface="Calibri"/>
                <a:cs typeface="Calibri"/>
                <a:sym typeface="Calibri"/>
              </a:rPr>
              <a:t>REPORTED lt_messages</a:t>
            </a:r>
            <a:endParaRPr sz="2800">
              <a:solidFill>
                <a:schemeClr val="dk1"/>
              </a:solidFill>
              <a:latin typeface="Calibri"/>
              <a:ea typeface="Calibri"/>
              <a:cs typeface="Calibri"/>
              <a:sym typeface="Calibri"/>
            </a:endParaRPr>
          </a:p>
          <a:p>
            <a:pPr marL="0" marR="0" lvl="0" indent="0" algn="l" rtl="0">
              <a:spcBef>
                <a:spcPts val="0"/>
              </a:spcBef>
              <a:spcAft>
                <a:spcPts val="0"/>
              </a:spcAft>
              <a:buNone/>
            </a:pPr>
            <a:r>
              <a:rPr lang="en-US" sz="2800">
                <a:solidFill>
                  <a:schemeClr val="dk1"/>
                </a:solidFill>
                <a:latin typeface="Calibri"/>
                <a:ea typeface="Calibri"/>
                <a:cs typeface="Calibri"/>
                <a:sym typeface="Calibri"/>
              </a:rPr>
              <a:t>MAPPED lt_mapped. </a:t>
            </a:r>
            <a:endParaRPr/>
          </a:p>
        </p:txBody>
      </p:sp>
      <p:sp>
        <p:nvSpPr>
          <p:cNvPr id="1540" name="Google Shape;1540;p76"/>
          <p:cNvSpPr txBox="1"/>
          <p:nvPr/>
        </p:nvSpPr>
        <p:spPr>
          <a:xfrm>
            <a:off x="191294" y="895"/>
            <a:ext cx="11231710" cy="64620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a:solidFill>
                  <a:srgbClr val="FFC000"/>
                </a:solidFill>
                <a:latin typeface="Cooper Black" panose="0208090404030B020404" pitchFamily="18" charset="0"/>
                <a:ea typeface="Corben"/>
                <a:cs typeface="Corben"/>
                <a:sym typeface="Corben"/>
              </a:rPr>
              <a:t>Update and Delete operations</a:t>
            </a:r>
            <a:endParaRPr sz="3599" dirty="0">
              <a:solidFill>
                <a:srgbClr val="FFC000"/>
              </a:solidFill>
              <a:latin typeface="Cooper Black" panose="0208090404030B020404" pitchFamily="18" charset="0"/>
              <a:ea typeface="Corben"/>
              <a:cs typeface="Corben"/>
              <a:sym typeface="Corben"/>
            </a:endParaRPr>
          </a:p>
        </p:txBody>
      </p:sp>
      <p:sp>
        <p:nvSpPr>
          <p:cNvPr id="7"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a:defRPr/>
            </a:pPr>
            <a:r>
              <a:rPr lang="en-US" sz="1600" dirty="0">
                <a:solidFill>
                  <a:srgbClr val="75C042"/>
                </a:solidFill>
                <a:latin typeface="Cambria" panose="02040503050406030204" pitchFamily="18" charset="0"/>
                <a:ea typeface="Cambria" panose="02040503050406030204" pitchFamily="18" charset="0"/>
                <a:cs typeface="Corben"/>
                <a:sym typeface="Corben"/>
              </a:rPr>
              <a:t>www.anubhavtrainings.com</a:t>
            </a:r>
            <a:endParaRPr sz="1600" dirty="0">
              <a:solidFill>
                <a:srgbClr val="75C042"/>
              </a:solidFill>
              <a:latin typeface="Cambria" panose="02040503050406030204" pitchFamily="18" charset="0"/>
              <a:ea typeface="Cambria" panose="02040503050406030204" pitchFamily="18" charset="0"/>
              <a:cs typeface="Corben"/>
              <a:sym typeface="Corben"/>
            </a:endParaRPr>
          </a:p>
        </p:txBody>
      </p:sp>
      <p:pic>
        <p:nvPicPr>
          <p:cNvPr id="8"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BBB0BAE-F023-4B67-BE79-3E1A8ACA9361}"/>
              </a:ext>
            </a:extLst>
          </p:cNvPr>
          <p:cNvSpPr txBox="1"/>
          <p:nvPr/>
        </p:nvSpPr>
        <p:spPr>
          <a:xfrm>
            <a:off x="1260763" y="3440863"/>
            <a:ext cx="5583381" cy="923330"/>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6000" b="1" i="0" u="none" strike="noStrike" kern="0" cap="none" spc="0" normalizeH="0" baseline="0" noProof="0" dirty="0">
                <a:ln>
                  <a:noFill/>
                </a:ln>
                <a:solidFill>
                  <a:srgbClr val="75C042"/>
                </a:solidFill>
                <a:effectLst/>
                <a:uLnTx/>
                <a:uFillTx/>
                <a:latin typeface="Arial"/>
                <a:cs typeface="Arial"/>
                <a:sym typeface="Arial"/>
              </a:rPr>
              <a:t>Thank</a:t>
            </a:r>
            <a:r>
              <a:rPr kumimoji="0" lang="en-IN" sz="6000" b="1" i="0" u="none" strike="noStrike" kern="0" cap="none" spc="0" normalizeH="0" baseline="0" noProof="0" dirty="0">
                <a:ln>
                  <a:noFill/>
                </a:ln>
                <a:solidFill>
                  <a:srgbClr val="BDBDBD"/>
                </a:solidFill>
                <a:effectLst/>
                <a:uLnTx/>
                <a:uFillTx/>
                <a:latin typeface="Arial"/>
                <a:cs typeface="Arial"/>
                <a:sym typeface="Arial"/>
              </a:rPr>
              <a:t> </a:t>
            </a:r>
            <a:r>
              <a:rPr kumimoji="0" lang="en-IN" sz="6000" b="1" i="0" u="none" strike="noStrike" kern="0" cap="none" spc="0" normalizeH="0" baseline="0" noProof="0" dirty="0">
                <a:ln>
                  <a:noFill/>
                </a:ln>
                <a:solidFill>
                  <a:srgbClr val="98C536"/>
                </a:solidFill>
                <a:effectLst/>
                <a:uLnTx/>
                <a:uFillTx/>
                <a:latin typeface="Segoe UI Light" panose="020B0502040204020203" pitchFamily="34" charset="0"/>
                <a:cs typeface="Segoe UI Light" panose="020B0502040204020203" pitchFamily="34" charset="0"/>
                <a:sym typeface="Arial"/>
              </a:rPr>
              <a:t>You</a:t>
            </a:r>
            <a:endParaRPr kumimoji="0" lang="en-IN" sz="6000" b="0" i="0" u="none" strike="noStrike" kern="0" cap="none" spc="0" normalizeH="0" baseline="0" noProof="0" dirty="0">
              <a:ln>
                <a:noFill/>
              </a:ln>
              <a:solidFill>
                <a:srgbClr val="98C536"/>
              </a:solidFill>
              <a:effectLst/>
              <a:uLnTx/>
              <a:uFillTx/>
              <a:latin typeface="Segoe UI Light" panose="020B0502040204020203" pitchFamily="34" charset="0"/>
              <a:cs typeface="Segoe UI Light" panose="020B0502040204020203" pitchFamily="34" charset="0"/>
              <a:sym typeface="Arial"/>
            </a:endParaRPr>
          </a:p>
        </p:txBody>
      </p:sp>
      <p:sp>
        <p:nvSpPr>
          <p:cNvPr id="3" name="TextBox 2">
            <a:extLst>
              <a:ext uri="{FF2B5EF4-FFF2-40B4-BE49-F238E27FC236}">
                <a16:creationId xmlns:a16="http://schemas.microsoft.com/office/drawing/2014/main" id="{CCD57203-1FF5-432E-8E3E-4DFC442AA54C}"/>
              </a:ext>
            </a:extLst>
          </p:cNvPr>
          <p:cNvSpPr txBox="1"/>
          <p:nvPr/>
        </p:nvSpPr>
        <p:spPr>
          <a:xfrm>
            <a:off x="1260763" y="4581128"/>
            <a:ext cx="5583381" cy="830997"/>
          </a:xfrm>
          <a:prstGeom prst="rect">
            <a:avLst/>
          </a:prstGeom>
          <a:noFill/>
        </p:spPr>
        <p:txBody>
          <a:bodyPr wrap="square" lIns="0" tIns="0" rIns="0" bIns="0" rtlCol="0" anchor="t">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5400" b="1" i="0" u="none" strike="noStrike" kern="0" cap="none" spc="0" normalizeH="0" baseline="0" noProof="0" dirty="0">
                <a:ln>
                  <a:noFill/>
                </a:ln>
                <a:solidFill>
                  <a:srgbClr val="98C536"/>
                </a:solidFill>
                <a:effectLst/>
                <a:uLnTx/>
                <a:uFillTx/>
                <a:latin typeface="Segoe UI" panose="020B0502040204020203" pitchFamily="34" charset="0"/>
                <a:ea typeface="Calibri Light" charset="0"/>
                <a:cs typeface="Segoe UI" panose="020B0502040204020203" pitchFamily="34" charset="0"/>
                <a:sym typeface="Arial"/>
              </a:rPr>
              <a:t>End of </a:t>
            </a:r>
            <a:r>
              <a:rPr kumimoji="0" lang="en-US" sz="5400" b="1" i="0" u="none" strike="noStrike" kern="0" cap="none" spc="0" normalizeH="0" baseline="0" noProof="0" dirty="0">
                <a:ln>
                  <a:noFill/>
                </a:ln>
                <a:solidFill>
                  <a:srgbClr val="75C042"/>
                </a:solidFill>
                <a:effectLst/>
                <a:uLnTx/>
                <a:uFillTx/>
                <a:latin typeface="Segoe UI" panose="020B0502040204020203" pitchFamily="34" charset="0"/>
                <a:ea typeface="Calibri Light" charset="0"/>
                <a:cs typeface="Segoe UI" panose="020B0502040204020203" pitchFamily="34" charset="0"/>
                <a:sym typeface="Arial"/>
              </a:rPr>
              <a:t>Day 6</a:t>
            </a:r>
          </a:p>
        </p:txBody>
      </p:sp>
      <p:grpSp>
        <p:nvGrpSpPr>
          <p:cNvPr id="4" name="Group 3">
            <a:extLst>
              <a:ext uri="{FF2B5EF4-FFF2-40B4-BE49-F238E27FC236}">
                <a16:creationId xmlns:a16="http://schemas.microsoft.com/office/drawing/2014/main" id="{E98CF33A-90E6-4EA2-B3D7-0B26F42FF079}"/>
              </a:ext>
            </a:extLst>
          </p:cNvPr>
          <p:cNvGrpSpPr/>
          <p:nvPr/>
        </p:nvGrpSpPr>
        <p:grpSpPr>
          <a:xfrm>
            <a:off x="1260763" y="5662865"/>
            <a:ext cx="1311594" cy="371301"/>
            <a:chOff x="1162522" y="5662865"/>
            <a:chExt cx="1311594" cy="371301"/>
          </a:xfrm>
        </p:grpSpPr>
        <p:sp>
          <p:nvSpPr>
            <p:cNvPr id="5" name="Oval 4">
              <a:extLst>
                <a:ext uri="{FF2B5EF4-FFF2-40B4-BE49-F238E27FC236}">
                  <a16:creationId xmlns:a16="http://schemas.microsoft.com/office/drawing/2014/main" id="{C21818D1-4413-4BFC-80DF-9BAF80F237AF}"/>
                </a:ext>
              </a:extLst>
            </p:cNvPr>
            <p:cNvSpPr/>
            <p:nvPr/>
          </p:nvSpPr>
          <p:spPr>
            <a:xfrm>
              <a:off x="1162522" y="5662865"/>
              <a:ext cx="371301" cy="37130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6" name="Shape">
              <a:hlinkClick r:id="rId2"/>
              <a:extLst>
                <a:ext uri="{FF2B5EF4-FFF2-40B4-BE49-F238E27FC236}">
                  <a16:creationId xmlns:a16="http://schemas.microsoft.com/office/drawing/2014/main" id="{EDFC2025-1ECF-4924-AE38-C781400903DF}"/>
                </a:ext>
              </a:extLst>
            </p:cNvPr>
            <p:cNvSpPr/>
            <p:nvPr/>
          </p:nvSpPr>
          <p:spPr>
            <a:xfrm>
              <a:off x="1296648" y="5763560"/>
              <a:ext cx="85868" cy="184254"/>
            </a:xfrm>
            <a:custGeom>
              <a:avLst/>
              <a:gdLst/>
              <a:ahLst/>
              <a:cxnLst>
                <a:cxn ang="0">
                  <a:pos x="wd2" y="hd2"/>
                </a:cxn>
                <a:cxn ang="5400000">
                  <a:pos x="wd2" y="hd2"/>
                </a:cxn>
                <a:cxn ang="10800000">
                  <a:pos x="wd2" y="hd2"/>
                </a:cxn>
                <a:cxn ang="16200000">
                  <a:pos x="wd2" y="hd2"/>
                </a:cxn>
              </a:cxnLst>
              <a:rect l="0" t="0" r="r" b="b"/>
              <a:pathLst>
                <a:path w="21600" h="21600" extrusionOk="0">
                  <a:moveTo>
                    <a:pt x="14372" y="7078"/>
                  </a:moveTo>
                  <a:lnTo>
                    <a:pt x="14372" y="5216"/>
                  </a:lnTo>
                  <a:cubicBezTo>
                    <a:pt x="14372" y="4937"/>
                    <a:pt x="14400" y="4721"/>
                    <a:pt x="14456" y="4568"/>
                  </a:cubicBezTo>
                  <a:cubicBezTo>
                    <a:pt x="14512" y="4415"/>
                    <a:pt x="14639" y="4264"/>
                    <a:pt x="14836" y="4115"/>
                  </a:cubicBezTo>
                  <a:cubicBezTo>
                    <a:pt x="15033" y="3967"/>
                    <a:pt x="15352" y="3864"/>
                    <a:pt x="15793" y="3808"/>
                  </a:cubicBezTo>
                  <a:cubicBezTo>
                    <a:pt x="16233" y="3751"/>
                    <a:pt x="16819" y="3722"/>
                    <a:pt x="17551" y="3722"/>
                  </a:cubicBezTo>
                  <a:lnTo>
                    <a:pt x="21544" y="3722"/>
                  </a:lnTo>
                  <a:lnTo>
                    <a:pt x="21544" y="0"/>
                  </a:lnTo>
                  <a:lnTo>
                    <a:pt x="15160" y="0"/>
                  </a:lnTo>
                  <a:cubicBezTo>
                    <a:pt x="11466" y="0"/>
                    <a:pt x="8813" y="409"/>
                    <a:pt x="7200" y="1225"/>
                  </a:cubicBezTo>
                  <a:cubicBezTo>
                    <a:pt x="5588" y="2042"/>
                    <a:pt x="4782" y="3246"/>
                    <a:pt x="4782" y="4836"/>
                  </a:cubicBezTo>
                  <a:lnTo>
                    <a:pt x="4782" y="7077"/>
                  </a:lnTo>
                  <a:lnTo>
                    <a:pt x="0" y="7077"/>
                  </a:lnTo>
                  <a:lnTo>
                    <a:pt x="0" y="10800"/>
                  </a:lnTo>
                  <a:lnTo>
                    <a:pt x="4781" y="10800"/>
                  </a:lnTo>
                  <a:lnTo>
                    <a:pt x="4781" y="21600"/>
                  </a:lnTo>
                  <a:lnTo>
                    <a:pt x="14372" y="21600"/>
                  </a:lnTo>
                  <a:lnTo>
                    <a:pt x="14372" y="10800"/>
                  </a:lnTo>
                  <a:lnTo>
                    <a:pt x="20756" y="10800"/>
                  </a:lnTo>
                  <a:lnTo>
                    <a:pt x="21600" y="7078"/>
                  </a:lnTo>
                  <a:cubicBezTo>
                    <a:pt x="21600" y="7078"/>
                    <a:pt x="14372" y="7078"/>
                    <a:pt x="14372" y="7078"/>
                  </a:cubicBezTo>
                  <a:close/>
                </a:path>
              </a:pathLst>
            </a:custGeom>
            <a:solidFill>
              <a:schemeClr val="bg1"/>
            </a:solidFill>
            <a:ln w="12700">
              <a:miter lim="400000"/>
            </a:ln>
          </p:spPr>
          <p:txBody>
            <a:bodyPr lIns="38100" tIns="38100" rIns="38100" bIns="3810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Arial"/>
                <a:cs typeface="Arial"/>
                <a:sym typeface="Arial"/>
              </a:endParaRPr>
            </a:p>
          </p:txBody>
        </p:sp>
        <p:sp>
          <p:nvSpPr>
            <p:cNvPr id="7" name="Oval 6">
              <a:extLst>
                <a:ext uri="{FF2B5EF4-FFF2-40B4-BE49-F238E27FC236}">
                  <a16:creationId xmlns:a16="http://schemas.microsoft.com/office/drawing/2014/main" id="{5C594A17-950B-4231-AA93-6E8DB90F8098}"/>
                </a:ext>
              </a:extLst>
            </p:cNvPr>
            <p:cNvSpPr/>
            <p:nvPr/>
          </p:nvSpPr>
          <p:spPr>
            <a:xfrm>
              <a:off x="1632668" y="5662865"/>
              <a:ext cx="371301" cy="37130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8" name="Shape">
              <a:hlinkClick r:id="rId3"/>
              <a:extLst>
                <a:ext uri="{FF2B5EF4-FFF2-40B4-BE49-F238E27FC236}">
                  <a16:creationId xmlns:a16="http://schemas.microsoft.com/office/drawing/2014/main" id="{C70A3C55-CE25-4C0F-9537-824AEA080D1D}"/>
                </a:ext>
              </a:extLst>
            </p:cNvPr>
            <p:cNvSpPr/>
            <p:nvPr/>
          </p:nvSpPr>
          <p:spPr>
            <a:xfrm>
              <a:off x="1716213" y="5774232"/>
              <a:ext cx="200503" cy="162908"/>
            </a:xfrm>
            <a:custGeom>
              <a:avLst/>
              <a:gdLst/>
              <a:ahLst/>
              <a:cxnLst>
                <a:cxn ang="0">
                  <a:pos x="wd2" y="hd2"/>
                </a:cxn>
                <a:cxn ang="5400000">
                  <a:pos x="wd2" y="hd2"/>
                </a:cxn>
                <a:cxn ang="10800000">
                  <a:pos x="wd2" y="hd2"/>
                </a:cxn>
                <a:cxn ang="16200000">
                  <a:pos x="wd2" y="hd2"/>
                </a:cxn>
              </a:cxnLst>
              <a:rect l="0" t="0" r="r" b="b"/>
              <a:pathLst>
                <a:path w="21600" h="21600" extrusionOk="0">
                  <a:moveTo>
                    <a:pt x="21600" y="2557"/>
                  </a:moveTo>
                  <a:cubicBezTo>
                    <a:pt x="20797" y="2991"/>
                    <a:pt x="19941" y="3278"/>
                    <a:pt x="19048" y="3418"/>
                  </a:cubicBezTo>
                  <a:cubicBezTo>
                    <a:pt x="19966" y="2743"/>
                    <a:pt x="20667" y="1683"/>
                    <a:pt x="20997" y="405"/>
                  </a:cubicBezTo>
                  <a:cubicBezTo>
                    <a:pt x="20141" y="1034"/>
                    <a:pt x="19196" y="1477"/>
                    <a:pt x="18188" y="1725"/>
                  </a:cubicBezTo>
                  <a:cubicBezTo>
                    <a:pt x="17376" y="660"/>
                    <a:pt x="16217" y="0"/>
                    <a:pt x="14954" y="0"/>
                  </a:cubicBezTo>
                  <a:cubicBezTo>
                    <a:pt x="12502" y="0"/>
                    <a:pt x="10529" y="2449"/>
                    <a:pt x="10529" y="5451"/>
                  </a:cubicBezTo>
                  <a:cubicBezTo>
                    <a:pt x="10529" y="5883"/>
                    <a:pt x="10558" y="6299"/>
                    <a:pt x="10631" y="6694"/>
                  </a:cubicBezTo>
                  <a:cubicBezTo>
                    <a:pt x="6950" y="6473"/>
                    <a:pt x="3692" y="4302"/>
                    <a:pt x="1504" y="994"/>
                  </a:cubicBezTo>
                  <a:cubicBezTo>
                    <a:pt x="1122" y="1809"/>
                    <a:pt x="898" y="2743"/>
                    <a:pt x="898" y="3748"/>
                  </a:cubicBezTo>
                  <a:cubicBezTo>
                    <a:pt x="898" y="5636"/>
                    <a:pt x="1687" y="7309"/>
                    <a:pt x="2865" y="8278"/>
                  </a:cubicBezTo>
                  <a:cubicBezTo>
                    <a:pt x="2153" y="8261"/>
                    <a:pt x="1455" y="8007"/>
                    <a:pt x="864" y="7606"/>
                  </a:cubicBezTo>
                  <a:cubicBezTo>
                    <a:pt x="864" y="7623"/>
                    <a:pt x="864" y="7645"/>
                    <a:pt x="864" y="7666"/>
                  </a:cubicBezTo>
                  <a:cubicBezTo>
                    <a:pt x="864" y="10315"/>
                    <a:pt x="2399" y="12515"/>
                    <a:pt x="4412" y="13022"/>
                  </a:cubicBezTo>
                  <a:cubicBezTo>
                    <a:pt x="4051" y="13143"/>
                    <a:pt x="3658" y="13201"/>
                    <a:pt x="3251" y="13201"/>
                  </a:cubicBezTo>
                  <a:cubicBezTo>
                    <a:pt x="2967" y="13201"/>
                    <a:pt x="2681" y="13181"/>
                    <a:pt x="2412" y="13108"/>
                  </a:cubicBezTo>
                  <a:cubicBezTo>
                    <a:pt x="2986" y="15266"/>
                    <a:pt x="4614" y="16853"/>
                    <a:pt x="6550" y="16905"/>
                  </a:cubicBezTo>
                  <a:cubicBezTo>
                    <a:pt x="5044" y="18355"/>
                    <a:pt x="3131" y="19229"/>
                    <a:pt x="1060" y="19229"/>
                  </a:cubicBezTo>
                  <a:cubicBezTo>
                    <a:pt x="697" y="19229"/>
                    <a:pt x="348" y="19209"/>
                    <a:pt x="0" y="19154"/>
                  </a:cubicBezTo>
                  <a:cubicBezTo>
                    <a:pt x="1962" y="20711"/>
                    <a:pt x="4286" y="21600"/>
                    <a:pt x="6793" y="21600"/>
                  </a:cubicBezTo>
                  <a:cubicBezTo>
                    <a:pt x="14942" y="21600"/>
                    <a:pt x="19397" y="13292"/>
                    <a:pt x="19397" y="6091"/>
                  </a:cubicBezTo>
                  <a:cubicBezTo>
                    <a:pt x="19397" y="5850"/>
                    <a:pt x="19390" y="5618"/>
                    <a:pt x="19380" y="5387"/>
                  </a:cubicBezTo>
                  <a:cubicBezTo>
                    <a:pt x="20259" y="4619"/>
                    <a:pt x="20998" y="3660"/>
                    <a:pt x="21600" y="2557"/>
                  </a:cubicBezTo>
                  <a:cubicBezTo>
                    <a:pt x="21600" y="2557"/>
                    <a:pt x="21600" y="2557"/>
                    <a:pt x="21600" y="2557"/>
                  </a:cubicBezTo>
                  <a:close/>
                </a:path>
              </a:pathLst>
            </a:custGeom>
            <a:solidFill>
              <a:schemeClr val="bg1"/>
            </a:solidFill>
            <a:ln w="12700">
              <a:miter lim="400000"/>
            </a:ln>
          </p:spPr>
          <p:txBody>
            <a:bodyPr lIns="38100" tIns="38100" rIns="38100" bIns="3810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Arial"/>
                <a:cs typeface="Arial"/>
                <a:sym typeface="Arial"/>
              </a:endParaRPr>
            </a:p>
          </p:txBody>
        </p:sp>
        <p:sp>
          <p:nvSpPr>
            <p:cNvPr id="9" name="Oval 8">
              <a:extLst>
                <a:ext uri="{FF2B5EF4-FFF2-40B4-BE49-F238E27FC236}">
                  <a16:creationId xmlns:a16="http://schemas.microsoft.com/office/drawing/2014/main" id="{AF389CA4-9215-4DA8-BFFA-FA4329B49979}"/>
                </a:ext>
              </a:extLst>
            </p:cNvPr>
            <p:cNvSpPr/>
            <p:nvPr/>
          </p:nvSpPr>
          <p:spPr>
            <a:xfrm>
              <a:off x="2102815" y="5662865"/>
              <a:ext cx="371301" cy="37130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0" name="Shape">
              <a:hlinkClick r:id="rId4"/>
              <a:extLst>
                <a:ext uri="{FF2B5EF4-FFF2-40B4-BE49-F238E27FC236}">
                  <a16:creationId xmlns:a16="http://schemas.microsoft.com/office/drawing/2014/main" id="{F0CB12D6-F0DA-4BB6-B2C7-4BE43A29C51F}"/>
                </a:ext>
              </a:extLst>
            </p:cNvPr>
            <p:cNvSpPr/>
            <p:nvPr/>
          </p:nvSpPr>
          <p:spPr>
            <a:xfrm>
              <a:off x="2189003" y="5751342"/>
              <a:ext cx="202748" cy="202749"/>
            </a:xfrm>
            <a:custGeom>
              <a:avLst/>
              <a:gdLst/>
              <a:ahLst/>
              <a:cxnLst>
                <a:cxn ang="0">
                  <a:pos x="wd2" y="hd2"/>
                </a:cxn>
                <a:cxn ang="5400000">
                  <a:pos x="wd2" y="hd2"/>
                </a:cxn>
                <a:cxn ang="10800000">
                  <a:pos x="wd2" y="hd2"/>
                </a:cxn>
                <a:cxn ang="16200000">
                  <a:pos x="wd2" y="hd2"/>
                </a:cxn>
              </a:cxnLst>
              <a:rect l="0" t="0" r="r" b="b"/>
              <a:pathLst>
                <a:path w="21600" h="21600" extrusionOk="0">
                  <a:moveTo>
                    <a:pt x="19427" y="11280"/>
                  </a:moveTo>
                  <a:cubicBezTo>
                    <a:pt x="17712" y="10975"/>
                    <a:pt x="15821" y="11022"/>
                    <a:pt x="13768" y="11419"/>
                  </a:cubicBezTo>
                  <a:cubicBezTo>
                    <a:pt x="13571" y="10725"/>
                    <a:pt x="13362" y="10071"/>
                    <a:pt x="13146" y="9456"/>
                  </a:cubicBezTo>
                  <a:cubicBezTo>
                    <a:pt x="15173" y="8681"/>
                    <a:pt x="16814" y="7539"/>
                    <a:pt x="18018" y="6057"/>
                  </a:cubicBezTo>
                  <a:cubicBezTo>
                    <a:pt x="18916" y="7419"/>
                    <a:pt x="19440" y="9050"/>
                    <a:pt x="19440" y="10800"/>
                  </a:cubicBezTo>
                  <a:cubicBezTo>
                    <a:pt x="19440" y="10961"/>
                    <a:pt x="19435" y="11121"/>
                    <a:pt x="19427" y="11280"/>
                  </a:cubicBezTo>
                  <a:cubicBezTo>
                    <a:pt x="19427" y="11280"/>
                    <a:pt x="19427" y="11280"/>
                    <a:pt x="19427" y="11280"/>
                  </a:cubicBezTo>
                  <a:close/>
                  <a:moveTo>
                    <a:pt x="15025" y="18334"/>
                  </a:moveTo>
                  <a:cubicBezTo>
                    <a:pt x="14873" y="16593"/>
                    <a:pt x="14617" y="14987"/>
                    <a:pt x="14296" y="13522"/>
                  </a:cubicBezTo>
                  <a:cubicBezTo>
                    <a:pt x="15886" y="13225"/>
                    <a:pt x="17507" y="13137"/>
                    <a:pt x="19038" y="13406"/>
                  </a:cubicBezTo>
                  <a:cubicBezTo>
                    <a:pt x="18371" y="15511"/>
                    <a:pt x="16918" y="17268"/>
                    <a:pt x="15025" y="18334"/>
                  </a:cubicBezTo>
                  <a:cubicBezTo>
                    <a:pt x="15025" y="18334"/>
                    <a:pt x="15025" y="18334"/>
                    <a:pt x="15025" y="18334"/>
                  </a:cubicBezTo>
                  <a:close/>
                  <a:moveTo>
                    <a:pt x="10800" y="19440"/>
                  </a:moveTo>
                  <a:cubicBezTo>
                    <a:pt x="8577" y="19440"/>
                    <a:pt x="6548" y="18596"/>
                    <a:pt x="5015" y="17212"/>
                  </a:cubicBezTo>
                  <a:cubicBezTo>
                    <a:pt x="6456" y="16365"/>
                    <a:pt x="9162" y="14922"/>
                    <a:pt x="12199" y="14029"/>
                  </a:cubicBezTo>
                  <a:cubicBezTo>
                    <a:pt x="12538" y="15587"/>
                    <a:pt x="12795" y="17303"/>
                    <a:pt x="12924" y="19176"/>
                  </a:cubicBezTo>
                  <a:cubicBezTo>
                    <a:pt x="12244" y="19348"/>
                    <a:pt x="11533" y="19440"/>
                    <a:pt x="10800" y="19440"/>
                  </a:cubicBezTo>
                  <a:cubicBezTo>
                    <a:pt x="10800" y="19440"/>
                    <a:pt x="10800" y="19440"/>
                    <a:pt x="10800" y="19440"/>
                  </a:cubicBezTo>
                  <a:close/>
                  <a:moveTo>
                    <a:pt x="2160" y="10800"/>
                  </a:moveTo>
                  <a:cubicBezTo>
                    <a:pt x="2160" y="10677"/>
                    <a:pt x="2163" y="10555"/>
                    <a:pt x="2168" y="10434"/>
                  </a:cubicBezTo>
                  <a:cubicBezTo>
                    <a:pt x="3029" y="10541"/>
                    <a:pt x="4305" y="10658"/>
                    <a:pt x="5793" y="10658"/>
                  </a:cubicBezTo>
                  <a:cubicBezTo>
                    <a:pt x="6514" y="10658"/>
                    <a:pt x="7284" y="10631"/>
                    <a:pt x="8081" y="10562"/>
                  </a:cubicBezTo>
                  <a:cubicBezTo>
                    <a:pt x="9142" y="10470"/>
                    <a:pt x="10142" y="10310"/>
                    <a:pt x="11081" y="10088"/>
                  </a:cubicBezTo>
                  <a:cubicBezTo>
                    <a:pt x="11287" y="10669"/>
                    <a:pt x="11485" y="11281"/>
                    <a:pt x="11671" y="11928"/>
                  </a:cubicBezTo>
                  <a:cubicBezTo>
                    <a:pt x="10698" y="12211"/>
                    <a:pt x="9693" y="12565"/>
                    <a:pt x="8656" y="12990"/>
                  </a:cubicBezTo>
                  <a:cubicBezTo>
                    <a:pt x="6423" y="13906"/>
                    <a:pt x="4601" y="14931"/>
                    <a:pt x="3585" y="15547"/>
                  </a:cubicBezTo>
                  <a:cubicBezTo>
                    <a:pt x="2685" y="14184"/>
                    <a:pt x="2160" y="12552"/>
                    <a:pt x="2160" y="10800"/>
                  </a:cubicBezTo>
                  <a:cubicBezTo>
                    <a:pt x="2160" y="10800"/>
                    <a:pt x="2160" y="10800"/>
                    <a:pt x="2160" y="10800"/>
                  </a:cubicBezTo>
                  <a:close/>
                  <a:moveTo>
                    <a:pt x="7253" y="2922"/>
                  </a:moveTo>
                  <a:cubicBezTo>
                    <a:pt x="7897" y="3727"/>
                    <a:pt x="9119" y="5437"/>
                    <a:pt x="10273" y="8054"/>
                  </a:cubicBezTo>
                  <a:cubicBezTo>
                    <a:pt x="7243" y="8704"/>
                    <a:pt x="4136" y="8489"/>
                    <a:pt x="2530" y="8298"/>
                  </a:cubicBezTo>
                  <a:cubicBezTo>
                    <a:pt x="3257" y="5901"/>
                    <a:pt x="4998" y="3941"/>
                    <a:pt x="7253" y="2922"/>
                  </a:cubicBezTo>
                  <a:cubicBezTo>
                    <a:pt x="7253" y="2922"/>
                    <a:pt x="7253" y="2922"/>
                    <a:pt x="7253" y="2922"/>
                  </a:cubicBezTo>
                  <a:close/>
                  <a:moveTo>
                    <a:pt x="10800" y="2160"/>
                  </a:moveTo>
                  <a:cubicBezTo>
                    <a:pt x="13021" y="2160"/>
                    <a:pt x="15049" y="3003"/>
                    <a:pt x="16581" y="4385"/>
                  </a:cubicBezTo>
                  <a:cubicBezTo>
                    <a:pt x="15509" y="5855"/>
                    <a:pt x="14008" y="6822"/>
                    <a:pt x="12365" y="7445"/>
                  </a:cubicBezTo>
                  <a:cubicBezTo>
                    <a:pt x="12091" y="6806"/>
                    <a:pt x="11817" y="6226"/>
                    <a:pt x="11555" y="5709"/>
                  </a:cubicBezTo>
                  <a:cubicBezTo>
                    <a:pt x="10795" y="4211"/>
                    <a:pt x="10048" y="3064"/>
                    <a:pt x="9466" y="2263"/>
                  </a:cubicBezTo>
                  <a:cubicBezTo>
                    <a:pt x="9901" y="2195"/>
                    <a:pt x="10346" y="2160"/>
                    <a:pt x="10800" y="2160"/>
                  </a:cubicBezTo>
                  <a:cubicBezTo>
                    <a:pt x="10800" y="2160"/>
                    <a:pt x="10800" y="2160"/>
                    <a:pt x="10800" y="2160"/>
                  </a:cubicBezTo>
                  <a:close/>
                  <a:moveTo>
                    <a:pt x="18834" y="3590"/>
                  </a:moveTo>
                  <a:lnTo>
                    <a:pt x="18682" y="3425"/>
                  </a:lnTo>
                  <a:cubicBezTo>
                    <a:pt x="16710" y="1318"/>
                    <a:pt x="13906" y="0"/>
                    <a:pt x="10800" y="0"/>
                  </a:cubicBezTo>
                  <a:cubicBezTo>
                    <a:pt x="9564" y="0"/>
                    <a:pt x="8376" y="209"/>
                    <a:pt x="7269" y="593"/>
                  </a:cubicBezTo>
                  <a:lnTo>
                    <a:pt x="7157" y="633"/>
                  </a:lnTo>
                  <a:cubicBezTo>
                    <a:pt x="3542" y="1932"/>
                    <a:pt x="814" y="5108"/>
                    <a:pt x="154" y="8980"/>
                  </a:cubicBezTo>
                  <a:cubicBezTo>
                    <a:pt x="153" y="8984"/>
                    <a:pt x="152" y="8988"/>
                    <a:pt x="152" y="8991"/>
                  </a:cubicBezTo>
                  <a:cubicBezTo>
                    <a:pt x="149" y="9004"/>
                    <a:pt x="148" y="9016"/>
                    <a:pt x="146" y="9028"/>
                  </a:cubicBezTo>
                  <a:cubicBezTo>
                    <a:pt x="51" y="9605"/>
                    <a:pt x="0" y="10197"/>
                    <a:pt x="0" y="10800"/>
                  </a:cubicBezTo>
                  <a:cubicBezTo>
                    <a:pt x="0" y="13375"/>
                    <a:pt x="906" y="15741"/>
                    <a:pt x="2416" y="17599"/>
                  </a:cubicBezTo>
                  <a:cubicBezTo>
                    <a:pt x="2417" y="17600"/>
                    <a:pt x="2541" y="17751"/>
                    <a:pt x="2541" y="17751"/>
                  </a:cubicBezTo>
                  <a:cubicBezTo>
                    <a:pt x="4524" y="20103"/>
                    <a:pt x="7490" y="21600"/>
                    <a:pt x="10800" y="21600"/>
                  </a:cubicBezTo>
                  <a:cubicBezTo>
                    <a:pt x="12051" y="21600"/>
                    <a:pt x="13252" y="21385"/>
                    <a:pt x="14370" y="20993"/>
                  </a:cubicBezTo>
                  <a:cubicBezTo>
                    <a:pt x="14400" y="20983"/>
                    <a:pt x="14429" y="20974"/>
                    <a:pt x="14457" y="20962"/>
                  </a:cubicBezTo>
                  <a:cubicBezTo>
                    <a:pt x="18004" y="19681"/>
                    <a:pt x="20694" y="16594"/>
                    <a:pt x="21411" y="12816"/>
                  </a:cubicBezTo>
                  <a:cubicBezTo>
                    <a:pt x="21412" y="12806"/>
                    <a:pt x="21414" y="12797"/>
                    <a:pt x="21416" y="12788"/>
                  </a:cubicBezTo>
                  <a:cubicBezTo>
                    <a:pt x="21536" y="12143"/>
                    <a:pt x="21600" y="11479"/>
                    <a:pt x="21600" y="10800"/>
                  </a:cubicBezTo>
                  <a:cubicBezTo>
                    <a:pt x="21600" y="8032"/>
                    <a:pt x="20553" y="5503"/>
                    <a:pt x="18834" y="3590"/>
                  </a:cubicBezTo>
                  <a:cubicBezTo>
                    <a:pt x="18834" y="3590"/>
                    <a:pt x="18834" y="3590"/>
                    <a:pt x="18834" y="3590"/>
                  </a:cubicBezTo>
                  <a:close/>
                </a:path>
              </a:pathLst>
            </a:custGeom>
            <a:solidFill>
              <a:schemeClr val="bg1"/>
            </a:solidFill>
            <a:ln w="12700">
              <a:miter lim="400000"/>
            </a:ln>
          </p:spPr>
          <p:txBody>
            <a:bodyPr lIns="38100" tIns="38100" rIns="38100" bIns="3810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Arial"/>
                <a:cs typeface="Arial"/>
                <a:sym typeface="Arial"/>
              </a:endParaRPr>
            </a:p>
          </p:txBody>
        </p:sp>
      </p:grpSp>
      <p:sp>
        <p:nvSpPr>
          <p:cNvPr id="11" name="Rectangle 10">
            <a:extLst>
              <a:ext uri="{FF2B5EF4-FFF2-40B4-BE49-F238E27FC236}">
                <a16:creationId xmlns:a16="http://schemas.microsoft.com/office/drawing/2014/main" id="{DE739AA3-A794-9F54-6A5A-CA2C7ED598BB}"/>
              </a:ext>
            </a:extLst>
          </p:cNvPr>
          <p:cNvSpPr/>
          <p:nvPr/>
        </p:nvSpPr>
        <p:spPr>
          <a:xfrm>
            <a:off x="1300694" y="2272374"/>
            <a:ext cx="5297771" cy="98634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800" b="1" i="0" u="none" strike="noStrike" kern="0" cap="none" spc="0" normalizeH="0" baseline="0" noProof="0" dirty="0">
                <a:ln>
                  <a:noFill/>
                </a:ln>
                <a:solidFill>
                  <a:srgbClr val="000000"/>
                </a:solidFill>
                <a:effectLst/>
                <a:uLnTx/>
                <a:uFillTx/>
                <a:latin typeface="Arial"/>
                <a:ea typeface="+mn-ea"/>
                <a:cs typeface="+mn-cs"/>
                <a:sym typeface="Arial"/>
              </a:rPr>
              <a:t>www.anubhavtrainings.com</a:t>
            </a:r>
          </a:p>
        </p:txBody>
      </p:sp>
      <p:sp>
        <p:nvSpPr>
          <p:cNvPr id="12" name="Right Triangle 11"/>
          <p:cNvSpPr/>
          <p:nvPr/>
        </p:nvSpPr>
        <p:spPr>
          <a:xfrm rot="19603165">
            <a:off x="394348" y="-1369124"/>
            <a:ext cx="4191287" cy="2738247"/>
          </a:xfrm>
          <a:prstGeom prst="r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solidFill>
                  <a:srgbClr val="00B050"/>
                </a:solidFill>
              </a:ln>
              <a:solidFill>
                <a:srgbClr val="00B050"/>
              </a:solidFill>
              <a:effectLst/>
              <a:uLnTx/>
              <a:uFillTx/>
              <a:latin typeface="Arial"/>
              <a:ea typeface="+mn-ea"/>
              <a:cs typeface="+mn-cs"/>
              <a:sym typeface="Arial"/>
            </a:endParaRPr>
          </a:p>
        </p:txBody>
      </p:sp>
      <p:sp>
        <p:nvSpPr>
          <p:cNvPr id="13" name="Right Triangle 12"/>
          <p:cNvSpPr/>
          <p:nvPr/>
        </p:nvSpPr>
        <p:spPr>
          <a:xfrm rot="16200000">
            <a:off x="6874209" y="1545491"/>
            <a:ext cx="4718460" cy="5910772"/>
          </a:xfrm>
          <a:prstGeom prst="r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solidFill>
                  <a:srgbClr val="00B050"/>
                </a:solidFill>
              </a:ln>
              <a:solidFill>
                <a:srgbClr val="00B050"/>
              </a:solidFill>
              <a:effectLst/>
              <a:uLnTx/>
              <a:uFillTx/>
              <a:latin typeface="Arial"/>
              <a:ea typeface="+mn-ea"/>
              <a:cs typeface="+mn-cs"/>
              <a:sym typeface="Arial"/>
            </a:endParaRPr>
          </a:p>
        </p:txBody>
      </p:sp>
      <p:sp>
        <p:nvSpPr>
          <p:cNvPr id="14" name="Minus 13"/>
          <p:cNvSpPr/>
          <p:nvPr/>
        </p:nvSpPr>
        <p:spPr>
          <a:xfrm rot="19276189">
            <a:off x="4275114" y="4157244"/>
            <a:ext cx="9864485" cy="472198"/>
          </a:xfrm>
          <a:prstGeom prst="mathMinus">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5"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Corben"/>
              <a:sym typeface="Corben"/>
            </a:endParaRPr>
          </a:p>
        </p:txBody>
      </p:sp>
      <p:pic>
        <p:nvPicPr>
          <p:cNvPr id="16"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7610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barn(inVertical)">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barn(inVertical)">
                                      <p:cBhvr>
                                        <p:cTn id="15" dur="5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barn(inVertical)">
                                      <p:cBhvr>
                                        <p:cTn id="2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11"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29488" y="2339447"/>
            <a:ext cx="9159332" cy="4517660"/>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1" y="892"/>
            <a:ext cx="12188825" cy="4876667"/>
          </a:xfrm>
        </p:spPr>
        <p:txBody>
          <a:bodyPr/>
          <a:lstStyle/>
          <a:p>
            <a:endParaRPr lang="en-US"/>
          </a:p>
        </p:txBody>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6" y="892"/>
            <a:ext cx="12185652" cy="487666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5" y="-9395"/>
            <a:ext cx="12184064" cy="4886954"/>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943"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568" y="5992010"/>
            <a:ext cx="3553364" cy="646163"/>
          </a:xfrm>
          <a:prstGeom prst="rect">
            <a:avLst/>
          </a:prstGeom>
        </p:spPr>
        <p:txBody>
          <a:bodyPr wrap="square">
            <a:spAutoFit/>
          </a:bodyPr>
          <a:lstStyle/>
          <a:p>
            <a:pPr marL="0" marR="0" lvl="0" indent="0" algn="l" defTabSz="913943" rtl="0" eaLnBrk="1" fontAlgn="auto" latinLnBrk="0" hangingPunct="1">
              <a:lnSpc>
                <a:spcPct val="100000"/>
              </a:lnSpc>
              <a:spcBef>
                <a:spcPts val="0"/>
              </a:spcBef>
              <a:spcAft>
                <a:spcPts val="0"/>
              </a:spcAft>
              <a:buClrTx/>
              <a:buSzTx/>
              <a:buFontTx/>
              <a:buNone/>
              <a:tabLst/>
              <a:defRPr/>
            </a:pPr>
            <a:r>
              <a:rPr kumimoji="0" lang="en-US" sz="1799"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3943" rtl="0" eaLnBrk="1" fontAlgn="auto" latinLnBrk="0" hangingPunct="1">
              <a:lnSpc>
                <a:spcPct val="100000"/>
              </a:lnSpc>
              <a:spcBef>
                <a:spcPts val="0"/>
              </a:spcBef>
              <a:spcAft>
                <a:spcPts val="0"/>
              </a:spcAft>
              <a:buClrTx/>
              <a:buSzTx/>
              <a:buFontTx/>
              <a:buNone/>
              <a:tabLst/>
              <a:defRPr/>
            </a:pPr>
            <a:r>
              <a:rPr kumimoji="0" lang="en-US" sz="1799"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78219" y="2926031"/>
            <a:ext cx="3229442" cy="276927"/>
          </a:xfrm>
          <a:prstGeom prst="rect">
            <a:avLst/>
          </a:prstGeom>
        </p:spPr>
        <p:txBody>
          <a:bodyPr wrap="square">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676" y="3113856"/>
            <a:ext cx="1801447" cy="646163"/>
          </a:xfrm>
          <a:prstGeom prst="rect">
            <a:avLst/>
          </a:prstGeom>
        </p:spPr>
        <p:txBody>
          <a:bodyPr wrap="square">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2399"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143" y="3113856"/>
            <a:ext cx="1801447" cy="646163"/>
          </a:xfrm>
          <a:prstGeom prst="rect">
            <a:avLst/>
          </a:prstGeom>
        </p:spPr>
        <p:txBody>
          <a:bodyPr wrap="square">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2399"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5429" y="3111497"/>
            <a:ext cx="1801447" cy="646163"/>
          </a:xfrm>
          <a:prstGeom prst="rect">
            <a:avLst/>
          </a:prstGeom>
        </p:spPr>
        <p:txBody>
          <a:bodyPr wrap="square">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2399"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127" y="2279841"/>
            <a:ext cx="640059" cy="640059"/>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5530" y="2272765"/>
            <a:ext cx="671928" cy="671928"/>
          </a:xfrm>
          <a:prstGeom prst="rect">
            <a:avLst/>
          </a:prstGeom>
        </p:spPr>
      </p:pic>
      <p:sp>
        <p:nvSpPr>
          <p:cNvPr id="48" name="Rectangle 47"/>
          <p:cNvSpPr/>
          <p:nvPr/>
        </p:nvSpPr>
        <p:spPr>
          <a:xfrm>
            <a:off x="632520" y="692233"/>
            <a:ext cx="6570959" cy="1138476"/>
          </a:xfrm>
          <a:prstGeom prst="rect">
            <a:avLst/>
          </a:prstGeom>
        </p:spPr>
        <p:txBody>
          <a:bodyPr wrap="square">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999"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999"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 </a:t>
            </a:r>
            <a:r>
              <a:rPr kumimoji="0" lang="en-US" sz="2799" b="1" i="0" u="none" strike="noStrike" kern="1200" cap="none" spc="0" normalizeH="0" baseline="0" noProof="0" dirty="0">
                <a:ln>
                  <a:noFill/>
                </a:ln>
                <a:solidFill>
                  <a:srgbClr val="2AC6D1">
                    <a:lumMod val="40000"/>
                    <a:lumOff val="60000"/>
                  </a:srgbClr>
                </a:solidFill>
                <a:effectLst/>
                <a:uLnTx/>
                <a:uFillTx/>
                <a:latin typeface="Arial" panose="020B0604020202020204" pitchFamily="34" charset="0"/>
                <a:ea typeface="+mn-ea"/>
                <a:cs typeface="Arial" panose="020B0604020202020204" pitchFamily="34" charset="0"/>
              </a:rPr>
              <a:t>#FutureReady </a:t>
            </a:r>
          </a:p>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999"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569" y="4998498"/>
            <a:ext cx="3900557" cy="892320"/>
          </a:xfrm>
          <a:prstGeom prst="rect">
            <a:avLst/>
          </a:prstGeom>
        </p:spPr>
        <p:txBody>
          <a:bodyPr wrap="square">
            <a:spAutoFit/>
          </a:bodyPr>
          <a:lstStyle/>
          <a:p>
            <a:pPr marL="0" marR="0" lvl="0" indent="0" algn="l" defTabSz="914126" rtl="0" eaLnBrk="1" fontAlgn="auto" latinLnBrk="0" hangingPunct="1">
              <a:lnSpc>
                <a:spcPct val="100000"/>
              </a:lnSpc>
              <a:spcBef>
                <a:spcPts val="0"/>
              </a:spcBef>
              <a:spcAft>
                <a:spcPts val="0"/>
              </a:spcAft>
              <a:buClrTx/>
              <a:buSzTx/>
              <a:buFontTx/>
              <a:buNone/>
              <a:tabLst/>
              <a:defRPr/>
            </a:pPr>
            <a:r>
              <a:rPr kumimoji="0" lang="en-US" sz="1999"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126"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1451" y="2194693"/>
            <a:ext cx="851865" cy="851865"/>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7598" y="3369121"/>
            <a:ext cx="5611184" cy="3380860"/>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2569" y="5574754"/>
            <a:ext cx="2196235" cy="54735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extLst>
              <a:ext uri="{FF2B5EF4-FFF2-40B4-BE49-F238E27FC236}">
                <a16:creationId xmlns:a16="http://schemas.microsoft.com/office/drawing/2014/main" id="{B7D41E04-1B35-BD4F-8B37-C6CC88C6B995}"/>
              </a:ext>
            </a:extLst>
          </p:cNvPr>
          <p:cNvSpPr/>
          <p:nvPr/>
        </p:nvSpPr>
        <p:spPr>
          <a:xfrm>
            <a:off x="4399734" y="5490332"/>
            <a:ext cx="2196235" cy="547351"/>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2969" y="5590298"/>
            <a:ext cx="1466686" cy="369236"/>
          </a:xfrm>
          <a:prstGeom prst="rect">
            <a:avLst/>
          </a:prstGeom>
        </p:spPr>
        <p:txBody>
          <a:bodyPr wrap="none">
            <a:spAutoFit/>
          </a:bodyPr>
          <a:lstStyle/>
          <a:p>
            <a:pPr marL="0" marR="0" lvl="0" indent="0" algn="l" defTabSz="914126" rtl="0" eaLnBrk="1" fontAlgn="auto" latinLnBrk="0" hangingPunct="1">
              <a:lnSpc>
                <a:spcPct val="100000"/>
              </a:lnSpc>
              <a:spcBef>
                <a:spcPts val="0"/>
              </a:spcBef>
              <a:spcAft>
                <a:spcPts val="0"/>
              </a:spcAft>
              <a:buClrTx/>
              <a:buSzTx/>
              <a:buFontTx/>
              <a:buNone/>
              <a:tabLst/>
              <a:defRPr/>
            </a:pPr>
            <a:r>
              <a:rPr kumimoji="0" lang="en-US" sz="1799"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799"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4">
            <a:extLst>
              <a:ext uri="{FF2B5EF4-FFF2-40B4-BE49-F238E27FC236}">
                <a16:creationId xmlns:a16="http://schemas.microsoft.com/office/drawing/2014/main" id="{42A5B84E-0F13-E020-C1B3-A338EB41685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482236" y="444130"/>
            <a:ext cx="2323495" cy="22949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5602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EA8F6A9E-4911-4C13-BF00-4BE4386AE0F7}"/>
              </a:ext>
            </a:extLst>
          </p:cNvPr>
          <p:cNvSpPr/>
          <p:nvPr/>
        </p:nvSpPr>
        <p:spPr>
          <a:xfrm>
            <a:off x="1718111" y="1105227"/>
            <a:ext cx="4889619" cy="840385"/>
          </a:xfrm>
          <a:prstGeom prst="roundRect">
            <a:avLst>
              <a:gd name="adj" fmla="val 18154"/>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Rectangle: Rounded Corners 35">
            <a:extLst>
              <a:ext uri="{FF2B5EF4-FFF2-40B4-BE49-F238E27FC236}">
                <a16:creationId xmlns:a16="http://schemas.microsoft.com/office/drawing/2014/main" id="{AF6E7713-5946-46A4-BF47-B37093B73CC4}"/>
              </a:ext>
            </a:extLst>
          </p:cNvPr>
          <p:cNvSpPr/>
          <p:nvPr/>
        </p:nvSpPr>
        <p:spPr>
          <a:xfrm>
            <a:off x="2134637" y="2352875"/>
            <a:ext cx="4889619" cy="840385"/>
          </a:xfrm>
          <a:prstGeom prst="roundRect">
            <a:avLst>
              <a:gd name="adj" fmla="val 1815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Rectangle: Rounded Corners 36">
            <a:extLst>
              <a:ext uri="{FF2B5EF4-FFF2-40B4-BE49-F238E27FC236}">
                <a16:creationId xmlns:a16="http://schemas.microsoft.com/office/drawing/2014/main" id="{5216E7A0-138C-422D-847B-06FB608C8E01}"/>
              </a:ext>
            </a:extLst>
          </p:cNvPr>
          <p:cNvSpPr/>
          <p:nvPr/>
        </p:nvSpPr>
        <p:spPr>
          <a:xfrm>
            <a:off x="2551163" y="3600523"/>
            <a:ext cx="4889619" cy="840385"/>
          </a:xfrm>
          <a:prstGeom prst="roundRect">
            <a:avLst>
              <a:gd name="adj" fmla="val 18154"/>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Rectangle: Rounded Corners 37">
            <a:extLst>
              <a:ext uri="{FF2B5EF4-FFF2-40B4-BE49-F238E27FC236}">
                <a16:creationId xmlns:a16="http://schemas.microsoft.com/office/drawing/2014/main" id="{2E200DD0-D348-45E6-9B6B-43B966A8FF8C}"/>
              </a:ext>
            </a:extLst>
          </p:cNvPr>
          <p:cNvSpPr/>
          <p:nvPr/>
        </p:nvSpPr>
        <p:spPr>
          <a:xfrm>
            <a:off x="2967689" y="4848171"/>
            <a:ext cx="4889619" cy="840385"/>
          </a:xfrm>
          <a:prstGeom prst="roundRect">
            <a:avLst>
              <a:gd name="adj" fmla="val 18154"/>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3" name="Picture Placeholder 22">
            <a:extLst>
              <a:ext uri="{FF2B5EF4-FFF2-40B4-BE49-F238E27FC236}">
                <a16:creationId xmlns:a16="http://schemas.microsoft.com/office/drawing/2014/main" id="{58189288-4068-4B20-8FAB-92E0830D6B2E}"/>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l="39725" t="7760" r="8472" b="4056"/>
          <a:stretch/>
        </p:blipFill>
        <p:spPr>
          <a:xfrm>
            <a:off x="-1" y="-1"/>
            <a:ext cx="5662364" cy="6858000"/>
          </a:xfrm>
          <a:effectLst>
            <a:outerShdw blurRad="368300" dist="254000" dir="20580000" algn="tl" rotWithShape="0">
              <a:prstClr val="black">
                <a:alpha val="20000"/>
              </a:prstClr>
            </a:outerShdw>
          </a:effectLst>
        </p:spPr>
      </p:pic>
      <p:sp>
        <p:nvSpPr>
          <p:cNvPr id="31" name="Freeform: Shape 30">
            <a:extLst>
              <a:ext uri="{FF2B5EF4-FFF2-40B4-BE49-F238E27FC236}">
                <a16:creationId xmlns:a16="http://schemas.microsoft.com/office/drawing/2014/main" id="{C536E1EE-C900-4048-90CA-E22FBE51EE3B}"/>
              </a:ext>
            </a:extLst>
          </p:cNvPr>
          <p:cNvSpPr/>
          <p:nvPr/>
        </p:nvSpPr>
        <p:spPr>
          <a:xfrm>
            <a:off x="1718111" y="-1"/>
            <a:ext cx="3989979" cy="6814397"/>
          </a:xfrm>
          <a:custGeom>
            <a:avLst/>
            <a:gdLst>
              <a:gd name="connsiteX0" fmla="*/ 0 w 3989979"/>
              <a:gd name="connsiteY0" fmla="*/ 0 h 6814397"/>
              <a:gd name="connsiteX1" fmla="*/ 1282220 w 3989979"/>
              <a:gd name="connsiteY1" fmla="*/ 0 h 6814397"/>
              <a:gd name="connsiteX2" fmla="*/ 1402006 w 3989979"/>
              <a:gd name="connsiteY2" fmla="*/ 94133 h 6814397"/>
              <a:gd name="connsiteX3" fmla="*/ 3989979 w 3989979"/>
              <a:gd name="connsiteY3" fmla="*/ 5581812 h 6814397"/>
              <a:gd name="connsiteX4" fmla="*/ 3908037 w 3989979"/>
              <a:gd name="connsiteY4" fmla="*/ 6664843 h 6814397"/>
              <a:gd name="connsiteX5" fmla="*/ 3881330 w 3989979"/>
              <a:gd name="connsiteY5" fmla="*/ 6814397 h 6814397"/>
              <a:gd name="connsiteX6" fmla="*/ 3889285 w 3989979"/>
              <a:gd name="connsiteY6" fmla="*/ 6709775 h 6814397"/>
              <a:gd name="connsiteX7" fmla="*/ 3898539 w 3989979"/>
              <a:gd name="connsiteY7" fmla="*/ 6343812 h 6814397"/>
              <a:gd name="connsiteX8" fmla="*/ 176735 w 3989979"/>
              <a:gd name="connsiteY8" fmla="*/ 90518 h 6814397"/>
              <a:gd name="connsiteX9" fmla="*/ 0 w 3989979"/>
              <a:gd name="connsiteY9" fmla="*/ 0 h 6814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89979" h="6814397">
                <a:moveTo>
                  <a:pt x="0" y="0"/>
                </a:moveTo>
                <a:lnTo>
                  <a:pt x="1282220" y="0"/>
                </a:lnTo>
                <a:lnTo>
                  <a:pt x="1402006" y="94133"/>
                </a:lnTo>
                <a:cubicBezTo>
                  <a:pt x="2982546" y="1398511"/>
                  <a:pt x="3989979" y="3372512"/>
                  <a:pt x="3989979" y="5581812"/>
                </a:cubicBezTo>
                <a:cubicBezTo>
                  <a:pt x="3989979" y="5950029"/>
                  <a:pt x="3961995" y="6311709"/>
                  <a:pt x="3908037" y="6664843"/>
                </a:cubicBezTo>
                <a:lnTo>
                  <a:pt x="3881330" y="6814397"/>
                </a:lnTo>
                <a:lnTo>
                  <a:pt x="3889285" y="6709775"/>
                </a:lnTo>
                <a:cubicBezTo>
                  <a:pt x="3895430" y="6588564"/>
                  <a:pt x="3898539" y="6466551"/>
                  <a:pt x="3898539" y="6343812"/>
                </a:cubicBezTo>
                <a:cubicBezTo>
                  <a:pt x="3898539" y="3643557"/>
                  <a:pt x="2393609" y="1294797"/>
                  <a:pt x="176735" y="90518"/>
                </a:cubicBezTo>
                <a:lnTo>
                  <a:pt x="0" y="0"/>
                </a:lnTo>
                <a:close/>
              </a:path>
            </a:pathLst>
          </a:custGeom>
          <a:gradFill flip="none" rotWithShape="1">
            <a:gsLst>
              <a:gs pos="3000">
                <a:schemeClr val="accent1"/>
              </a:gs>
              <a:gs pos="100000">
                <a:schemeClr val="accent4"/>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E3F0EA58-87FF-4FBD-A2F2-8C01EFEECAF2}"/>
              </a:ext>
            </a:extLst>
          </p:cNvPr>
          <p:cNvSpPr txBox="1"/>
          <p:nvPr/>
        </p:nvSpPr>
        <p:spPr>
          <a:xfrm>
            <a:off x="5619826" y="1202254"/>
            <a:ext cx="710451" cy="646331"/>
          </a:xfrm>
          <a:prstGeom prst="rect">
            <a:avLst/>
          </a:prstGeom>
          <a:noFill/>
          <a:effectLst>
            <a:outerShdw dist="50800" dir="2700000" algn="tl" rotWithShape="0">
              <a:prstClr val="black">
                <a:alpha val="17000"/>
              </a:prstClr>
            </a:outerShdw>
          </a:effectLst>
        </p:spPr>
        <p:txBody>
          <a:bodyPr wrap="none" rtlCol="0">
            <a:spAutoFit/>
          </a:bodyPr>
          <a:lstStyle/>
          <a:p>
            <a:pPr algn="ctr"/>
            <a:r>
              <a:rPr lang="en-IN" sz="3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01</a:t>
            </a:r>
          </a:p>
        </p:txBody>
      </p:sp>
      <p:sp>
        <p:nvSpPr>
          <p:cNvPr id="42" name="TextBox 41">
            <a:extLst>
              <a:ext uri="{FF2B5EF4-FFF2-40B4-BE49-F238E27FC236}">
                <a16:creationId xmlns:a16="http://schemas.microsoft.com/office/drawing/2014/main" id="{73592A37-8994-4267-A0A4-4F9D2B0CA640}"/>
              </a:ext>
            </a:extLst>
          </p:cNvPr>
          <p:cNvSpPr txBox="1"/>
          <p:nvPr/>
        </p:nvSpPr>
        <p:spPr>
          <a:xfrm>
            <a:off x="6032781" y="2449902"/>
            <a:ext cx="710451" cy="646331"/>
          </a:xfrm>
          <a:prstGeom prst="rect">
            <a:avLst/>
          </a:prstGeom>
          <a:noFill/>
          <a:effectLst>
            <a:outerShdw dist="50800" dir="2700000" algn="tl" rotWithShape="0">
              <a:prstClr val="black">
                <a:alpha val="17000"/>
              </a:prstClr>
            </a:outerShdw>
          </a:effectLst>
        </p:spPr>
        <p:txBody>
          <a:bodyPr wrap="none" rtlCol="0">
            <a:spAutoFit/>
          </a:bodyPr>
          <a:lstStyle/>
          <a:p>
            <a:pPr algn="ctr"/>
            <a:r>
              <a:rPr lang="en-IN" sz="3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02</a:t>
            </a:r>
          </a:p>
        </p:txBody>
      </p:sp>
      <p:sp>
        <p:nvSpPr>
          <p:cNvPr id="43" name="TextBox 42">
            <a:extLst>
              <a:ext uri="{FF2B5EF4-FFF2-40B4-BE49-F238E27FC236}">
                <a16:creationId xmlns:a16="http://schemas.microsoft.com/office/drawing/2014/main" id="{FF2E8B29-6A17-40BB-94A2-F4C43336C48C}"/>
              </a:ext>
            </a:extLst>
          </p:cNvPr>
          <p:cNvSpPr txBox="1"/>
          <p:nvPr/>
        </p:nvSpPr>
        <p:spPr>
          <a:xfrm>
            <a:off x="6475232" y="3697550"/>
            <a:ext cx="710451" cy="646331"/>
          </a:xfrm>
          <a:prstGeom prst="rect">
            <a:avLst/>
          </a:prstGeom>
          <a:noFill/>
          <a:effectLst>
            <a:outerShdw dist="50800" dir="2700000" algn="tl" rotWithShape="0">
              <a:prstClr val="black">
                <a:alpha val="17000"/>
              </a:prstClr>
            </a:outerShdw>
          </a:effectLst>
        </p:spPr>
        <p:txBody>
          <a:bodyPr wrap="none" rtlCol="0">
            <a:spAutoFit/>
          </a:bodyPr>
          <a:lstStyle/>
          <a:p>
            <a:pPr algn="ctr"/>
            <a:r>
              <a:rPr lang="en-IN" sz="3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03</a:t>
            </a:r>
          </a:p>
        </p:txBody>
      </p:sp>
      <p:sp>
        <p:nvSpPr>
          <p:cNvPr id="44" name="TextBox 43">
            <a:extLst>
              <a:ext uri="{FF2B5EF4-FFF2-40B4-BE49-F238E27FC236}">
                <a16:creationId xmlns:a16="http://schemas.microsoft.com/office/drawing/2014/main" id="{D9D30836-9CA2-4FC2-B426-C58A1B77DEBB}"/>
              </a:ext>
            </a:extLst>
          </p:cNvPr>
          <p:cNvSpPr txBox="1"/>
          <p:nvPr/>
        </p:nvSpPr>
        <p:spPr>
          <a:xfrm>
            <a:off x="6868523" y="4945198"/>
            <a:ext cx="710451" cy="646331"/>
          </a:xfrm>
          <a:prstGeom prst="rect">
            <a:avLst/>
          </a:prstGeom>
          <a:noFill/>
          <a:effectLst>
            <a:outerShdw dist="50800" dir="2700000" algn="tl" rotWithShape="0">
              <a:prstClr val="black">
                <a:alpha val="17000"/>
              </a:prstClr>
            </a:outerShdw>
          </a:effectLst>
        </p:spPr>
        <p:txBody>
          <a:bodyPr wrap="none" rtlCol="0">
            <a:spAutoFit/>
          </a:bodyPr>
          <a:lstStyle/>
          <a:p>
            <a:pPr algn="ctr"/>
            <a:r>
              <a:rPr lang="en-IN" sz="3600" b="1">
                <a:solidFill>
                  <a:schemeClr val="bg1"/>
                </a:solidFill>
                <a:latin typeface="Open Sans" panose="020B0606030504020204" pitchFamily="34" charset="0"/>
                <a:ea typeface="Open Sans" panose="020B0606030504020204" pitchFamily="34" charset="0"/>
                <a:cs typeface="Open Sans" panose="020B0606030504020204" pitchFamily="34" charset="0"/>
              </a:rPr>
              <a:t>04</a:t>
            </a:r>
            <a:endParaRPr lang="en-IN" sz="3600"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45" name="Rectangle 44">
            <a:extLst>
              <a:ext uri="{FF2B5EF4-FFF2-40B4-BE49-F238E27FC236}">
                <a16:creationId xmlns:a16="http://schemas.microsoft.com/office/drawing/2014/main" id="{8D598D36-C5FC-4900-B880-D9AEBB01296E}"/>
              </a:ext>
            </a:extLst>
          </p:cNvPr>
          <p:cNvSpPr/>
          <p:nvPr/>
        </p:nvSpPr>
        <p:spPr>
          <a:xfrm>
            <a:off x="7255772" y="1076224"/>
            <a:ext cx="2597506" cy="369332"/>
          </a:xfrm>
          <a:prstGeom prst="rect">
            <a:avLst/>
          </a:prstGeom>
        </p:spPr>
        <p:txBody>
          <a:bodyPr wrap="square" lIns="0" rIns="0" anchor="ctr">
            <a:spAutoFit/>
          </a:bodyPr>
          <a:lstStyle/>
          <a:p>
            <a:r>
              <a:rPr lang="en-IN" sz="1800" b="1" dirty="0">
                <a:solidFill>
                  <a:schemeClr val="accent3"/>
                </a:solidFill>
                <a:latin typeface="Open Sans" panose="020B0606030504020204" pitchFamily="34" charset="0"/>
                <a:ea typeface="Open Sans" panose="020B0606030504020204" pitchFamily="34" charset="0"/>
                <a:cs typeface="Open Sans" panose="020B0606030504020204" pitchFamily="34" charset="0"/>
              </a:rPr>
              <a:t>Adding UI Elements</a:t>
            </a:r>
          </a:p>
        </p:txBody>
      </p:sp>
      <p:sp>
        <p:nvSpPr>
          <p:cNvPr id="49" name="Rectangle 48">
            <a:extLst>
              <a:ext uri="{FF2B5EF4-FFF2-40B4-BE49-F238E27FC236}">
                <a16:creationId xmlns:a16="http://schemas.microsoft.com/office/drawing/2014/main" id="{C0874C99-87AF-460C-9044-B8539EAC1769}"/>
              </a:ext>
            </a:extLst>
          </p:cNvPr>
          <p:cNvSpPr/>
          <p:nvPr/>
        </p:nvSpPr>
        <p:spPr>
          <a:xfrm>
            <a:off x="7712976" y="2373010"/>
            <a:ext cx="2597506" cy="369332"/>
          </a:xfrm>
          <a:prstGeom prst="rect">
            <a:avLst/>
          </a:prstGeom>
        </p:spPr>
        <p:txBody>
          <a:bodyPr wrap="square" lIns="0" rIns="0" anchor="ctr">
            <a:spAutoFit/>
          </a:bodyPr>
          <a:lstStyle/>
          <a:p>
            <a:r>
              <a:rPr lang="en-IN" sz="1800" b="1" dirty="0">
                <a:solidFill>
                  <a:schemeClr val="accent6">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Enhance Object Page</a:t>
            </a:r>
          </a:p>
        </p:txBody>
      </p:sp>
      <p:sp>
        <p:nvSpPr>
          <p:cNvPr id="52" name="Rectangle 51">
            <a:extLst>
              <a:ext uri="{FF2B5EF4-FFF2-40B4-BE49-F238E27FC236}">
                <a16:creationId xmlns:a16="http://schemas.microsoft.com/office/drawing/2014/main" id="{20C13AF4-68B6-4226-9401-EDB6ED0540C2}"/>
              </a:ext>
            </a:extLst>
          </p:cNvPr>
          <p:cNvSpPr/>
          <p:nvPr/>
        </p:nvSpPr>
        <p:spPr>
          <a:xfrm>
            <a:off x="8207924" y="3600523"/>
            <a:ext cx="2597506" cy="646331"/>
          </a:xfrm>
          <a:prstGeom prst="rect">
            <a:avLst/>
          </a:prstGeom>
        </p:spPr>
        <p:txBody>
          <a:bodyPr wrap="square" lIns="0" rIns="0" anchor="ctr">
            <a:spAutoFit/>
          </a:bodyPr>
          <a:lstStyle/>
          <a:p>
            <a:r>
              <a:rPr lang="en-IN" sz="1800" b="1" dirty="0">
                <a:solidFill>
                  <a:schemeClr val="accent3"/>
                </a:solidFill>
                <a:latin typeface="Open Sans" panose="020B0606030504020204" pitchFamily="34" charset="0"/>
                <a:ea typeface="Open Sans" panose="020B0606030504020204" pitchFamily="34" charset="0"/>
                <a:cs typeface="Open Sans" panose="020B0606030504020204" pitchFamily="34" charset="0"/>
              </a:rPr>
              <a:t>Create multiple level drill down</a:t>
            </a:r>
          </a:p>
        </p:txBody>
      </p:sp>
      <p:sp>
        <p:nvSpPr>
          <p:cNvPr id="55" name="Rectangle 54">
            <a:extLst>
              <a:ext uri="{FF2B5EF4-FFF2-40B4-BE49-F238E27FC236}">
                <a16:creationId xmlns:a16="http://schemas.microsoft.com/office/drawing/2014/main" id="{C08D0B4E-C408-458A-9E80-98D57A618BD5}"/>
              </a:ext>
            </a:extLst>
          </p:cNvPr>
          <p:cNvSpPr/>
          <p:nvPr/>
        </p:nvSpPr>
        <p:spPr>
          <a:xfrm>
            <a:off x="8554525" y="4986670"/>
            <a:ext cx="2597506" cy="369332"/>
          </a:xfrm>
          <a:prstGeom prst="rect">
            <a:avLst/>
          </a:prstGeom>
        </p:spPr>
        <p:txBody>
          <a:bodyPr wrap="square" lIns="0" rIns="0" anchor="ctr">
            <a:spAutoFit/>
          </a:bodyPr>
          <a:lstStyle/>
          <a:p>
            <a:r>
              <a:rPr lang="en-IN" sz="1800" b="1" dirty="0">
                <a:solidFill>
                  <a:schemeClr val="accent4"/>
                </a:solidFill>
                <a:latin typeface="Open Sans" panose="020B0606030504020204" pitchFamily="34" charset="0"/>
                <a:ea typeface="Open Sans" panose="020B0606030504020204" pitchFamily="34" charset="0"/>
                <a:cs typeface="Open Sans" panose="020B0606030504020204" pitchFamily="34" charset="0"/>
              </a:rPr>
              <a:t>Adding BDEF</a:t>
            </a:r>
          </a:p>
        </p:txBody>
      </p:sp>
      <p:pic>
        <p:nvPicPr>
          <p:cNvPr id="2" name="Picture 4">
            <a:extLst>
              <a:ext uri="{FF2B5EF4-FFF2-40B4-BE49-F238E27FC236}">
                <a16:creationId xmlns:a16="http://schemas.microsoft.com/office/drawing/2014/main" id="{0ABA602A-777F-01F1-3482-2AA689766F7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64161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45"/>
        <p:cNvGrpSpPr/>
        <p:nvPr/>
      </p:nvGrpSpPr>
      <p:grpSpPr>
        <a:xfrm>
          <a:off x="0" y="0"/>
          <a:ext cx="0" cy="0"/>
          <a:chOff x="0" y="0"/>
          <a:chExt cx="0" cy="0"/>
        </a:xfrm>
      </p:grpSpPr>
      <p:sp>
        <p:nvSpPr>
          <p:cNvPr id="1247" name="Google Shape;1247;p53"/>
          <p:cNvSpPr txBox="1"/>
          <p:nvPr/>
        </p:nvSpPr>
        <p:spPr>
          <a:xfrm>
            <a:off x="224979" y="788088"/>
            <a:ext cx="11806237" cy="286232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The managed RAP implementation addresses use cases where all the essential parts of the applications are to be developed from scratch. However, these new applications can highly benefit from out-of-box support for transactional processing. Standard operations like create, update, delete must only be specified in the behavior definition to obtain a ready-to-run business object. The provisioning of transaction buffer is also done automatically for us by the framework. The interaction phase and save sequence are also implemented generically. The application developer can focus on business part of app like adding custom validation, actions, determinations. The RAP transaction engine manages the life cycle of our Business object and covers all the aspects of our app development.</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The managed implementation type is aimed for building new applications from scratch without having any prior coding exist.  The standard functionality that given in managed business objects is easily retrieved. The business logic implemented using predefined implementation methods that are integrated during the runtime in the interaction phase and save sequence. </a:t>
            </a:r>
            <a:endParaRPr sz="1800">
              <a:solidFill>
                <a:schemeClr val="dk1"/>
              </a:solidFill>
              <a:latin typeface="Calibri"/>
              <a:ea typeface="Calibri"/>
              <a:cs typeface="Calibri"/>
              <a:sym typeface="Calibri"/>
            </a:endParaRPr>
          </a:p>
        </p:txBody>
      </p:sp>
      <p:sp>
        <p:nvSpPr>
          <p:cNvPr id="1248" name="Google Shape;1248;p53"/>
          <p:cNvSpPr txBox="1"/>
          <p:nvPr/>
        </p:nvSpPr>
        <p:spPr>
          <a:xfrm>
            <a:off x="191294" y="895"/>
            <a:ext cx="11231710" cy="64620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a:solidFill>
                  <a:srgbClr val="FFC000"/>
                </a:solidFill>
                <a:latin typeface="Cooper Black" panose="0208090404030B020404" pitchFamily="18" charset="0"/>
                <a:ea typeface="Corben"/>
                <a:cs typeface="Corben"/>
                <a:sym typeface="Corben"/>
              </a:rPr>
              <a:t>Managed RAP implementation</a:t>
            </a:r>
            <a:endParaRPr sz="3599" dirty="0">
              <a:solidFill>
                <a:srgbClr val="FFC000"/>
              </a:solidFill>
              <a:latin typeface="Cooper Black" panose="0208090404030B020404" pitchFamily="18" charset="0"/>
              <a:ea typeface="Corben"/>
              <a:cs typeface="Corben"/>
              <a:sym typeface="Corben"/>
            </a:endParaRPr>
          </a:p>
        </p:txBody>
      </p:sp>
      <p:sp>
        <p:nvSpPr>
          <p:cNvPr id="7"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pic>
        <p:nvPicPr>
          <p:cNvPr id="8"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54"/>
        <p:cNvGrpSpPr/>
        <p:nvPr/>
      </p:nvGrpSpPr>
      <p:grpSpPr>
        <a:xfrm>
          <a:off x="0" y="0"/>
          <a:ext cx="0" cy="0"/>
          <a:chOff x="0" y="0"/>
          <a:chExt cx="0" cy="0"/>
        </a:xfrm>
      </p:grpSpPr>
      <p:sp>
        <p:nvSpPr>
          <p:cNvPr id="1256" name="Google Shape;1256;p54"/>
          <p:cNvSpPr txBox="1"/>
          <p:nvPr/>
        </p:nvSpPr>
        <p:spPr>
          <a:xfrm>
            <a:off x="224979" y="788088"/>
            <a:ext cx="11806237" cy="286232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dk1"/>
                </a:solidFill>
                <a:latin typeface="Calibri"/>
                <a:ea typeface="Calibri"/>
                <a:cs typeface="Calibri"/>
                <a:sym typeface="Calibri"/>
              </a:rPr>
              <a:t>We will implementing 2 different applications on travel data model. These applications will target different user groups. We will manage the travel requests and booking through our applications which are booked by agency for customer.</a:t>
            </a:r>
            <a:endParaRPr dirty="0"/>
          </a:p>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Processor – a processor is an employee of our company who will request a new travel plan through the application. He/she will be allowed to create, update, delete, copy travel requests including bookings and supplements. They have full control to manage their travel.</a:t>
            </a:r>
            <a:endParaRPr dirty="0"/>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Approver – an approver is a manager who will only be able to view the travel requests created by employees, and can only change the booking fees and approval status of the request (approve/reject).</a:t>
            </a:r>
            <a:endParaRPr dirty="0"/>
          </a:p>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a:p>
            <a:pPr marL="285750" marR="0" lvl="0" indent="-171450" algn="l" rtl="0">
              <a:spcBef>
                <a:spcPts val="0"/>
              </a:spcBef>
              <a:spcAft>
                <a:spcPts val="0"/>
              </a:spcAft>
              <a:buClr>
                <a:schemeClr val="dk1"/>
              </a:buClr>
              <a:buSzPts val="1800"/>
              <a:buFont typeface="Arial"/>
              <a:buNone/>
            </a:pPr>
            <a:endParaRPr sz="1800" dirty="0">
              <a:solidFill>
                <a:schemeClr val="dk1"/>
              </a:solidFill>
              <a:latin typeface="Calibri"/>
              <a:ea typeface="Calibri"/>
              <a:cs typeface="Calibri"/>
              <a:sym typeface="Calibri"/>
            </a:endParaRPr>
          </a:p>
        </p:txBody>
      </p:sp>
      <p:sp>
        <p:nvSpPr>
          <p:cNvPr id="1257" name="Google Shape;1257;p54"/>
          <p:cNvSpPr txBox="1"/>
          <p:nvPr/>
        </p:nvSpPr>
        <p:spPr>
          <a:xfrm>
            <a:off x="191294" y="895"/>
            <a:ext cx="11231710" cy="64620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a:solidFill>
                  <a:srgbClr val="FFC000"/>
                </a:solidFill>
                <a:latin typeface="Cooper Black" panose="0208090404030B020404" pitchFamily="18" charset="0"/>
                <a:ea typeface="Corben"/>
                <a:cs typeface="Corben"/>
                <a:sym typeface="Corben"/>
              </a:rPr>
              <a:t>Business use case</a:t>
            </a:r>
            <a:endParaRPr sz="3599" dirty="0">
              <a:solidFill>
                <a:srgbClr val="FFC000"/>
              </a:solidFill>
              <a:latin typeface="Cooper Black" panose="0208090404030B020404" pitchFamily="18" charset="0"/>
              <a:ea typeface="Corben"/>
              <a:cs typeface="Corben"/>
              <a:sym typeface="Corben"/>
            </a:endParaRPr>
          </a:p>
        </p:txBody>
      </p:sp>
      <p:pic>
        <p:nvPicPr>
          <p:cNvPr id="1260" name="Google Shape;1260;p54" descr="Travel Around The World Png Clipart (#265026) is a creative clipart.  Download the transparent clipart and use it for f… | Travel clipart, Clip  art, Clip art library"/>
          <p:cNvPicPr preferRelativeResize="0"/>
          <p:nvPr/>
        </p:nvPicPr>
        <p:blipFill rotWithShape="1">
          <a:blip r:embed="rId3">
            <a:alphaModFix/>
          </a:blip>
          <a:srcRect/>
          <a:stretch/>
        </p:blipFill>
        <p:spPr>
          <a:xfrm>
            <a:off x="549796" y="4189727"/>
            <a:ext cx="2088232" cy="2301317"/>
          </a:xfrm>
          <a:prstGeom prst="rect">
            <a:avLst/>
          </a:prstGeom>
          <a:noFill/>
          <a:ln>
            <a:noFill/>
          </a:ln>
        </p:spPr>
      </p:pic>
      <p:sp>
        <p:nvSpPr>
          <p:cNvPr id="1261" name="Google Shape;1261;p54"/>
          <p:cNvSpPr/>
          <p:nvPr/>
        </p:nvSpPr>
        <p:spPr>
          <a:xfrm>
            <a:off x="2782044" y="4093871"/>
            <a:ext cx="4032448" cy="1589983"/>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MakeMyTrip.com- processor app</a:t>
            </a:r>
            <a:endParaRPr/>
          </a:p>
          <a:p>
            <a:pPr marL="0" marR="0" lvl="0" indent="0" algn="ctr" rtl="0">
              <a:spcBef>
                <a:spcPts val="0"/>
              </a:spcBef>
              <a:spcAft>
                <a:spcPts val="0"/>
              </a:spcAft>
              <a:buNone/>
            </a:pPr>
            <a:r>
              <a:rPr lang="en-US" sz="1800">
                <a:solidFill>
                  <a:schemeClr val="lt1"/>
                </a:solidFill>
                <a:latin typeface="Calibri"/>
                <a:ea typeface="Calibri"/>
                <a:cs typeface="Calibri"/>
                <a:sym typeface="Calibri"/>
              </a:rPr>
              <a:t>Processor needs to create, update, delete a travel request through agency including all bookings and supplements</a:t>
            </a:r>
            <a:endParaRPr/>
          </a:p>
        </p:txBody>
      </p:sp>
      <p:pic>
        <p:nvPicPr>
          <p:cNvPr id="1262" name="Google Shape;1262;p54" descr="Managing Users In ETapestry And Blackbaud.com - Blackbaud Community"/>
          <p:cNvPicPr preferRelativeResize="0"/>
          <p:nvPr/>
        </p:nvPicPr>
        <p:blipFill rotWithShape="1">
          <a:blip r:embed="rId4">
            <a:alphaModFix/>
          </a:blip>
          <a:srcRect/>
          <a:stretch/>
        </p:blipFill>
        <p:spPr>
          <a:xfrm>
            <a:off x="4433242" y="5877272"/>
            <a:ext cx="1661170" cy="797362"/>
          </a:xfrm>
          <a:prstGeom prst="rect">
            <a:avLst/>
          </a:prstGeom>
          <a:noFill/>
          <a:ln>
            <a:noFill/>
          </a:ln>
        </p:spPr>
      </p:pic>
      <p:sp>
        <p:nvSpPr>
          <p:cNvPr id="1263" name="Google Shape;1263;p54"/>
          <p:cNvSpPr/>
          <p:nvPr/>
        </p:nvSpPr>
        <p:spPr>
          <a:xfrm>
            <a:off x="6958508" y="4077734"/>
            <a:ext cx="3950506" cy="1589983"/>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a:p>
            <a:pPr marL="0" marR="0" lvl="0" indent="0" algn="ctr" rtl="0">
              <a:spcBef>
                <a:spcPts val="0"/>
              </a:spcBef>
              <a:spcAft>
                <a:spcPts val="0"/>
              </a:spcAft>
              <a:buNone/>
            </a:pPr>
            <a:r>
              <a:rPr lang="en-US" sz="1800">
                <a:solidFill>
                  <a:schemeClr val="lt1"/>
                </a:solidFill>
                <a:latin typeface="Calibri"/>
                <a:ea typeface="Calibri"/>
                <a:cs typeface="Calibri"/>
                <a:sym typeface="Calibri"/>
              </a:rPr>
              <a:t>Approval App</a:t>
            </a:r>
            <a:endParaRPr/>
          </a:p>
          <a:p>
            <a:pPr marL="0" marR="0" lvl="0" indent="0" algn="ctr" rtl="0">
              <a:spcBef>
                <a:spcPts val="0"/>
              </a:spcBef>
              <a:spcAft>
                <a:spcPts val="0"/>
              </a:spcAft>
              <a:buNone/>
            </a:pPr>
            <a:r>
              <a:rPr lang="en-US" sz="1800">
                <a:solidFill>
                  <a:schemeClr val="lt1"/>
                </a:solidFill>
                <a:latin typeface="Calibri"/>
                <a:ea typeface="Calibri"/>
                <a:cs typeface="Calibri"/>
                <a:sym typeface="Calibri"/>
              </a:rPr>
              <a:t>The manager would review the travel requests created by processor, can only change the booking fees and approve or reject the travel request</a:t>
            </a:r>
            <a:endParaRPr/>
          </a:p>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264" name="Google Shape;1264;p54" descr="A Guide to Automated Approval Processes | Cflow"/>
          <p:cNvPicPr preferRelativeResize="0"/>
          <p:nvPr/>
        </p:nvPicPr>
        <p:blipFill rotWithShape="1">
          <a:blip r:embed="rId5">
            <a:alphaModFix/>
          </a:blip>
          <a:srcRect/>
          <a:stretch/>
        </p:blipFill>
        <p:spPr>
          <a:xfrm>
            <a:off x="7633415" y="5752109"/>
            <a:ext cx="1661170" cy="934164"/>
          </a:xfrm>
          <a:prstGeom prst="rect">
            <a:avLst/>
          </a:prstGeom>
          <a:noFill/>
          <a:ln>
            <a:noFill/>
          </a:ln>
        </p:spPr>
      </p:pic>
      <p:sp>
        <p:nvSpPr>
          <p:cNvPr id="12"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pic>
        <p:nvPicPr>
          <p:cNvPr id="13"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68"/>
        <p:cNvGrpSpPr/>
        <p:nvPr/>
      </p:nvGrpSpPr>
      <p:grpSpPr>
        <a:xfrm>
          <a:off x="0" y="0"/>
          <a:ext cx="0" cy="0"/>
          <a:chOff x="0" y="0"/>
          <a:chExt cx="0" cy="0"/>
        </a:xfrm>
      </p:grpSpPr>
      <p:sp>
        <p:nvSpPr>
          <p:cNvPr id="1270" name="Google Shape;1270;p55"/>
          <p:cNvSpPr txBox="1"/>
          <p:nvPr/>
        </p:nvSpPr>
        <p:spPr>
          <a:xfrm>
            <a:off x="224979" y="788088"/>
            <a:ext cx="11806237" cy="9233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If we ever get requirement in our company to develop a use case where we want to reuse the data model (e.g. sales, purchase, accounting, finance) but develop many applications. We will go with RAP and projections. A projection takes part of the base functionality according the needs to user. This will reduce effort, increase reusability in our app.</a:t>
            </a:r>
            <a:endParaRPr sz="1800">
              <a:solidFill>
                <a:schemeClr val="dk1"/>
              </a:solidFill>
              <a:latin typeface="Calibri"/>
              <a:ea typeface="Calibri"/>
              <a:cs typeface="Calibri"/>
              <a:sym typeface="Calibri"/>
            </a:endParaRPr>
          </a:p>
        </p:txBody>
      </p:sp>
      <p:sp>
        <p:nvSpPr>
          <p:cNvPr id="1271" name="Google Shape;1271;p55"/>
          <p:cNvSpPr txBox="1"/>
          <p:nvPr/>
        </p:nvSpPr>
        <p:spPr>
          <a:xfrm>
            <a:off x="191294" y="895"/>
            <a:ext cx="11231710" cy="64620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a:solidFill>
                  <a:srgbClr val="FFC000"/>
                </a:solidFill>
                <a:latin typeface="Cooper Black" panose="0208090404030B020404" pitchFamily="18" charset="0"/>
                <a:ea typeface="Corben"/>
                <a:cs typeface="Corben"/>
                <a:sym typeface="Corben"/>
              </a:rPr>
              <a:t>Understanding projection</a:t>
            </a:r>
            <a:endParaRPr sz="3599" dirty="0">
              <a:solidFill>
                <a:srgbClr val="FFC000"/>
              </a:solidFill>
              <a:latin typeface="Cooper Black" panose="0208090404030B020404" pitchFamily="18" charset="0"/>
              <a:ea typeface="Corben"/>
              <a:cs typeface="Corben"/>
              <a:sym typeface="Corben"/>
            </a:endParaRPr>
          </a:p>
        </p:txBody>
      </p:sp>
      <p:sp>
        <p:nvSpPr>
          <p:cNvPr id="7"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pic>
        <p:nvPicPr>
          <p:cNvPr id="8"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77"/>
        <p:cNvGrpSpPr/>
        <p:nvPr/>
      </p:nvGrpSpPr>
      <p:grpSpPr>
        <a:xfrm>
          <a:off x="0" y="0"/>
          <a:ext cx="0" cy="0"/>
          <a:chOff x="0" y="0"/>
          <a:chExt cx="0" cy="0"/>
        </a:xfrm>
      </p:grpSpPr>
      <p:sp>
        <p:nvSpPr>
          <p:cNvPr id="1279" name="Google Shape;1279;p56"/>
          <p:cNvSpPr txBox="1"/>
          <p:nvPr/>
        </p:nvSpPr>
        <p:spPr>
          <a:xfrm>
            <a:off x="224979" y="788088"/>
            <a:ext cx="11806237" cy="9233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From structural point of view, a business object consists of a tree of entities (cds) that are linked in compositions. Every entity in this composition tree is an element that is modeled with CDS view entities. For our demo travel scenario we will implement 3 level composition tree.</a:t>
            </a:r>
            <a:endParaRPr sz="1800">
              <a:solidFill>
                <a:schemeClr val="dk1"/>
              </a:solidFill>
              <a:latin typeface="Calibri"/>
              <a:ea typeface="Calibri"/>
              <a:cs typeface="Calibri"/>
              <a:sym typeface="Calibri"/>
            </a:endParaRPr>
          </a:p>
        </p:txBody>
      </p:sp>
      <p:sp>
        <p:nvSpPr>
          <p:cNvPr id="1280" name="Google Shape;1280;p56"/>
          <p:cNvSpPr txBox="1"/>
          <p:nvPr/>
        </p:nvSpPr>
        <p:spPr>
          <a:xfrm>
            <a:off x="191294" y="895"/>
            <a:ext cx="11231710" cy="64620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a:solidFill>
                  <a:srgbClr val="FFC000"/>
                </a:solidFill>
                <a:latin typeface="Cooper Black" panose="0208090404030B020404" pitchFamily="18" charset="0"/>
                <a:ea typeface="Corben"/>
                <a:cs typeface="Corben"/>
                <a:sym typeface="Corben"/>
              </a:rPr>
              <a:t>Business Object Definition</a:t>
            </a:r>
            <a:endParaRPr sz="3599" dirty="0">
              <a:solidFill>
                <a:srgbClr val="FFC000"/>
              </a:solidFill>
              <a:latin typeface="Cooper Black" panose="0208090404030B020404" pitchFamily="18" charset="0"/>
              <a:ea typeface="Corben"/>
              <a:cs typeface="Corben"/>
              <a:sym typeface="Corben"/>
            </a:endParaRPr>
          </a:p>
        </p:txBody>
      </p:sp>
      <p:sp>
        <p:nvSpPr>
          <p:cNvPr id="1283" name="Google Shape;1283;p56"/>
          <p:cNvSpPr/>
          <p:nvPr/>
        </p:nvSpPr>
        <p:spPr>
          <a:xfrm>
            <a:off x="3430116" y="2132856"/>
            <a:ext cx="2232248" cy="923330"/>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dirty="0">
                <a:solidFill>
                  <a:schemeClr val="lt1"/>
                </a:solidFill>
                <a:latin typeface="Calibri"/>
                <a:ea typeface="Calibri"/>
                <a:cs typeface="Calibri"/>
                <a:sym typeface="Calibri"/>
              </a:rPr>
              <a:t>/</a:t>
            </a:r>
            <a:r>
              <a:rPr lang="en-US" sz="2400" dirty="0" err="1">
                <a:solidFill>
                  <a:schemeClr val="lt1"/>
                </a:solidFill>
                <a:latin typeface="Calibri"/>
                <a:ea typeface="Calibri"/>
                <a:cs typeface="Calibri"/>
                <a:sym typeface="Calibri"/>
              </a:rPr>
              <a:t>dmo</a:t>
            </a:r>
            <a:r>
              <a:rPr lang="en-US" sz="2400" dirty="0">
                <a:solidFill>
                  <a:schemeClr val="lt1"/>
                </a:solidFill>
                <a:latin typeface="Calibri"/>
                <a:ea typeface="Calibri"/>
                <a:cs typeface="Calibri"/>
                <a:sym typeface="Calibri"/>
              </a:rPr>
              <a:t>/</a:t>
            </a:r>
            <a:r>
              <a:rPr lang="en-US" sz="2400" dirty="0" err="1">
                <a:solidFill>
                  <a:schemeClr val="lt1"/>
                </a:solidFill>
                <a:latin typeface="Calibri"/>
                <a:ea typeface="Calibri"/>
                <a:cs typeface="Calibri"/>
                <a:sym typeface="Calibri"/>
              </a:rPr>
              <a:t>travel_m</a:t>
            </a:r>
            <a:endParaRPr sz="2400" dirty="0">
              <a:solidFill>
                <a:schemeClr val="lt1"/>
              </a:solidFill>
              <a:latin typeface="Calibri"/>
              <a:ea typeface="Calibri"/>
              <a:cs typeface="Calibri"/>
              <a:sym typeface="Calibri"/>
            </a:endParaRPr>
          </a:p>
          <a:p>
            <a:pPr marL="0" marR="0" lvl="0" indent="0" algn="ctr" rtl="0">
              <a:spcBef>
                <a:spcPts val="0"/>
              </a:spcBef>
              <a:spcAft>
                <a:spcPts val="0"/>
              </a:spcAft>
              <a:buNone/>
            </a:pPr>
            <a:r>
              <a:rPr lang="en-US" sz="1400" dirty="0">
                <a:solidFill>
                  <a:schemeClr val="lt1"/>
                </a:solidFill>
                <a:latin typeface="Calibri"/>
                <a:ea typeface="Calibri"/>
                <a:cs typeface="Calibri"/>
                <a:sym typeface="Calibri"/>
              </a:rPr>
              <a:t>(root entity)</a:t>
            </a:r>
            <a:endParaRPr dirty="0"/>
          </a:p>
        </p:txBody>
      </p:sp>
      <p:sp>
        <p:nvSpPr>
          <p:cNvPr id="1284" name="Google Shape;1284;p56"/>
          <p:cNvSpPr/>
          <p:nvPr/>
        </p:nvSpPr>
        <p:spPr>
          <a:xfrm>
            <a:off x="6118928" y="3429000"/>
            <a:ext cx="2927811" cy="923330"/>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lt1"/>
                </a:solidFill>
                <a:latin typeface="Calibri"/>
                <a:ea typeface="Calibri"/>
                <a:cs typeface="Calibri"/>
                <a:sym typeface="Calibri"/>
              </a:rPr>
              <a:t>/dmo/booking_m</a:t>
            </a:r>
            <a:endParaRPr sz="2400">
              <a:solidFill>
                <a:schemeClr val="lt1"/>
              </a:solidFill>
              <a:latin typeface="Calibri"/>
              <a:ea typeface="Calibri"/>
              <a:cs typeface="Calibri"/>
              <a:sym typeface="Calibri"/>
            </a:endParaRPr>
          </a:p>
          <a:p>
            <a:pPr marL="0" marR="0" lvl="0" indent="0" algn="ctr" rtl="0">
              <a:spcBef>
                <a:spcPts val="0"/>
              </a:spcBef>
              <a:spcAft>
                <a:spcPts val="0"/>
              </a:spcAft>
              <a:buNone/>
            </a:pPr>
            <a:r>
              <a:rPr lang="en-US" sz="1400">
                <a:solidFill>
                  <a:schemeClr val="lt1"/>
                </a:solidFill>
                <a:latin typeface="Calibri"/>
                <a:ea typeface="Calibri"/>
                <a:cs typeface="Calibri"/>
                <a:sym typeface="Calibri"/>
              </a:rPr>
              <a:t>(child entity)</a:t>
            </a:r>
            <a:endParaRPr/>
          </a:p>
        </p:txBody>
      </p:sp>
      <p:sp>
        <p:nvSpPr>
          <p:cNvPr id="1285" name="Google Shape;1285;p56"/>
          <p:cNvSpPr/>
          <p:nvPr/>
        </p:nvSpPr>
        <p:spPr>
          <a:xfrm>
            <a:off x="8542684" y="4794633"/>
            <a:ext cx="3287851" cy="923330"/>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lt1"/>
                </a:solidFill>
                <a:latin typeface="Calibri"/>
                <a:ea typeface="Calibri"/>
                <a:cs typeface="Calibri"/>
                <a:sym typeface="Calibri"/>
              </a:rPr>
              <a:t>/dmo/bookingsuppl_m</a:t>
            </a:r>
            <a:endParaRPr sz="2400">
              <a:solidFill>
                <a:schemeClr val="lt1"/>
              </a:solidFill>
              <a:latin typeface="Calibri"/>
              <a:ea typeface="Calibri"/>
              <a:cs typeface="Calibri"/>
              <a:sym typeface="Calibri"/>
            </a:endParaRPr>
          </a:p>
          <a:p>
            <a:pPr marL="0" marR="0" lvl="0" indent="0" algn="ctr" rtl="0">
              <a:spcBef>
                <a:spcPts val="0"/>
              </a:spcBef>
              <a:spcAft>
                <a:spcPts val="0"/>
              </a:spcAft>
              <a:buNone/>
            </a:pPr>
            <a:r>
              <a:rPr lang="en-US" sz="1600">
                <a:solidFill>
                  <a:schemeClr val="lt1"/>
                </a:solidFill>
                <a:latin typeface="Calibri"/>
                <a:ea typeface="Calibri"/>
                <a:cs typeface="Calibri"/>
                <a:sym typeface="Calibri"/>
              </a:rPr>
              <a:t>(child entity)</a:t>
            </a:r>
            <a:endParaRPr/>
          </a:p>
        </p:txBody>
      </p:sp>
      <p:cxnSp>
        <p:nvCxnSpPr>
          <p:cNvPr id="1286" name="Google Shape;1286;p56"/>
          <p:cNvCxnSpPr>
            <a:stCxn id="1287" idx="3"/>
            <a:endCxn id="1284" idx="0"/>
          </p:cNvCxnSpPr>
          <p:nvPr/>
        </p:nvCxnSpPr>
        <p:spPr>
          <a:xfrm>
            <a:off x="6022404" y="2618837"/>
            <a:ext cx="1560300" cy="810300"/>
          </a:xfrm>
          <a:prstGeom prst="bentConnector2">
            <a:avLst/>
          </a:prstGeom>
          <a:noFill/>
          <a:ln w="9525" cap="flat" cmpd="sng">
            <a:solidFill>
              <a:schemeClr val="accent1"/>
            </a:solidFill>
            <a:prstDash val="solid"/>
            <a:miter lim="800000"/>
            <a:headEnd type="none" w="sm" len="sm"/>
            <a:tailEnd type="none" w="sm" len="sm"/>
          </a:ln>
        </p:spPr>
      </p:cxnSp>
      <p:cxnSp>
        <p:nvCxnSpPr>
          <p:cNvPr id="1288" name="Google Shape;1288;p56"/>
          <p:cNvCxnSpPr>
            <a:stCxn id="1284" idx="3"/>
            <a:endCxn id="1285" idx="0"/>
          </p:cNvCxnSpPr>
          <p:nvPr/>
        </p:nvCxnSpPr>
        <p:spPr>
          <a:xfrm>
            <a:off x="9046739" y="3890665"/>
            <a:ext cx="1140000" cy="903900"/>
          </a:xfrm>
          <a:prstGeom prst="bentConnector2">
            <a:avLst/>
          </a:prstGeom>
          <a:noFill/>
          <a:ln w="9525" cap="flat" cmpd="sng">
            <a:solidFill>
              <a:schemeClr val="accent1"/>
            </a:solidFill>
            <a:prstDash val="solid"/>
            <a:miter lim="800000"/>
            <a:headEnd type="none" w="sm" len="sm"/>
            <a:tailEnd type="none" w="sm" len="sm"/>
          </a:ln>
        </p:spPr>
      </p:cxnSp>
      <p:sp>
        <p:nvSpPr>
          <p:cNvPr id="1287" name="Google Shape;1287;p56"/>
          <p:cNvSpPr/>
          <p:nvPr/>
        </p:nvSpPr>
        <p:spPr>
          <a:xfrm>
            <a:off x="5662364" y="2474821"/>
            <a:ext cx="360040" cy="288032"/>
          </a:xfrm>
          <a:prstGeom prst="flowChartDecision">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289" name="Google Shape;1289;p56"/>
          <p:cNvSpPr/>
          <p:nvPr/>
        </p:nvSpPr>
        <p:spPr>
          <a:xfrm>
            <a:off x="8974732" y="3746649"/>
            <a:ext cx="360040" cy="288032"/>
          </a:xfrm>
          <a:prstGeom prst="flowChartDecision">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290" name="Google Shape;1290;p56"/>
          <p:cNvSpPr/>
          <p:nvPr/>
        </p:nvSpPr>
        <p:spPr>
          <a:xfrm>
            <a:off x="2926060" y="1852408"/>
            <a:ext cx="9001000" cy="4056636"/>
          </a:xfrm>
          <a:prstGeom prst="rect">
            <a:avLst/>
          </a:prstGeom>
          <a:no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291" name="Google Shape;1291;p56"/>
          <p:cNvSpPr/>
          <p:nvPr/>
        </p:nvSpPr>
        <p:spPr>
          <a:xfrm>
            <a:off x="2002215" y="3429000"/>
            <a:ext cx="923845" cy="648072"/>
          </a:xfrm>
          <a:prstGeom prst="rightArrow">
            <a:avLst>
              <a:gd name="adj1" fmla="val 50000"/>
              <a:gd name="adj2" fmla="val 50000"/>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293" name="Google Shape;1293;p56"/>
          <p:cNvSpPr txBox="1"/>
          <p:nvPr/>
        </p:nvSpPr>
        <p:spPr>
          <a:xfrm>
            <a:off x="6382444" y="2132856"/>
            <a:ext cx="1296144"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1..N</a:t>
            </a:r>
            <a:endParaRPr/>
          </a:p>
        </p:txBody>
      </p:sp>
      <p:sp>
        <p:nvSpPr>
          <p:cNvPr id="1294" name="Google Shape;1294;p56"/>
          <p:cNvSpPr txBox="1"/>
          <p:nvPr/>
        </p:nvSpPr>
        <p:spPr>
          <a:xfrm>
            <a:off x="9429750" y="3506858"/>
            <a:ext cx="1296144"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1..N</a:t>
            </a:r>
            <a:endParaRPr/>
          </a:p>
        </p:txBody>
      </p:sp>
      <p:sp>
        <p:nvSpPr>
          <p:cNvPr id="19"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pic>
        <p:nvPicPr>
          <p:cNvPr id="20"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a:extLst>
              <a:ext uri="{FF2B5EF4-FFF2-40B4-BE49-F238E27FC236}">
                <a16:creationId xmlns:a16="http://schemas.microsoft.com/office/drawing/2014/main" id="{B13DEA32-509D-3090-6EBB-3CE0B43AB219}"/>
              </a:ext>
            </a:extLst>
          </p:cNvPr>
          <p:cNvGrpSpPr/>
          <p:nvPr/>
        </p:nvGrpSpPr>
        <p:grpSpPr>
          <a:xfrm>
            <a:off x="8527424" y="4027602"/>
            <a:ext cx="186840" cy="238320"/>
            <a:chOff x="8527424" y="4027602"/>
            <a:chExt cx="186840" cy="238320"/>
          </a:xfrm>
        </p:grpSpPr>
        <mc:AlternateContent xmlns:mc="http://schemas.openxmlformats.org/markup-compatibility/2006">
          <mc:Choice xmlns:p14="http://schemas.microsoft.com/office/powerpoint/2010/main" Requires="p14">
            <p:contentPart p14:bwMode="auto" r:id="rId4">
              <p14:nvContentPartPr>
                <p14:cNvPr id="5" name="Ink 4">
                  <a:extLst>
                    <a:ext uri="{FF2B5EF4-FFF2-40B4-BE49-F238E27FC236}">
                      <a16:creationId xmlns:a16="http://schemas.microsoft.com/office/drawing/2014/main" id="{55A0D92A-A24A-42E6-560C-585755830397}"/>
                    </a:ext>
                  </a:extLst>
                </p14:cNvPr>
                <p14:cNvContentPartPr/>
                <p14:nvPr/>
              </p14:nvContentPartPr>
              <p14:xfrm>
                <a:off x="8547224" y="4142082"/>
                <a:ext cx="12600" cy="84600"/>
              </p14:xfrm>
            </p:contentPart>
          </mc:Choice>
          <mc:Fallback>
            <p:pic>
              <p:nvPicPr>
                <p:cNvPr id="5" name="Ink 4">
                  <a:extLst>
                    <a:ext uri="{FF2B5EF4-FFF2-40B4-BE49-F238E27FC236}">
                      <a16:creationId xmlns:a16="http://schemas.microsoft.com/office/drawing/2014/main" id="{55A0D92A-A24A-42E6-560C-585755830397}"/>
                    </a:ext>
                  </a:extLst>
                </p:cNvPr>
                <p:cNvPicPr/>
                <p:nvPr/>
              </p:nvPicPr>
              <p:blipFill>
                <a:blip r:embed="rId5"/>
                <a:stretch>
                  <a:fillRect/>
                </a:stretch>
              </p:blipFill>
              <p:spPr>
                <a:xfrm>
                  <a:off x="8538584" y="4133442"/>
                  <a:ext cx="30240" cy="10224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6" name="Ink 5">
                  <a:extLst>
                    <a:ext uri="{FF2B5EF4-FFF2-40B4-BE49-F238E27FC236}">
                      <a16:creationId xmlns:a16="http://schemas.microsoft.com/office/drawing/2014/main" id="{B1C6AE61-FA8D-1FD9-435C-1B9BC01404AA}"/>
                    </a:ext>
                  </a:extLst>
                </p14:cNvPr>
                <p14:cNvContentPartPr/>
                <p14:nvPr/>
              </p14:nvContentPartPr>
              <p14:xfrm>
                <a:off x="8527424" y="4027602"/>
                <a:ext cx="186840" cy="238320"/>
              </p14:xfrm>
            </p:contentPart>
          </mc:Choice>
          <mc:Fallback>
            <p:pic>
              <p:nvPicPr>
                <p:cNvPr id="6" name="Ink 5">
                  <a:extLst>
                    <a:ext uri="{FF2B5EF4-FFF2-40B4-BE49-F238E27FC236}">
                      <a16:creationId xmlns:a16="http://schemas.microsoft.com/office/drawing/2014/main" id="{B1C6AE61-FA8D-1FD9-435C-1B9BC01404AA}"/>
                    </a:ext>
                  </a:extLst>
                </p:cNvPr>
                <p:cNvPicPr/>
                <p:nvPr/>
              </p:nvPicPr>
              <p:blipFill>
                <a:blip r:embed="rId7"/>
                <a:stretch>
                  <a:fillRect/>
                </a:stretch>
              </p:blipFill>
              <p:spPr>
                <a:xfrm>
                  <a:off x="8518784" y="4018962"/>
                  <a:ext cx="204480" cy="25596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8">
            <p14:nvContentPartPr>
              <p14:cNvPr id="1217" name="Ink 1216">
                <a:extLst>
                  <a:ext uri="{FF2B5EF4-FFF2-40B4-BE49-F238E27FC236}">
                    <a16:creationId xmlns:a16="http://schemas.microsoft.com/office/drawing/2014/main" id="{73B61295-D984-9777-0707-CA0334BFF21F}"/>
                  </a:ext>
                </a:extLst>
              </p14:cNvPr>
              <p14:cNvContentPartPr/>
              <p14:nvPr/>
            </p14:nvContentPartPr>
            <p14:xfrm>
              <a:off x="3504704" y="1800642"/>
              <a:ext cx="859680" cy="491400"/>
            </p14:xfrm>
          </p:contentPart>
        </mc:Choice>
        <mc:Fallback>
          <p:pic>
            <p:nvPicPr>
              <p:cNvPr id="1217" name="Ink 1216">
                <a:extLst>
                  <a:ext uri="{FF2B5EF4-FFF2-40B4-BE49-F238E27FC236}">
                    <a16:creationId xmlns:a16="http://schemas.microsoft.com/office/drawing/2014/main" id="{73B61295-D984-9777-0707-CA0334BFF21F}"/>
                  </a:ext>
                </a:extLst>
              </p:cNvPr>
              <p:cNvPicPr/>
              <p:nvPr/>
            </p:nvPicPr>
            <p:blipFill>
              <a:blip r:embed="rId9"/>
              <a:stretch>
                <a:fillRect/>
              </a:stretch>
            </p:blipFill>
            <p:spPr>
              <a:xfrm>
                <a:off x="3496064" y="1792002"/>
                <a:ext cx="877320" cy="50904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1221" name="Ink 1220">
                <a:extLst>
                  <a:ext uri="{FF2B5EF4-FFF2-40B4-BE49-F238E27FC236}">
                    <a16:creationId xmlns:a16="http://schemas.microsoft.com/office/drawing/2014/main" id="{35AF063E-4C69-3111-95BD-AD73E7358D96}"/>
                  </a:ext>
                </a:extLst>
              </p14:cNvPr>
              <p14:cNvContentPartPr/>
              <p14:nvPr/>
            </p14:nvContentPartPr>
            <p14:xfrm>
              <a:off x="8832344" y="5597922"/>
              <a:ext cx="435600" cy="27720"/>
            </p14:xfrm>
          </p:contentPart>
        </mc:Choice>
        <mc:Fallback>
          <p:pic>
            <p:nvPicPr>
              <p:cNvPr id="1221" name="Ink 1220">
                <a:extLst>
                  <a:ext uri="{FF2B5EF4-FFF2-40B4-BE49-F238E27FC236}">
                    <a16:creationId xmlns:a16="http://schemas.microsoft.com/office/drawing/2014/main" id="{35AF063E-4C69-3111-95BD-AD73E7358D96}"/>
                  </a:ext>
                </a:extLst>
              </p:cNvPr>
              <p:cNvPicPr/>
              <p:nvPr/>
            </p:nvPicPr>
            <p:blipFill>
              <a:blip r:embed="rId11"/>
              <a:stretch>
                <a:fillRect/>
              </a:stretch>
            </p:blipFill>
            <p:spPr>
              <a:xfrm>
                <a:off x="8823704" y="5589282"/>
                <a:ext cx="453240" cy="4536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1231" name="Ink 1230">
                <a:extLst>
                  <a:ext uri="{FF2B5EF4-FFF2-40B4-BE49-F238E27FC236}">
                    <a16:creationId xmlns:a16="http://schemas.microsoft.com/office/drawing/2014/main" id="{BA4E9DAD-F9C3-4650-B065-21EA123C01B4}"/>
                  </a:ext>
                </a:extLst>
              </p14:cNvPr>
              <p14:cNvContentPartPr/>
              <p14:nvPr/>
            </p14:nvContentPartPr>
            <p14:xfrm>
              <a:off x="5982944" y="2636922"/>
              <a:ext cx="1577880" cy="720"/>
            </p14:xfrm>
          </p:contentPart>
        </mc:Choice>
        <mc:Fallback>
          <p:pic>
            <p:nvPicPr>
              <p:cNvPr id="1231" name="Ink 1230">
                <a:extLst>
                  <a:ext uri="{FF2B5EF4-FFF2-40B4-BE49-F238E27FC236}">
                    <a16:creationId xmlns:a16="http://schemas.microsoft.com/office/drawing/2014/main" id="{BA4E9DAD-F9C3-4650-B065-21EA123C01B4}"/>
                  </a:ext>
                </a:extLst>
              </p:cNvPr>
              <p:cNvPicPr/>
              <p:nvPr/>
            </p:nvPicPr>
            <p:blipFill>
              <a:blip r:embed="rId13"/>
              <a:stretch>
                <a:fillRect/>
              </a:stretch>
            </p:blipFill>
            <p:spPr>
              <a:xfrm>
                <a:off x="5973944" y="2618922"/>
                <a:ext cx="1595520" cy="3600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1232" name="Ink 1231">
                <a:extLst>
                  <a:ext uri="{FF2B5EF4-FFF2-40B4-BE49-F238E27FC236}">
                    <a16:creationId xmlns:a16="http://schemas.microsoft.com/office/drawing/2014/main" id="{147CCAD6-65F6-2BC5-73B2-B69974CB5690}"/>
                  </a:ext>
                </a:extLst>
              </p14:cNvPr>
              <p14:cNvContentPartPr/>
              <p14:nvPr/>
            </p14:nvContentPartPr>
            <p14:xfrm>
              <a:off x="7593224" y="2636922"/>
              <a:ext cx="54000" cy="828360"/>
            </p14:xfrm>
          </p:contentPart>
        </mc:Choice>
        <mc:Fallback>
          <p:pic>
            <p:nvPicPr>
              <p:cNvPr id="1232" name="Ink 1231">
                <a:extLst>
                  <a:ext uri="{FF2B5EF4-FFF2-40B4-BE49-F238E27FC236}">
                    <a16:creationId xmlns:a16="http://schemas.microsoft.com/office/drawing/2014/main" id="{147CCAD6-65F6-2BC5-73B2-B69974CB5690}"/>
                  </a:ext>
                </a:extLst>
              </p:cNvPr>
              <p:cNvPicPr/>
              <p:nvPr/>
            </p:nvPicPr>
            <p:blipFill>
              <a:blip r:embed="rId15"/>
              <a:stretch>
                <a:fillRect/>
              </a:stretch>
            </p:blipFill>
            <p:spPr>
              <a:xfrm>
                <a:off x="7584224" y="2628282"/>
                <a:ext cx="71640" cy="84600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1234" name="Ink 1233">
                <a:extLst>
                  <a:ext uri="{FF2B5EF4-FFF2-40B4-BE49-F238E27FC236}">
                    <a16:creationId xmlns:a16="http://schemas.microsoft.com/office/drawing/2014/main" id="{B02ED594-44EC-53EE-2ECB-7B57DA9B9A47}"/>
                  </a:ext>
                </a:extLst>
              </p14:cNvPr>
              <p14:cNvContentPartPr/>
              <p14:nvPr/>
            </p14:nvContentPartPr>
            <p14:xfrm>
              <a:off x="4863344" y="2047242"/>
              <a:ext cx="4320" cy="116640"/>
            </p14:xfrm>
          </p:contentPart>
        </mc:Choice>
        <mc:Fallback>
          <p:pic>
            <p:nvPicPr>
              <p:cNvPr id="1234" name="Ink 1233">
                <a:extLst>
                  <a:ext uri="{FF2B5EF4-FFF2-40B4-BE49-F238E27FC236}">
                    <a16:creationId xmlns:a16="http://schemas.microsoft.com/office/drawing/2014/main" id="{B02ED594-44EC-53EE-2ECB-7B57DA9B9A47}"/>
                  </a:ext>
                </a:extLst>
              </p:cNvPr>
              <p:cNvPicPr/>
              <p:nvPr/>
            </p:nvPicPr>
            <p:blipFill>
              <a:blip r:embed="rId17"/>
              <a:stretch>
                <a:fillRect/>
              </a:stretch>
            </p:blipFill>
            <p:spPr>
              <a:xfrm>
                <a:off x="4854344" y="2038242"/>
                <a:ext cx="21960" cy="13428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235" name="Ink 1234">
                <a:extLst>
                  <a:ext uri="{FF2B5EF4-FFF2-40B4-BE49-F238E27FC236}">
                    <a16:creationId xmlns:a16="http://schemas.microsoft.com/office/drawing/2014/main" id="{7B1464D6-F3B7-447A-FC77-79E7DCC6BD0D}"/>
                  </a:ext>
                </a:extLst>
              </p14:cNvPr>
              <p14:cNvContentPartPr/>
              <p14:nvPr/>
            </p14:nvContentPartPr>
            <p14:xfrm>
              <a:off x="7255544" y="3306522"/>
              <a:ext cx="119880" cy="193680"/>
            </p14:xfrm>
          </p:contentPart>
        </mc:Choice>
        <mc:Fallback>
          <p:pic>
            <p:nvPicPr>
              <p:cNvPr id="1235" name="Ink 1234">
                <a:extLst>
                  <a:ext uri="{FF2B5EF4-FFF2-40B4-BE49-F238E27FC236}">
                    <a16:creationId xmlns:a16="http://schemas.microsoft.com/office/drawing/2014/main" id="{7B1464D6-F3B7-447A-FC77-79E7DCC6BD0D}"/>
                  </a:ext>
                </a:extLst>
              </p:cNvPr>
              <p:cNvPicPr/>
              <p:nvPr/>
            </p:nvPicPr>
            <p:blipFill>
              <a:blip r:embed="rId19"/>
              <a:stretch>
                <a:fillRect/>
              </a:stretch>
            </p:blipFill>
            <p:spPr>
              <a:xfrm>
                <a:off x="7246544" y="3297882"/>
                <a:ext cx="137520" cy="21132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238" name="Ink 1237">
                <a:extLst>
                  <a:ext uri="{FF2B5EF4-FFF2-40B4-BE49-F238E27FC236}">
                    <a16:creationId xmlns:a16="http://schemas.microsoft.com/office/drawing/2014/main" id="{8A8C2F01-316C-F9A1-FD84-34F4154F4823}"/>
                  </a:ext>
                </a:extLst>
              </p14:cNvPr>
              <p14:cNvContentPartPr/>
              <p14:nvPr/>
            </p14:nvContentPartPr>
            <p14:xfrm>
              <a:off x="10859864" y="4691082"/>
              <a:ext cx="156240" cy="199080"/>
            </p14:xfrm>
          </p:contentPart>
        </mc:Choice>
        <mc:Fallback>
          <p:pic>
            <p:nvPicPr>
              <p:cNvPr id="1238" name="Ink 1237">
                <a:extLst>
                  <a:ext uri="{FF2B5EF4-FFF2-40B4-BE49-F238E27FC236}">
                    <a16:creationId xmlns:a16="http://schemas.microsoft.com/office/drawing/2014/main" id="{8A8C2F01-316C-F9A1-FD84-34F4154F4823}"/>
                  </a:ext>
                </a:extLst>
              </p:cNvPr>
              <p:cNvPicPr/>
              <p:nvPr/>
            </p:nvPicPr>
            <p:blipFill>
              <a:blip r:embed="rId21"/>
              <a:stretch>
                <a:fillRect/>
              </a:stretch>
            </p:blipFill>
            <p:spPr>
              <a:xfrm>
                <a:off x="10850864" y="4682082"/>
                <a:ext cx="173880" cy="21672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1239" name="Ink 1238">
                <a:extLst>
                  <a:ext uri="{FF2B5EF4-FFF2-40B4-BE49-F238E27FC236}">
                    <a16:creationId xmlns:a16="http://schemas.microsoft.com/office/drawing/2014/main" id="{8D1CEC56-1549-842F-603D-03B96AF60616}"/>
                  </a:ext>
                </a:extLst>
              </p14:cNvPr>
              <p14:cNvContentPartPr/>
              <p14:nvPr/>
            </p14:nvContentPartPr>
            <p14:xfrm>
              <a:off x="10316624" y="3941922"/>
              <a:ext cx="174960" cy="246600"/>
            </p14:xfrm>
          </p:contentPart>
        </mc:Choice>
        <mc:Fallback>
          <p:pic>
            <p:nvPicPr>
              <p:cNvPr id="1239" name="Ink 1238">
                <a:extLst>
                  <a:ext uri="{FF2B5EF4-FFF2-40B4-BE49-F238E27FC236}">
                    <a16:creationId xmlns:a16="http://schemas.microsoft.com/office/drawing/2014/main" id="{8D1CEC56-1549-842F-603D-03B96AF60616}"/>
                  </a:ext>
                </a:extLst>
              </p:cNvPr>
              <p:cNvPicPr/>
              <p:nvPr/>
            </p:nvPicPr>
            <p:blipFill>
              <a:blip r:embed="rId23"/>
              <a:stretch>
                <a:fillRect/>
              </a:stretch>
            </p:blipFill>
            <p:spPr>
              <a:xfrm>
                <a:off x="10307984" y="3933282"/>
                <a:ext cx="192600" cy="264240"/>
              </a:xfrm>
              <a:prstGeom prst="rect">
                <a:avLst/>
              </a:prstGeom>
            </p:spPr>
          </p:pic>
        </mc:Fallback>
      </mc:AlternateContent>
      <p:sp>
        <p:nvSpPr>
          <p:cNvPr id="1262" name="TextBox 1261">
            <a:extLst>
              <a:ext uri="{FF2B5EF4-FFF2-40B4-BE49-F238E27FC236}">
                <a16:creationId xmlns:a16="http://schemas.microsoft.com/office/drawing/2014/main" id="{79C948A4-B58F-E451-704A-F9FB671320B4}"/>
              </a:ext>
            </a:extLst>
          </p:cNvPr>
          <p:cNvSpPr txBox="1"/>
          <p:nvPr/>
        </p:nvSpPr>
        <p:spPr>
          <a:xfrm>
            <a:off x="376396" y="3306522"/>
            <a:ext cx="1656481" cy="830997"/>
          </a:xfrm>
          <a:prstGeom prst="rect">
            <a:avLst/>
          </a:prstGeom>
          <a:noFill/>
        </p:spPr>
        <p:txBody>
          <a:bodyPr wrap="square" rtlCol="0">
            <a:spAutoFit/>
          </a:bodyPr>
          <a:lstStyle/>
          <a:p>
            <a:r>
              <a:rPr lang="en-IN" sz="2400" b="1" dirty="0"/>
              <a:t>Business Object</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B248822B-73F1-F5B3-F8FF-F9403DD5938F}"/>
              </a:ext>
            </a:extLst>
          </p:cNvPr>
          <p:cNvGrpSpPr/>
          <p:nvPr/>
        </p:nvGrpSpPr>
        <p:grpSpPr>
          <a:xfrm>
            <a:off x="1796144" y="473682"/>
            <a:ext cx="2707200" cy="519840"/>
            <a:chOff x="1796144" y="473682"/>
            <a:chExt cx="2707200" cy="519840"/>
          </a:xfrm>
        </p:grpSpPr>
        <mc:AlternateContent xmlns:mc="http://schemas.openxmlformats.org/markup-compatibility/2006">
          <mc:Choice xmlns:p14="http://schemas.microsoft.com/office/powerpoint/2010/main" Requires="p14">
            <p:contentPart p14:bwMode="auto" r:id="rId2">
              <p14:nvContentPartPr>
                <p14:cNvPr id="4" name="Ink 3">
                  <a:extLst>
                    <a:ext uri="{FF2B5EF4-FFF2-40B4-BE49-F238E27FC236}">
                      <a16:creationId xmlns:a16="http://schemas.microsoft.com/office/drawing/2014/main" id="{346951D8-8699-234E-2A78-2E61D8943B1C}"/>
                    </a:ext>
                  </a:extLst>
                </p14:cNvPr>
                <p14:cNvContentPartPr/>
                <p14:nvPr/>
              </p14:nvContentPartPr>
              <p14:xfrm>
                <a:off x="1796144" y="473682"/>
                <a:ext cx="287280" cy="519840"/>
              </p14:xfrm>
            </p:contentPart>
          </mc:Choice>
          <mc:Fallback>
            <p:pic>
              <p:nvPicPr>
                <p:cNvPr id="4" name="Ink 3">
                  <a:extLst>
                    <a:ext uri="{FF2B5EF4-FFF2-40B4-BE49-F238E27FC236}">
                      <a16:creationId xmlns:a16="http://schemas.microsoft.com/office/drawing/2014/main" id="{346951D8-8699-234E-2A78-2E61D8943B1C}"/>
                    </a:ext>
                  </a:extLst>
                </p:cNvPr>
                <p:cNvPicPr/>
                <p:nvPr/>
              </p:nvPicPr>
              <p:blipFill>
                <a:blip r:embed="rId3"/>
                <a:stretch>
                  <a:fillRect/>
                </a:stretch>
              </p:blipFill>
              <p:spPr>
                <a:xfrm>
                  <a:off x="1787144" y="465042"/>
                  <a:ext cx="304920" cy="53748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5" name="Ink 4">
                  <a:extLst>
                    <a:ext uri="{FF2B5EF4-FFF2-40B4-BE49-F238E27FC236}">
                      <a16:creationId xmlns:a16="http://schemas.microsoft.com/office/drawing/2014/main" id="{9D7F8DD9-17F7-5725-028B-ED10B8BB1ED5}"/>
                    </a:ext>
                  </a:extLst>
                </p14:cNvPr>
                <p14:cNvContentPartPr/>
                <p14:nvPr/>
              </p14:nvContentPartPr>
              <p14:xfrm>
                <a:off x="1850864" y="744042"/>
                <a:ext cx="152640" cy="77760"/>
              </p14:xfrm>
            </p:contentPart>
          </mc:Choice>
          <mc:Fallback>
            <p:pic>
              <p:nvPicPr>
                <p:cNvPr id="5" name="Ink 4">
                  <a:extLst>
                    <a:ext uri="{FF2B5EF4-FFF2-40B4-BE49-F238E27FC236}">
                      <a16:creationId xmlns:a16="http://schemas.microsoft.com/office/drawing/2014/main" id="{9D7F8DD9-17F7-5725-028B-ED10B8BB1ED5}"/>
                    </a:ext>
                  </a:extLst>
                </p:cNvPr>
                <p:cNvPicPr/>
                <p:nvPr/>
              </p:nvPicPr>
              <p:blipFill>
                <a:blip r:embed="rId5"/>
                <a:stretch>
                  <a:fillRect/>
                </a:stretch>
              </p:blipFill>
              <p:spPr>
                <a:xfrm>
                  <a:off x="1841864" y="735042"/>
                  <a:ext cx="170280" cy="9540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6" name="Ink 5">
                  <a:extLst>
                    <a:ext uri="{FF2B5EF4-FFF2-40B4-BE49-F238E27FC236}">
                      <a16:creationId xmlns:a16="http://schemas.microsoft.com/office/drawing/2014/main" id="{7870A4DE-BD46-7E4A-2BB0-6186BA0097AD}"/>
                    </a:ext>
                  </a:extLst>
                </p14:cNvPr>
                <p14:cNvContentPartPr/>
                <p14:nvPr/>
              </p14:nvContentPartPr>
              <p14:xfrm>
                <a:off x="2202944" y="667362"/>
                <a:ext cx="223560" cy="234720"/>
              </p14:xfrm>
            </p:contentPart>
          </mc:Choice>
          <mc:Fallback>
            <p:pic>
              <p:nvPicPr>
                <p:cNvPr id="6" name="Ink 5">
                  <a:extLst>
                    <a:ext uri="{FF2B5EF4-FFF2-40B4-BE49-F238E27FC236}">
                      <a16:creationId xmlns:a16="http://schemas.microsoft.com/office/drawing/2014/main" id="{7870A4DE-BD46-7E4A-2BB0-6186BA0097AD}"/>
                    </a:ext>
                  </a:extLst>
                </p:cNvPr>
                <p:cNvPicPr/>
                <p:nvPr/>
              </p:nvPicPr>
              <p:blipFill>
                <a:blip r:embed="rId7"/>
                <a:stretch>
                  <a:fillRect/>
                </a:stretch>
              </p:blipFill>
              <p:spPr>
                <a:xfrm>
                  <a:off x="2193944" y="658722"/>
                  <a:ext cx="241200" cy="25236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7" name="Ink 6">
                  <a:extLst>
                    <a:ext uri="{FF2B5EF4-FFF2-40B4-BE49-F238E27FC236}">
                      <a16:creationId xmlns:a16="http://schemas.microsoft.com/office/drawing/2014/main" id="{CCCEA6A6-4CF6-F9B1-03BD-AB095243B21C}"/>
                    </a:ext>
                  </a:extLst>
                </p14:cNvPr>
                <p14:cNvContentPartPr/>
                <p14:nvPr/>
              </p14:nvContentPartPr>
              <p14:xfrm>
                <a:off x="2517944" y="650442"/>
                <a:ext cx="180360" cy="225360"/>
              </p14:xfrm>
            </p:contentPart>
          </mc:Choice>
          <mc:Fallback>
            <p:pic>
              <p:nvPicPr>
                <p:cNvPr id="7" name="Ink 6">
                  <a:extLst>
                    <a:ext uri="{FF2B5EF4-FFF2-40B4-BE49-F238E27FC236}">
                      <a16:creationId xmlns:a16="http://schemas.microsoft.com/office/drawing/2014/main" id="{CCCEA6A6-4CF6-F9B1-03BD-AB095243B21C}"/>
                    </a:ext>
                  </a:extLst>
                </p:cNvPr>
                <p:cNvPicPr/>
                <p:nvPr/>
              </p:nvPicPr>
              <p:blipFill>
                <a:blip r:embed="rId9"/>
                <a:stretch>
                  <a:fillRect/>
                </a:stretch>
              </p:blipFill>
              <p:spPr>
                <a:xfrm>
                  <a:off x="2509304" y="641442"/>
                  <a:ext cx="198000" cy="24300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8" name="Ink 7">
                  <a:extLst>
                    <a:ext uri="{FF2B5EF4-FFF2-40B4-BE49-F238E27FC236}">
                      <a16:creationId xmlns:a16="http://schemas.microsoft.com/office/drawing/2014/main" id="{E0F9974A-6239-7A3A-3E80-2390553E127D}"/>
                    </a:ext>
                  </a:extLst>
                </p14:cNvPr>
                <p14:cNvContentPartPr/>
                <p14:nvPr/>
              </p14:nvContentPartPr>
              <p14:xfrm>
                <a:off x="2754464" y="687882"/>
                <a:ext cx="168480" cy="161640"/>
              </p14:xfrm>
            </p:contentPart>
          </mc:Choice>
          <mc:Fallback>
            <p:pic>
              <p:nvPicPr>
                <p:cNvPr id="8" name="Ink 7">
                  <a:extLst>
                    <a:ext uri="{FF2B5EF4-FFF2-40B4-BE49-F238E27FC236}">
                      <a16:creationId xmlns:a16="http://schemas.microsoft.com/office/drawing/2014/main" id="{E0F9974A-6239-7A3A-3E80-2390553E127D}"/>
                    </a:ext>
                  </a:extLst>
                </p:cNvPr>
                <p:cNvPicPr/>
                <p:nvPr/>
              </p:nvPicPr>
              <p:blipFill>
                <a:blip r:embed="rId11"/>
                <a:stretch>
                  <a:fillRect/>
                </a:stretch>
              </p:blipFill>
              <p:spPr>
                <a:xfrm>
                  <a:off x="2745824" y="679242"/>
                  <a:ext cx="186120" cy="17928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9" name="Ink 8">
                  <a:extLst>
                    <a:ext uri="{FF2B5EF4-FFF2-40B4-BE49-F238E27FC236}">
                      <a16:creationId xmlns:a16="http://schemas.microsoft.com/office/drawing/2014/main" id="{E0EC704D-B4DC-5F9C-3121-25F05CC45F5F}"/>
                    </a:ext>
                  </a:extLst>
                </p14:cNvPr>
                <p14:cNvContentPartPr/>
                <p14:nvPr/>
              </p14:nvContentPartPr>
              <p14:xfrm>
                <a:off x="2963264" y="644322"/>
                <a:ext cx="159120" cy="237600"/>
              </p14:xfrm>
            </p:contentPart>
          </mc:Choice>
          <mc:Fallback>
            <p:pic>
              <p:nvPicPr>
                <p:cNvPr id="9" name="Ink 8">
                  <a:extLst>
                    <a:ext uri="{FF2B5EF4-FFF2-40B4-BE49-F238E27FC236}">
                      <a16:creationId xmlns:a16="http://schemas.microsoft.com/office/drawing/2014/main" id="{E0EC704D-B4DC-5F9C-3121-25F05CC45F5F}"/>
                    </a:ext>
                  </a:extLst>
                </p:cNvPr>
                <p:cNvPicPr/>
                <p:nvPr/>
              </p:nvPicPr>
              <p:blipFill>
                <a:blip r:embed="rId13"/>
                <a:stretch>
                  <a:fillRect/>
                </a:stretch>
              </p:blipFill>
              <p:spPr>
                <a:xfrm>
                  <a:off x="2954624" y="635322"/>
                  <a:ext cx="176760" cy="25524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10" name="Ink 9">
                  <a:extLst>
                    <a:ext uri="{FF2B5EF4-FFF2-40B4-BE49-F238E27FC236}">
                      <a16:creationId xmlns:a16="http://schemas.microsoft.com/office/drawing/2014/main" id="{F2093258-8379-6D54-4902-B8EE6A789015}"/>
                    </a:ext>
                  </a:extLst>
                </p14:cNvPr>
                <p14:cNvContentPartPr/>
                <p14:nvPr/>
              </p14:nvContentPartPr>
              <p14:xfrm>
                <a:off x="3226424" y="668802"/>
                <a:ext cx="20520" cy="180360"/>
              </p14:xfrm>
            </p:contentPart>
          </mc:Choice>
          <mc:Fallback>
            <p:pic>
              <p:nvPicPr>
                <p:cNvPr id="10" name="Ink 9">
                  <a:extLst>
                    <a:ext uri="{FF2B5EF4-FFF2-40B4-BE49-F238E27FC236}">
                      <a16:creationId xmlns:a16="http://schemas.microsoft.com/office/drawing/2014/main" id="{F2093258-8379-6D54-4902-B8EE6A789015}"/>
                    </a:ext>
                  </a:extLst>
                </p:cNvPr>
                <p:cNvPicPr/>
                <p:nvPr/>
              </p:nvPicPr>
              <p:blipFill>
                <a:blip r:embed="rId15"/>
                <a:stretch>
                  <a:fillRect/>
                </a:stretch>
              </p:blipFill>
              <p:spPr>
                <a:xfrm>
                  <a:off x="3217424" y="660162"/>
                  <a:ext cx="38160" cy="19800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11" name="Ink 10">
                  <a:extLst>
                    <a:ext uri="{FF2B5EF4-FFF2-40B4-BE49-F238E27FC236}">
                      <a16:creationId xmlns:a16="http://schemas.microsoft.com/office/drawing/2014/main" id="{CA2D0E24-6B57-CB6B-8A81-300ADC42D319}"/>
                    </a:ext>
                  </a:extLst>
                </p14:cNvPr>
                <p14:cNvContentPartPr/>
                <p14:nvPr/>
              </p14:nvContentPartPr>
              <p14:xfrm>
                <a:off x="3224264" y="503202"/>
                <a:ext cx="49320" cy="13320"/>
              </p14:xfrm>
            </p:contentPart>
          </mc:Choice>
          <mc:Fallback>
            <p:pic>
              <p:nvPicPr>
                <p:cNvPr id="11" name="Ink 10">
                  <a:extLst>
                    <a:ext uri="{FF2B5EF4-FFF2-40B4-BE49-F238E27FC236}">
                      <a16:creationId xmlns:a16="http://schemas.microsoft.com/office/drawing/2014/main" id="{CA2D0E24-6B57-CB6B-8A81-300ADC42D319}"/>
                    </a:ext>
                  </a:extLst>
                </p:cNvPr>
                <p:cNvPicPr/>
                <p:nvPr/>
              </p:nvPicPr>
              <p:blipFill>
                <a:blip r:embed="rId17"/>
                <a:stretch>
                  <a:fillRect/>
                </a:stretch>
              </p:blipFill>
              <p:spPr>
                <a:xfrm>
                  <a:off x="3215264" y="494562"/>
                  <a:ext cx="66960" cy="3096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2" name="Ink 11">
                  <a:extLst>
                    <a:ext uri="{FF2B5EF4-FFF2-40B4-BE49-F238E27FC236}">
                      <a16:creationId xmlns:a16="http://schemas.microsoft.com/office/drawing/2014/main" id="{D7129071-3622-F623-CB4C-50FB9CACFA51}"/>
                    </a:ext>
                  </a:extLst>
                </p14:cNvPr>
                <p14:cNvContentPartPr/>
                <p14:nvPr/>
              </p14:nvContentPartPr>
              <p14:xfrm>
                <a:off x="3361064" y="481962"/>
                <a:ext cx="351000" cy="371520"/>
              </p14:xfrm>
            </p:contentPart>
          </mc:Choice>
          <mc:Fallback>
            <p:pic>
              <p:nvPicPr>
                <p:cNvPr id="12" name="Ink 11">
                  <a:extLst>
                    <a:ext uri="{FF2B5EF4-FFF2-40B4-BE49-F238E27FC236}">
                      <a16:creationId xmlns:a16="http://schemas.microsoft.com/office/drawing/2014/main" id="{D7129071-3622-F623-CB4C-50FB9CACFA51}"/>
                    </a:ext>
                  </a:extLst>
                </p:cNvPr>
                <p:cNvPicPr/>
                <p:nvPr/>
              </p:nvPicPr>
              <p:blipFill>
                <a:blip r:embed="rId19"/>
                <a:stretch>
                  <a:fillRect/>
                </a:stretch>
              </p:blipFill>
              <p:spPr>
                <a:xfrm>
                  <a:off x="3352424" y="473322"/>
                  <a:ext cx="368640" cy="38916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3" name="Ink 12">
                  <a:extLst>
                    <a:ext uri="{FF2B5EF4-FFF2-40B4-BE49-F238E27FC236}">
                      <a16:creationId xmlns:a16="http://schemas.microsoft.com/office/drawing/2014/main" id="{9CD178D4-1691-FB88-155A-76934818787B}"/>
                    </a:ext>
                  </a:extLst>
                </p14:cNvPr>
                <p14:cNvContentPartPr/>
                <p14:nvPr/>
              </p14:nvContentPartPr>
              <p14:xfrm>
                <a:off x="3678224" y="654762"/>
                <a:ext cx="183240" cy="198720"/>
              </p14:xfrm>
            </p:contentPart>
          </mc:Choice>
          <mc:Fallback>
            <p:pic>
              <p:nvPicPr>
                <p:cNvPr id="13" name="Ink 12">
                  <a:extLst>
                    <a:ext uri="{FF2B5EF4-FFF2-40B4-BE49-F238E27FC236}">
                      <a16:creationId xmlns:a16="http://schemas.microsoft.com/office/drawing/2014/main" id="{9CD178D4-1691-FB88-155A-76934818787B}"/>
                    </a:ext>
                  </a:extLst>
                </p:cNvPr>
                <p:cNvPicPr/>
                <p:nvPr/>
              </p:nvPicPr>
              <p:blipFill>
                <a:blip r:embed="rId21"/>
                <a:stretch>
                  <a:fillRect/>
                </a:stretch>
              </p:blipFill>
              <p:spPr>
                <a:xfrm>
                  <a:off x="3669224" y="646122"/>
                  <a:ext cx="200880" cy="21636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14" name="Ink 13">
                  <a:extLst>
                    <a:ext uri="{FF2B5EF4-FFF2-40B4-BE49-F238E27FC236}">
                      <a16:creationId xmlns:a16="http://schemas.microsoft.com/office/drawing/2014/main" id="{0039FE55-BE43-D807-B8D6-AD97C3419EE8}"/>
                    </a:ext>
                  </a:extLst>
                </p14:cNvPr>
                <p14:cNvContentPartPr/>
                <p14:nvPr/>
              </p14:nvContentPartPr>
              <p14:xfrm>
                <a:off x="3903224" y="516882"/>
                <a:ext cx="12960" cy="12240"/>
              </p14:xfrm>
            </p:contentPart>
          </mc:Choice>
          <mc:Fallback>
            <p:pic>
              <p:nvPicPr>
                <p:cNvPr id="14" name="Ink 13">
                  <a:extLst>
                    <a:ext uri="{FF2B5EF4-FFF2-40B4-BE49-F238E27FC236}">
                      <a16:creationId xmlns:a16="http://schemas.microsoft.com/office/drawing/2014/main" id="{0039FE55-BE43-D807-B8D6-AD97C3419EE8}"/>
                    </a:ext>
                  </a:extLst>
                </p:cNvPr>
                <p:cNvPicPr/>
                <p:nvPr/>
              </p:nvPicPr>
              <p:blipFill>
                <a:blip r:embed="rId23"/>
                <a:stretch>
                  <a:fillRect/>
                </a:stretch>
              </p:blipFill>
              <p:spPr>
                <a:xfrm>
                  <a:off x="3894584" y="507882"/>
                  <a:ext cx="30600" cy="2988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15" name="Ink 14">
                  <a:extLst>
                    <a:ext uri="{FF2B5EF4-FFF2-40B4-BE49-F238E27FC236}">
                      <a16:creationId xmlns:a16="http://schemas.microsoft.com/office/drawing/2014/main" id="{F58D7D49-A378-4933-81E2-0FD0E9468364}"/>
                    </a:ext>
                  </a:extLst>
                </p14:cNvPr>
                <p14:cNvContentPartPr/>
                <p14:nvPr/>
              </p14:nvContentPartPr>
              <p14:xfrm>
                <a:off x="3974864" y="623442"/>
                <a:ext cx="528480" cy="197280"/>
              </p14:xfrm>
            </p:contentPart>
          </mc:Choice>
          <mc:Fallback>
            <p:pic>
              <p:nvPicPr>
                <p:cNvPr id="15" name="Ink 14">
                  <a:extLst>
                    <a:ext uri="{FF2B5EF4-FFF2-40B4-BE49-F238E27FC236}">
                      <a16:creationId xmlns:a16="http://schemas.microsoft.com/office/drawing/2014/main" id="{F58D7D49-A378-4933-81E2-0FD0E9468364}"/>
                    </a:ext>
                  </a:extLst>
                </p:cNvPr>
                <p:cNvPicPr/>
                <p:nvPr/>
              </p:nvPicPr>
              <p:blipFill>
                <a:blip r:embed="rId25"/>
                <a:stretch>
                  <a:fillRect/>
                </a:stretch>
              </p:blipFill>
              <p:spPr>
                <a:xfrm>
                  <a:off x="3966224" y="614802"/>
                  <a:ext cx="546120" cy="214920"/>
                </a:xfrm>
                <a:prstGeom prst="rect">
                  <a:avLst/>
                </a:prstGeom>
              </p:spPr>
            </p:pic>
          </mc:Fallback>
        </mc:AlternateContent>
      </p:grpSp>
      <p:grpSp>
        <p:nvGrpSpPr>
          <p:cNvPr id="32" name="Group 31">
            <a:extLst>
              <a:ext uri="{FF2B5EF4-FFF2-40B4-BE49-F238E27FC236}">
                <a16:creationId xmlns:a16="http://schemas.microsoft.com/office/drawing/2014/main" id="{38BEF4DB-4B12-45E6-421E-373B39EC86BC}"/>
              </a:ext>
            </a:extLst>
          </p:cNvPr>
          <p:cNvGrpSpPr/>
          <p:nvPr/>
        </p:nvGrpSpPr>
        <p:grpSpPr>
          <a:xfrm>
            <a:off x="5643464" y="390162"/>
            <a:ext cx="651960" cy="426240"/>
            <a:chOff x="5643464" y="390162"/>
            <a:chExt cx="651960" cy="426240"/>
          </a:xfrm>
        </p:grpSpPr>
        <mc:AlternateContent xmlns:mc="http://schemas.openxmlformats.org/markup-compatibility/2006">
          <mc:Choice xmlns:p14="http://schemas.microsoft.com/office/powerpoint/2010/main" Requires="p14">
            <p:contentPart p14:bwMode="auto" r:id="rId26">
              <p14:nvContentPartPr>
                <p14:cNvPr id="17" name="Ink 16">
                  <a:extLst>
                    <a:ext uri="{FF2B5EF4-FFF2-40B4-BE49-F238E27FC236}">
                      <a16:creationId xmlns:a16="http://schemas.microsoft.com/office/drawing/2014/main" id="{429ABB6F-3100-BE2F-6A27-D3A13441C822}"/>
                    </a:ext>
                  </a:extLst>
                </p14:cNvPr>
                <p14:cNvContentPartPr/>
                <p14:nvPr/>
              </p14:nvContentPartPr>
              <p14:xfrm>
                <a:off x="5643464" y="390162"/>
                <a:ext cx="212760" cy="213840"/>
              </p14:xfrm>
            </p:contentPart>
          </mc:Choice>
          <mc:Fallback>
            <p:pic>
              <p:nvPicPr>
                <p:cNvPr id="17" name="Ink 16">
                  <a:extLst>
                    <a:ext uri="{FF2B5EF4-FFF2-40B4-BE49-F238E27FC236}">
                      <a16:creationId xmlns:a16="http://schemas.microsoft.com/office/drawing/2014/main" id="{429ABB6F-3100-BE2F-6A27-D3A13441C822}"/>
                    </a:ext>
                  </a:extLst>
                </p:cNvPr>
                <p:cNvPicPr/>
                <p:nvPr/>
              </p:nvPicPr>
              <p:blipFill>
                <a:blip r:embed="rId27"/>
                <a:stretch>
                  <a:fillRect/>
                </a:stretch>
              </p:blipFill>
              <p:spPr>
                <a:xfrm>
                  <a:off x="5634824" y="381522"/>
                  <a:ext cx="230400" cy="23148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18" name="Ink 17">
                  <a:extLst>
                    <a:ext uri="{FF2B5EF4-FFF2-40B4-BE49-F238E27FC236}">
                      <a16:creationId xmlns:a16="http://schemas.microsoft.com/office/drawing/2014/main" id="{00889C9F-EF7B-B168-D0D7-67FE0C886928}"/>
                    </a:ext>
                  </a:extLst>
                </p14:cNvPr>
                <p14:cNvContentPartPr/>
                <p14:nvPr/>
              </p14:nvContentPartPr>
              <p14:xfrm>
                <a:off x="5910584" y="391962"/>
                <a:ext cx="77760" cy="312120"/>
              </p14:xfrm>
            </p:contentPart>
          </mc:Choice>
          <mc:Fallback>
            <p:pic>
              <p:nvPicPr>
                <p:cNvPr id="18" name="Ink 17">
                  <a:extLst>
                    <a:ext uri="{FF2B5EF4-FFF2-40B4-BE49-F238E27FC236}">
                      <a16:creationId xmlns:a16="http://schemas.microsoft.com/office/drawing/2014/main" id="{00889C9F-EF7B-B168-D0D7-67FE0C886928}"/>
                    </a:ext>
                  </a:extLst>
                </p:cNvPr>
                <p:cNvPicPr/>
                <p:nvPr/>
              </p:nvPicPr>
              <p:blipFill>
                <a:blip r:embed="rId29"/>
                <a:stretch>
                  <a:fillRect/>
                </a:stretch>
              </p:blipFill>
              <p:spPr>
                <a:xfrm>
                  <a:off x="5901944" y="382962"/>
                  <a:ext cx="95400" cy="32976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19" name="Ink 18">
                  <a:extLst>
                    <a:ext uri="{FF2B5EF4-FFF2-40B4-BE49-F238E27FC236}">
                      <a16:creationId xmlns:a16="http://schemas.microsoft.com/office/drawing/2014/main" id="{DE5C0422-3472-D3B9-A241-4B50FC1BB97C}"/>
                    </a:ext>
                  </a:extLst>
                </p14:cNvPr>
                <p14:cNvContentPartPr/>
                <p14:nvPr/>
              </p14:nvContentPartPr>
              <p14:xfrm>
                <a:off x="6089864" y="484122"/>
                <a:ext cx="205560" cy="332280"/>
              </p14:xfrm>
            </p:contentPart>
          </mc:Choice>
          <mc:Fallback>
            <p:pic>
              <p:nvPicPr>
                <p:cNvPr id="19" name="Ink 18">
                  <a:extLst>
                    <a:ext uri="{FF2B5EF4-FFF2-40B4-BE49-F238E27FC236}">
                      <a16:creationId xmlns:a16="http://schemas.microsoft.com/office/drawing/2014/main" id="{DE5C0422-3472-D3B9-A241-4B50FC1BB97C}"/>
                    </a:ext>
                  </a:extLst>
                </p:cNvPr>
                <p:cNvPicPr/>
                <p:nvPr/>
              </p:nvPicPr>
              <p:blipFill>
                <a:blip r:embed="rId31"/>
                <a:stretch>
                  <a:fillRect/>
                </a:stretch>
              </p:blipFill>
              <p:spPr>
                <a:xfrm>
                  <a:off x="6080864" y="475482"/>
                  <a:ext cx="223200" cy="349920"/>
                </a:xfrm>
                <a:prstGeom prst="rect">
                  <a:avLst/>
                </a:prstGeom>
              </p:spPr>
            </p:pic>
          </mc:Fallback>
        </mc:AlternateContent>
      </p:grpSp>
      <p:grpSp>
        <p:nvGrpSpPr>
          <p:cNvPr id="31" name="Group 30">
            <a:extLst>
              <a:ext uri="{FF2B5EF4-FFF2-40B4-BE49-F238E27FC236}">
                <a16:creationId xmlns:a16="http://schemas.microsoft.com/office/drawing/2014/main" id="{C5F56EFE-D5E7-7778-68F2-6E201DB0950F}"/>
              </a:ext>
            </a:extLst>
          </p:cNvPr>
          <p:cNvGrpSpPr/>
          <p:nvPr/>
        </p:nvGrpSpPr>
        <p:grpSpPr>
          <a:xfrm>
            <a:off x="7587824" y="255522"/>
            <a:ext cx="3244320" cy="608760"/>
            <a:chOff x="7587824" y="255522"/>
            <a:chExt cx="3244320" cy="608760"/>
          </a:xfrm>
        </p:grpSpPr>
        <mc:AlternateContent xmlns:mc="http://schemas.openxmlformats.org/markup-compatibility/2006">
          <mc:Choice xmlns:p14="http://schemas.microsoft.com/office/powerpoint/2010/main" Requires="p14">
            <p:contentPart p14:bwMode="auto" r:id="rId32">
              <p14:nvContentPartPr>
                <p14:cNvPr id="20" name="Ink 19">
                  <a:extLst>
                    <a:ext uri="{FF2B5EF4-FFF2-40B4-BE49-F238E27FC236}">
                      <a16:creationId xmlns:a16="http://schemas.microsoft.com/office/drawing/2014/main" id="{4070F396-38BE-E09C-02EA-F9A08533C774}"/>
                    </a:ext>
                  </a:extLst>
                </p14:cNvPr>
                <p14:cNvContentPartPr/>
                <p14:nvPr/>
              </p14:nvContentPartPr>
              <p14:xfrm>
                <a:off x="7587824" y="255522"/>
                <a:ext cx="334800" cy="540000"/>
              </p14:xfrm>
            </p:contentPart>
          </mc:Choice>
          <mc:Fallback>
            <p:pic>
              <p:nvPicPr>
                <p:cNvPr id="20" name="Ink 19">
                  <a:extLst>
                    <a:ext uri="{FF2B5EF4-FFF2-40B4-BE49-F238E27FC236}">
                      <a16:creationId xmlns:a16="http://schemas.microsoft.com/office/drawing/2014/main" id="{4070F396-38BE-E09C-02EA-F9A08533C774}"/>
                    </a:ext>
                  </a:extLst>
                </p:cNvPr>
                <p:cNvPicPr/>
                <p:nvPr/>
              </p:nvPicPr>
              <p:blipFill>
                <a:blip r:embed="rId33"/>
                <a:stretch>
                  <a:fillRect/>
                </a:stretch>
              </p:blipFill>
              <p:spPr>
                <a:xfrm>
                  <a:off x="7578824" y="246522"/>
                  <a:ext cx="352440" cy="55764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21" name="Ink 20">
                  <a:extLst>
                    <a:ext uri="{FF2B5EF4-FFF2-40B4-BE49-F238E27FC236}">
                      <a16:creationId xmlns:a16="http://schemas.microsoft.com/office/drawing/2014/main" id="{1F14D05E-3ADF-D3EE-2638-84D7CF614902}"/>
                    </a:ext>
                  </a:extLst>
                </p14:cNvPr>
                <p14:cNvContentPartPr/>
                <p14:nvPr/>
              </p14:nvContentPartPr>
              <p14:xfrm>
                <a:off x="7964384" y="543882"/>
                <a:ext cx="722520" cy="234000"/>
              </p14:xfrm>
            </p:contentPart>
          </mc:Choice>
          <mc:Fallback>
            <p:pic>
              <p:nvPicPr>
                <p:cNvPr id="21" name="Ink 20">
                  <a:extLst>
                    <a:ext uri="{FF2B5EF4-FFF2-40B4-BE49-F238E27FC236}">
                      <a16:creationId xmlns:a16="http://schemas.microsoft.com/office/drawing/2014/main" id="{1F14D05E-3ADF-D3EE-2638-84D7CF614902}"/>
                    </a:ext>
                  </a:extLst>
                </p:cNvPr>
                <p:cNvPicPr/>
                <p:nvPr/>
              </p:nvPicPr>
              <p:blipFill>
                <a:blip r:embed="rId35"/>
                <a:stretch>
                  <a:fillRect/>
                </a:stretch>
              </p:blipFill>
              <p:spPr>
                <a:xfrm>
                  <a:off x="7955744" y="534882"/>
                  <a:ext cx="740160" cy="25164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22" name="Ink 21">
                  <a:extLst>
                    <a:ext uri="{FF2B5EF4-FFF2-40B4-BE49-F238E27FC236}">
                      <a16:creationId xmlns:a16="http://schemas.microsoft.com/office/drawing/2014/main" id="{09C8C40E-2696-D340-1FB5-D801F8D498A5}"/>
                    </a:ext>
                  </a:extLst>
                </p14:cNvPr>
                <p14:cNvContentPartPr/>
                <p14:nvPr/>
              </p14:nvContentPartPr>
              <p14:xfrm>
                <a:off x="8794544" y="470442"/>
                <a:ext cx="207720" cy="393840"/>
              </p14:xfrm>
            </p:contentPart>
          </mc:Choice>
          <mc:Fallback>
            <p:pic>
              <p:nvPicPr>
                <p:cNvPr id="22" name="Ink 21">
                  <a:extLst>
                    <a:ext uri="{FF2B5EF4-FFF2-40B4-BE49-F238E27FC236}">
                      <a16:creationId xmlns:a16="http://schemas.microsoft.com/office/drawing/2014/main" id="{09C8C40E-2696-D340-1FB5-D801F8D498A5}"/>
                    </a:ext>
                  </a:extLst>
                </p:cNvPr>
                <p:cNvPicPr/>
                <p:nvPr/>
              </p:nvPicPr>
              <p:blipFill>
                <a:blip r:embed="rId37"/>
                <a:stretch>
                  <a:fillRect/>
                </a:stretch>
              </p:blipFill>
              <p:spPr>
                <a:xfrm>
                  <a:off x="8785904" y="461442"/>
                  <a:ext cx="225360" cy="41148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23" name="Ink 22">
                  <a:extLst>
                    <a:ext uri="{FF2B5EF4-FFF2-40B4-BE49-F238E27FC236}">
                      <a16:creationId xmlns:a16="http://schemas.microsoft.com/office/drawing/2014/main" id="{B2A34B80-CDD8-30A0-5300-C66ABB3E526A}"/>
                    </a:ext>
                  </a:extLst>
                </p14:cNvPr>
                <p14:cNvContentPartPr/>
                <p14:nvPr/>
              </p14:nvContentPartPr>
              <p14:xfrm>
                <a:off x="9176864" y="534522"/>
                <a:ext cx="159120" cy="175680"/>
              </p14:xfrm>
            </p:contentPart>
          </mc:Choice>
          <mc:Fallback>
            <p:pic>
              <p:nvPicPr>
                <p:cNvPr id="23" name="Ink 22">
                  <a:extLst>
                    <a:ext uri="{FF2B5EF4-FFF2-40B4-BE49-F238E27FC236}">
                      <a16:creationId xmlns:a16="http://schemas.microsoft.com/office/drawing/2014/main" id="{B2A34B80-CDD8-30A0-5300-C66ABB3E526A}"/>
                    </a:ext>
                  </a:extLst>
                </p:cNvPr>
                <p:cNvPicPr/>
                <p:nvPr/>
              </p:nvPicPr>
              <p:blipFill>
                <a:blip r:embed="rId39"/>
                <a:stretch>
                  <a:fillRect/>
                </a:stretch>
              </p:blipFill>
              <p:spPr>
                <a:xfrm>
                  <a:off x="9168224" y="525882"/>
                  <a:ext cx="176760" cy="19332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24" name="Ink 23">
                  <a:extLst>
                    <a:ext uri="{FF2B5EF4-FFF2-40B4-BE49-F238E27FC236}">
                      <a16:creationId xmlns:a16="http://schemas.microsoft.com/office/drawing/2014/main" id="{0342DF08-ACA0-CA18-90B7-4609E4E14C73}"/>
                    </a:ext>
                  </a:extLst>
                </p14:cNvPr>
                <p14:cNvContentPartPr/>
                <p14:nvPr/>
              </p14:nvContentPartPr>
              <p14:xfrm>
                <a:off x="9423824" y="510042"/>
                <a:ext cx="216000" cy="213480"/>
              </p14:xfrm>
            </p:contentPart>
          </mc:Choice>
          <mc:Fallback>
            <p:pic>
              <p:nvPicPr>
                <p:cNvPr id="24" name="Ink 23">
                  <a:extLst>
                    <a:ext uri="{FF2B5EF4-FFF2-40B4-BE49-F238E27FC236}">
                      <a16:creationId xmlns:a16="http://schemas.microsoft.com/office/drawing/2014/main" id="{0342DF08-ACA0-CA18-90B7-4609E4E14C73}"/>
                    </a:ext>
                  </a:extLst>
                </p:cNvPr>
                <p:cNvPicPr/>
                <p:nvPr/>
              </p:nvPicPr>
              <p:blipFill>
                <a:blip r:embed="rId41"/>
                <a:stretch>
                  <a:fillRect/>
                </a:stretch>
              </p:blipFill>
              <p:spPr>
                <a:xfrm>
                  <a:off x="9414824" y="501042"/>
                  <a:ext cx="233640" cy="23112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25" name="Ink 24">
                  <a:extLst>
                    <a:ext uri="{FF2B5EF4-FFF2-40B4-BE49-F238E27FC236}">
                      <a16:creationId xmlns:a16="http://schemas.microsoft.com/office/drawing/2014/main" id="{8E4C64AD-A8BE-488E-27BD-A0E81D14894F}"/>
                    </a:ext>
                  </a:extLst>
                </p14:cNvPr>
                <p14:cNvContentPartPr/>
                <p14:nvPr/>
              </p14:nvContentPartPr>
              <p14:xfrm>
                <a:off x="9674024" y="562242"/>
                <a:ext cx="72000" cy="154440"/>
              </p14:xfrm>
            </p:contentPart>
          </mc:Choice>
          <mc:Fallback>
            <p:pic>
              <p:nvPicPr>
                <p:cNvPr id="25" name="Ink 24">
                  <a:extLst>
                    <a:ext uri="{FF2B5EF4-FFF2-40B4-BE49-F238E27FC236}">
                      <a16:creationId xmlns:a16="http://schemas.microsoft.com/office/drawing/2014/main" id="{8E4C64AD-A8BE-488E-27BD-A0E81D14894F}"/>
                    </a:ext>
                  </a:extLst>
                </p:cNvPr>
                <p:cNvPicPr/>
                <p:nvPr/>
              </p:nvPicPr>
              <p:blipFill>
                <a:blip r:embed="rId43"/>
                <a:stretch>
                  <a:fillRect/>
                </a:stretch>
              </p:blipFill>
              <p:spPr>
                <a:xfrm>
                  <a:off x="9665024" y="553242"/>
                  <a:ext cx="89640" cy="17208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26" name="Ink 25">
                  <a:extLst>
                    <a:ext uri="{FF2B5EF4-FFF2-40B4-BE49-F238E27FC236}">
                      <a16:creationId xmlns:a16="http://schemas.microsoft.com/office/drawing/2014/main" id="{25859946-3694-2054-7007-154776BBAD74}"/>
                    </a:ext>
                  </a:extLst>
                </p14:cNvPr>
                <p14:cNvContentPartPr/>
                <p14:nvPr/>
              </p14:nvContentPartPr>
              <p14:xfrm>
                <a:off x="9715784" y="330402"/>
                <a:ext cx="51480" cy="73800"/>
              </p14:xfrm>
            </p:contentPart>
          </mc:Choice>
          <mc:Fallback>
            <p:pic>
              <p:nvPicPr>
                <p:cNvPr id="26" name="Ink 25">
                  <a:extLst>
                    <a:ext uri="{FF2B5EF4-FFF2-40B4-BE49-F238E27FC236}">
                      <a16:creationId xmlns:a16="http://schemas.microsoft.com/office/drawing/2014/main" id="{25859946-3694-2054-7007-154776BBAD74}"/>
                    </a:ext>
                  </a:extLst>
                </p:cNvPr>
                <p:cNvPicPr/>
                <p:nvPr/>
              </p:nvPicPr>
              <p:blipFill>
                <a:blip r:embed="rId45"/>
                <a:stretch>
                  <a:fillRect/>
                </a:stretch>
              </p:blipFill>
              <p:spPr>
                <a:xfrm>
                  <a:off x="9706784" y="321762"/>
                  <a:ext cx="69120" cy="9144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27" name="Ink 26">
                  <a:extLst>
                    <a:ext uri="{FF2B5EF4-FFF2-40B4-BE49-F238E27FC236}">
                      <a16:creationId xmlns:a16="http://schemas.microsoft.com/office/drawing/2014/main" id="{C85C04CA-CE36-AF92-C89B-B39A74538DD7}"/>
                    </a:ext>
                  </a:extLst>
                </p14:cNvPr>
                <p14:cNvContentPartPr/>
                <p14:nvPr/>
              </p14:nvContentPartPr>
              <p14:xfrm>
                <a:off x="9929264" y="428682"/>
                <a:ext cx="69840" cy="318960"/>
              </p14:xfrm>
            </p:contentPart>
          </mc:Choice>
          <mc:Fallback>
            <p:pic>
              <p:nvPicPr>
                <p:cNvPr id="27" name="Ink 26">
                  <a:extLst>
                    <a:ext uri="{FF2B5EF4-FFF2-40B4-BE49-F238E27FC236}">
                      <a16:creationId xmlns:a16="http://schemas.microsoft.com/office/drawing/2014/main" id="{C85C04CA-CE36-AF92-C89B-B39A74538DD7}"/>
                    </a:ext>
                  </a:extLst>
                </p:cNvPr>
                <p:cNvPicPr/>
                <p:nvPr/>
              </p:nvPicPr>
              <p:blipFill>
                <a:blip r:embed="rId47"/>
                <a:stretch>
                  <a:fillRect/>
                </a:stretch>
              </p:blipFill>
              <p:spPr>
                <a:xfrm>
                  <a:off x="9920264" y="419682"/>
                  <a:ext cx="87480" cy="33660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28" name="Ink 27">
                  <a:extLst>
                    <a:ext uri="{FF2B5EF4-FFF2-40B4-BE49-F238E27FC236}">
                      <a16:creationId xmlns:a16="http://schemas.microsoft.com/office/drawing/2014/main" id="{6DC55213-BE07-ABD8-AC11-ACF7ECCEB869}"/>
                    </a:ext>
                  </a:extLst>
                </p14:cNvPr>
                <p14:cNvContentPartPr/>
                <p14:nvPr/>
              </p14:nvContentPartPr>
              <p14:xfrm>
                <a:off x="9897584" y="588882"/>
                <a:ext cx="300960" cy="190800"/>
              </p14:xfrm>
            </p:contentPart>
          </mc:Choice>
          <mc:Fallback>
            <p:pic>
              <p:nvPicPr>
                <p:cNvPr id="28" name="Ink 27">
                  <a:extLst>
                    <a:ext uri="{FF2B5EF4-FFF2-40B4-BE49-F238E27FC236}">
                      <a16:creationId xmlns:a16="http://schemas.microsoft.com/office/drawing/2014/main" id="{6DC55213-BE07-ABD8-AC11-ACF7ECCEB869}"/>
                    </a:ext>
                  </a:extLst>
                </p:cNvPr>
                <p:cNvPicPr/>
                <p:nvPr/>
              </p:nvPicPr>
              <p:blipFill>
                <a:blip r:embed="rId49"/>
                <a:stretch>
                  <a:fillRect/>
                </a:stretch>
              </p:blipFill>
              <p:spPr>
                <a:xfrm>
                  <a:off x="9888584" y="580242"/>
                  <a:ext cx="318600" cy="20844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29" name="Ink 28">
                  <a:extLst>
                    <a:ext uri="{FF2B5EF4-FFF2-40B4-BE49-F238E27FC236}">
                      <a16:creationId xmlns:a16="http://schemas.microsoft.com/office/drawing/2014/main" id="{BACF5A6A-9F28-EFF0-A66D-4BCE4A57742C}"/>
                    </a:ext>
                  </a:extLst>
                </p14:cNvPr>
                <p14:cNvContentPartPr/>
                <p14:nvPr/>
              </p14:nvContentPartPr>
              <p14:xfrm>
                <a:off x="10184144" y="445602"/>
                <a:ext cx="13680" cy="57960"/>
              </p14:xfrm>
            </p:contentPart>
          </mc:Choice>
          <mc:Fallback>
            <p:pic>
              <p:nvPicPr>
                <p:cNvPr id="29" name="Ink 28">
                  <a:extLst>
                    <a:ext uri="{FF2B5EF4-FFF2-40B4-BE49-F238E27FC236}">
                      <a16:creationId xmlns:a16="http://schemas.microsoft.com/office/drawing/2014/main" id="{BACF5A6A-9F28-EFF0-A66D-4BCE4A57742C}"/>
                    </a:ext>
                  </a:extLst>
                </p:cNvPr>
                <p:cNvPicPr/>
                <p:nvPr/>
              </p:nvPicPr>
              <p:blipFill>
                <a:blip r:embed="rId51"/>
                <a:stretch>
                  <a:fillRect/>
                </a:stretch>
              </p:blipFill>
              <p:spPr>
                <a:xfrm>
                  <a:off x="10175144" y="436602"/>
                  <a:ext cx="31320" cy="7560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30" name="Ink 29">
                  <a:extLst>
                    <a:ext uri="{FF2B5EF4-FFF2-40B4-BE49-F238E27FC236}">
                      <a16:creationId xmlns:a16="http://schemas.microsoft.com/office/drawing/2014/main" id="{C8DA91AF-F973-3430-B55D-1DC6C949789A}"/>
                    </a:ext>
                  </a:extLst>
                </p14:cNvPr>
                <p14:cNvContentPartPr/>
                <p14:nvPr/>
              </p14:nvContentPartPr>
              <p14:xfrm>
                <a:off x="10395824" y="545322"/>
                <a:ext cx="436320" cy="250560"/>
              </p14:xfrm>
            </p:contentPart>
          </mc:Choice>
          <mc:Fallback>
            <p:pic>
              <p:nvPicPr>
                <p:cNvPr id="30" name="Ink 29">
                  <a:extLst>
                    <a:ext uri="{FF2B5EF4-FFF2-40B4-BE49-F238E27FC236}">
                      <a16:creationId xmlns:a16="http://schemas.microsoft.com/office/drawing/2014/main" id="{C8DA91AF-F973-3430-B55D-1DC6C949789A}"/>
                    </a:ext>
                  </a:extLst>
                </p:cNvPr>
                <p:cNvPicPr/>
                <p:nvPr/>
              </p:nvPicPr>
              <p:blipFill>
                <a:blip r:embed="rId53"/>
                <a:stretch>
                  <a:fillRect/>
                </a:stretch>
              </p:blipFill>
              <p:spPr>
                <a:xfrm>
                  <a:off x="10386824" y="536682"/>
                  <a:ext cx="453960" cy="2682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54">
            <p14:nvContentPartPr>
              <p14:cNvPr id="33" name="Ink 32">
                <a:extLst>
                  <a:ext uri="{FF2B5EF4-FFF2-40B4-BE49-F238E27FC236}">
                    <a16:creationId xmlns:a16="http://schemas.microsoft.com/office/drawing/2014/main" id="{D77C63DE-1FD5-CDEC-33FF-3C0D9570582D}"/>
                  </a:ext>
                </a:extLst>
              </p14:cNvPr>
              <p14:cNvContentPartPr/>
              <p14:nvPr/>
            </p14:nvContentPartPr>
            <p14:xfrm>
              <a:off x="926024" y="4782882"/>
              <a:ext cx="640800" cy="491760"/>
            </p14:xfrm>
          </p:contentPart>
        </mc:Choice>
        <mc:Fallback>
          <p:pic>
            <p:nvPicPr>
              <p:cNvPr id="33" name="Ink 32">
                <a:extLst>
                  <a:ext uri="{FF2B5EF4-FFF2-40B4-BE49-F238E27FC236}">
                    <a16:creationId xmlns:a16="http://schemas.microsoft.com/office/drawing/2014/main" id="{D77C63DE-1FD5-CDEC-33FF-3C0D9570582D}"/>
                  </a:ext>
                </a:extLst>
              </p:cNvPr>
              <p:cNvPicPr/>
              <p:nvPr/>
            </p:nvPicPr>
            <p:blipFill>
              <a:blip r:embed="rId55"/>
              <a:stretch>
                <a:fillRect/>
              </a:stretch>
            </p:blipFill>
            <p:spPr>
              <a:xfrm>
                <a:off x="917384" y="4773882"/>
                <a:ext cx="658440" cy="509400"/>
              </a:xfrm>
              <a:prstGeom prst="rect">
                <a:avLst/>
              </a:prstGeom>
            </p:spPr>
          </p:pic>
        </mc:Fallback>
      </mc:AlternateContent>
      <p:grpSp>
        <p:nvGrpSpPr>
          <p:cNvPr id="60" name="Group 59">
            <a:extLst>
              <a:ext uri="{FF2B5EF4-FFF2-40B4-BE49-F238E27FC236}">
                <a16:creationId xmlns:a16="http://schemas.microsoft.com/office/drawing/2014/main" id="{4EF69C20-19E7-0E2D-9601-62118DFE595E}"/>
              </a:ext>
            </a:extLst>
          </p:cNvPr>
          <p:cNvGrpSpPr/>
          <p:nvPr/>
        </p:nvGrpSpPr>
        <p:grpSpPr>
          <a:xfrm>
            <a:off x="1069664" y="4193202"/>
            <a:ext cx="3158280" cy="1101600"/>
            <a:chOff x="1069664" y="4193202"/>
            <a:chExt cx="3158280" cy="1101600"/>
          </a:xfrm>
        </p:grpSpPr>
        <mc:AlternateContent xmlns:mc="http://schemas.openxmlformats.org/markup-compatibility/2006">
          <mc:Choice xmlns:p14="http://schemas.microsoft.com/office/powerpoint/2010/main" Requires="p14">
            <p:contentPart p14:bwMode="auto" r:id="rId56">
              <p14:nvContentPartPr>
                <p14:cNvPr id="34" name="Ink 33">
                  <a:extLst>
                    <a:ext uri="{FF2B5EF4-FFF2-40B4-BE49-F238E27FC236}">
                      <a16:creationId xmlns:a16="http://schemas.microsoft.com/office/drawing/2014/main" id="{7C76C1ED-1F4E-32A7-A1C7-0CB81F6372FB}"/>
                    </a:ext>
                  </a:extLst>
                </p14:cNvPr>
                <p14:cNvContentPartPr/>
                <p14:nvPr/>
              </p14:nvContentPartPr>
              <p14:xfrm>
                <a:off x="1324904" y="4657962"/>
                <a:ext cx="2903040" cy="636840"/>
              </p14:xfrm>
            </p:contentPart>
          </mc:Choice>
          <mc:Fallback>
            <p:pic>
              <p:nvPicPr>
                <p:cNvPr id="34" name="Ink 33">
                  <a:extLst>
                    <a:ext uri="{FF2B5EF4-FFF2-40B4-BE49-F238E27FC236}">
                      <a16:creationId xmlns:a16="http://schemas.microsoft.com/office/drawing/2014/main" id="{7C76C1ED-1F4E-32A7-A1C7-0CB81F6372FB}"/>
                    </a:ext>
                  </a:extLst>
                </p:cNvPr>
                <p:cNvPicPr/>
                <p:nvPr/>
              </p:nvPicPr>
              <p:blipFill>
                <a:blip r:embed="rId57"/>
                <a:stretch>
                  <a:fillRect/>
                </a:stretch>
              </p:blipFill>
              <p:spPr>
                <a:xfrm>
                  <a:off x="1316264" y="4648962"/>
                  <a:ext cx="2920680" cy="65448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35" name="Ink 34">
                  <a:extLst>
                    <a:ext uri="{FF2B5EF4-FFF2-40B4-BE49-F238E27FC236}">
                      <a16:creationId xmlns:a16="http://schemas.microsoft.com/office/drawing/2014/main" id="{44C1E373-366C-8661-A744-9AA74958B902}"/>
                    </a:ext>
                  </a:extLst>
                </p14:cNvPr>
                <p14:cNvContentPartPr/>
                <p14:nvPr/>
              </p14:nvContentPartPr>
              <p14:xfrm>
                <a:off x="1993784" y="4624482"/>
                <a:ext cx="779040" cy="236520"/>
              </p14:xfrm>
            </p:contentPart>
          </mc:Choice>
          <mc:Fallback>
            <p:pic>
              <p:nvPicPr>
                <p:cNvPr id="35" name="Ink 34">
                  <a:extLst>
                    <a:ext uri="{FF2B5EF4-FFF2-40B4-BE49-F238E27FC236}">
                      <a16:creationId xmlns:a16="http://schemas.microsoft.com/office/drawing/2014/main" id="{44C1E373-366C-8661-A744-9AA74958B902}"/>
                    </a:ext>
                  </a:extLst>
                </p:cNvPr>
                <p:cNvPicPr/>
                <p:nvPr/>
              </p:nvPicPr>
              <p:blipFill>
                <a:blip r:embed="rId59"/>
                <a:stretch>
                  <a:fillRect/>
                </a:stretch>
              </p:blipFill>
              <p:spPr>
                <a:xfrm>
                  <a:off x="1984784" y="4615482"/>
                  <a:ext cx="796680" cy="25416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37" name="Ink 36">
                  <a:extLst>
                    <a:ext uri="{FF2B5EF4-FFF2-40B4-BE49-F238E27FC236}">
                      <a16:creationId xmlns:a16="http://schemas.microsoft.com/office/drawing/2014/main" id="{1FF01093-DF39-BDF3-6943-601681681C56}"/>
                    </a:ext>
                  </a:extLst>
                </p14:cNvPr>
                <p14:cNvContentPartPr/>
                <p14:nvPr/>
              </p14:nvContentPartPr>
              <p14:xfrm>
                <a:off x="1422104" y="4982322"/>
                <a:ext cx="65160" cy="25920"/>
              </p14:xfrm>
            </p:contentPart>
          </mc:Choice>
          <mc:Fallback>
            <p:pic>
              <p:nvPicPr>
                <p:cNvPr id="37" name="Ink 36">
                  <a:extLst>
                    <a:ext uri="{FF2B5EF4-FFF2-40B4-BE49-F238E27FC236}">
                      <a16:creationId xmlns:a16="http://schemas.microsoft.com/office/drawing/2014/main" id="{1FF01093-DF39-BDF3-6943-601681681C56}"/>
                    </a:ext>
                  </a:extLst>
                </p:cNvPr>
                <p:cNvPicPr/>
                <p:nvPr/>
              </p:nvPicPr>
              <p:blipFill>
                <a:blip r:embed="rId61"/>
                <a:stretch>
                  <a:fillRect/>
                </a:stretch>
              </p:blipFill>
              <p:spPr>
                <a:xfrm>
                  <a:off x="1413464" y="4973682"/>
                  <a:ext cx="82800" cy="4356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38" name="Ink 37">
                  <a:extLst>
                    <a:ext uri="{FF2B5EF4-FFF2-40B4-BE49-F238E27FC236}">
                      <a16:creationId xmlns:a16="http://schemas.microsoft.com/office/drawing/2014/main" id="{504F87DE-A8DC-9D5C-01A9-F8CD81863A72}"/>
                    </a:ext>
                  </a:extLst>
                </p14:cNvPr>
                <p14:cNvContentPartPr/>
                <p14:nvPr/>
              </p14:nvContentPartPr>
              <p14:xfrm>
                <a:off x="1069664" y="4909602"/>
                <a:ext cx="355680" cy="213120"/>
              </p14:xfrm>
            </p:contentPart>
          </mc:Choice>
          <mc:Fallback>
            <p:pic>
              <p:nvPicPr>
                <p:cNvPr id="38" name="Ink 37">
                  <a:extLst>
                    <a:ext uri="{FF2B5EF4-FFF2-40B4-BE49-F238E27FC236}">
                      <a16:creationId xmlns:a16="http://schemas.microsoft.com/office/drawing/2014/main" id="{504F87DE-A8DC-9D5C-01A9-F8CD81863A72}"/>
                    </a:ext>
                  </a:extLst>
                </p:cNvPr>
                <p:cNvPicPr/>
                <p:nvPr/>
              </p:nvPicPr>
              <p:blipFill>
                <a:blip r:embed="rId63"/>
                <a:stretch>
                  <a:fillRect/>
                </a:stretch>
              </p:blipFill>
              <p:spPr>
                <a:xfrm>
                  <a:off x="1061024" y="4900962"/>
                  <a:ext cx="373320" cy="23076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39" name="Ink 38">
                  <a:extLst>
                    <a:ext uri="{FF2B5EF4-FFF2-40B4-BE49-F238E27FC236}">
                      <a16:creationId xmlns:a16="http://schemas.microsoft.com/office/drawing/2014/main" id="{88D518B1-DC20-C6B5-E164-887FD9E1253B}"/>
                    </a:ext>
                  </a:extLst>
                </p14:cNvPr>
                <p14:cNvContentPartPr/>
                <p14:nvPr/>
              </p14:nvContentPartPr>
              <p14:xfrm>
                <a:off x="1648904" y="4945242"/>
                <a:ext cx="131760" cy="70200"/>
              </p14:xfrm>
            </p:contentPart>
          </mc:Choice>
          <mc:Fallback>
            <p:pic>
              <p:nvPicPr>
                <p:cNvPr id="39" name="Ink 38">
                  <a:extLst>
                    <a:ext uri="{FF2B5EF4-FFF2-40B4-BE49-F238E27FC236}">
                      <a16:creationId xmlns:a16="http://schemas.microsoft.com/office/drawing/2014/main" id="{88D518B1-DC20-C6B5-E164-887FD9E1253B}"/>
                    </a:ext>
                  </a:extLst>
                </p:cNvPr>
                <p:cNvPicPr/>
                <p:nvPr/>
              </p:nvPicPr>
              <p:blipFill>
                <a:blip r:embed="rId65"/>
                <a:stretch>
                  <a:fillRect/>
                </a:stretch>
              </p:blipFill>
              <p:spPr>
                <a:xfrm>
                  <a:off x="1639904" y="4936242"/>
                  <a:ext cx="149400" cy="87840"/>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40" name="Ink 39">
                  <a:extLst>
                    <a:ext uri="{FF2B5EF4-FFF2-40B4-BE49-F238E27FC236}">
                      <a16:creationId xmlns:a16="http://schemas.microsoft.com/office/drawing/2014/main" id="{DE8CB1FE-1BAD-F6DF-B23D-1A01079E1778}"/>
                    </a:ext>
                  </a:extLst>
                </p14:cNvPr>
                <p14:cNvContentPartPr/>
                <p14:nvPr/>
              </p14:nvContentPartPr>
              <p14:xfrm>
                <a:off x="1995944" y="4949922"/>
                <a:ext cx="113760" cy="66240"/>
              </p14:xfrm>
            </p:contentPart>
          </mc:Choice>
          <mc:Fallback>
            <p:pic>
              <p:nvPicPr>
                <p:cNvPr id="40" name="Ink 39">
                  <a:extLst>
                    <a:ext uri="{FF2B5EF4-FFF2-40B4-BE49-F238E27FC236}">
                      <a16:creationId xmlns:a16="http://schemas.microsoft.com/office/drawing/2014/main" id="{DE8CB1FE-1BAD-F6DF-B23D-1A01079E1778}"/>
                    </a:ext>
                  </a:extLst>
                </p:cNvPr>
                <p:cNvPicPr/>
                <p:nvPr/>
              </p:nvPicPr>
              <p:blipFill>
                <a:blip r:embed="rId67"/>
                <a:stretch>
                  <a:fillRect/>
                </a:stretch>
              </p:blipFill>
              <p:spPr>
                <a:xfrm>
                  <a:off x="1987304" y="4941282"/>
                  <a:ext cx="131400" cy="83880"/>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41" name="Ink 40">
                  <a:extLst>
                    <a:ext uri="{FF2B5EF4-FFF2-40B4-BE49-F238E27FC236}">
                      <a16:creationId xmlns:a16="http://schemas.microsoft.com/office/drawing/2014/main" id="{A82AB66A-C060-B0AF-BBA6-2A24CFAD0077}"/>
                    </a:ext>
                  </a:extLst>
                </p14:cNvPr>
                <p14:cNvContentPartPr/>
                <p14:nvPr/>
              </p14:nvContentPartPr>
              <p14:xfrm>
                <a:off x="2301584" y="4968642"/>
                <a:ext cx="150120" cy="41760"/>
              </p14:xfrm>
            </p:contentPart>
          </mc:Choice>
          <mc:Fallback>
            <p:pic>
              <p:nvPicPr>
                <p:cNvPr id="41" name="Ink 40">
                  <a:extLst>
                    <a:ext uri="{FF2B5EF4-FFF2-40B4-BE49-F238E27FC236}">
                      <a16:creationId xmlns:a16="http://schemas.microsoft.com/office/drawing/2014/main" id="{A82AB66A-C060-B0AF-BBA6-2A24CFAD0077}"/>
                    </a:ext>
                  </a:extLst>
                </p:cNvPr>
                <p:cNvPicPr/>
                <p:nvPr/>
              </p:nvPicPr>
              <p:blipFill>
                <a:blip r:embed="rId69"/>
                <a:stretch>
                  <a:fillRect/>
                </a:stretch>
              </p:blipFill>
              <p:spPr>
                <a:xfrm>
                  <a:off x="2292584" y="4959642"/>
                  <a:ext cx="167760" cy="59400"/>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42" name="Ink 41">
                  <a:extLst>
                    <a:ext uri="{FF2B5EF4-FFF2-40B4-BE49-F238E27FC236}">
                      <a16:creationId xmlns:a16="http://schemas.microsoft.com/office/drawing/2014/main" id="{00312E93-2B2C-0B06-39BE-FCA6FAEE3B97}"/>
                    </a:ext>
                  </a:extLst>
                </p14:cNvPr>
                <p14:cNvContentPartPr/>
                <p14:nvPr/>
              </p14:nvContentPartPr>
              <p14:xfrm>
                <a:off x="2610464" y="4969362"/>
                <a:ext cx="150480" cy="52920"/>
              </p14:xfrm>
            </p:contentPart>
          </mc:Choice>
          <mc:Fallback>
            <p:pic>
              <p:nvPicPr>
                <p:cNvPr id="42" name="Ink 41">
                  <a:extLst>
                    <a:ext uri="{FF2B5EF4-FFF2-40B4-BE49-F238E27FC236}">
                      <a16:creationId xmlns:a16="http://schemas.microsoft.com/office/drawing/2014/main" id="{00312E93-2B2C-0B06-39BE-FCA6FAEE3B97}"/>
                    </a:ext>
                  </a:extLst>
                </p:cNvPr>
                <p:cNvPicPr/>
                <p:nvPr/>
              </p:nvPicPr>
              <p:blipFill>
                <a:blip r:embed="rId71"/>
                <a:stretch>
                  <a:fillRect/>
                </a:stretch>
              </p:blipFill>
              <p:spPr>
                <a:xfrm>
                  <a:off x="2601464" y="4960362"/>
                  <a:ext cx="168120" cy="70560"/>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43" name="Ink 42">
                  <a:extLst>
                    <a:ext uri="{FF2B5EF4-FFF2-40B4-BE49-F238E27FC236}">
                      <a16:creationId xmlns:a16="http://schemas.microsoft.com/office/drawing/2014/main" id="{84DDE767-83B7-9C16-3E68-C6DA04B4755C}"/>
                    </a:ext>
                  </a:extLst>
                </p14:cNvPr>
                <p14:cNvContentPartPr/>
                <p14:nvPr/>
              </p14:nvContentPartPr>
              <p14:xfrm>
                <a:off x="2897384" y="4989162"/>
                <a:ext cx="122760" cy="41760"/>
              </p14:xfrm>
            </p:contentPart>
          </mc:Choice>
          <mc:Fallback>
            <p:pic>
              <p:nvPicPr>
                <p:cNvPr id="43" name="Ink 42">
                  <a:extLst>
                    <a:ext uri="{FF2B5EF4-FFF2-40B4-BE49-F238E27FC236}">
                      <a16:creationId xmlns:a16="http://schemas.microsoft.com/office/drawing/2014/main" id="{84DDE767-83B7-9C16-3E68-C6DA04B4755C}"/>
                    </a:ext>
                  </a:extLst>
                </p:cNvPr>
                <p:cNvPicPr/>
                <p:nvPr/>
              </p:nvPicPr>
              <p:blipFill>
                <a:blip r:embed="rId73"/>
                <a:stretch>
                  <a:fillRect/>
                </a:stretch>
              </p:blipFill>
              <p:spPr>
                <a:xfrm>
                  <a:off x="2888744" y="4980162"/>
                  <a:ext cx="140400" cy="59400"/>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44" name="Ink 43">
                  <a:extLst>
                    <a:ext uri="{FF2B5EF4-FFF2-40B4-BE49-F238E27FC236}">
                      <a16:creationId xmlns:a16="http://schemas.microsoft.com/office/drawing/2014/main" id="{D249399D-E349-C571-98C5-DE4682EAB22A}"/>
                    </a:ext>
                  </a:extLst>
                </p14:cNvPr>
                <p14:cNvContentPartPr/>
                <p14:nvPr/>
              </p14:nvContentPartPr>
              <p14:xfrm>
                <a:off x="3166664" y="5002122"/>
                <a:ext cx="93960" cy="42840"/>
              </p14:xfrm>
            </p:contentPart>
          </mc:Choice>
          <mc:Fallback>
            <p:pic>
              <p:nvPicPr>
                <p:cNvPr id="44" name="Ink 43">
                  <a:extLst>
                    <a:ext uri="{FF2B5EF4-FFF2-40B4-BE49-F238E27FC236}">
                      <a16:creationId xmlns:a16="http://schemas.microsoft.com/office/drawing/2014/main" id="{D249399D-E349-C571-98C5-DE4682EAB22A}"/>
                    </a:ext>
                  </a:extLst>
                </p:cNvPr>
                <p:cNvPicPr/>
                <p:nvPr/>
              </p:nvPicPr>
              <p:blipFill>
                <a:blip r:embed="rId75"/>
                <a:stretch>
                  <a:fillRect/>
                </a:stretch>
              </p:blipFill>
              <p:spPr>
                <a:xfrm>
                  <a:off x="3158024" y="4993122"/>
                  <a:ext cx="111600" cy="60480"/>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45" name="Ink 44">
                  <a:extLst>
                    <a:ext uri="{FF2B5EF4-FFF2-40B4-BE49-F238E27FC236}">
                      <a16:creationId xmlns:a16="http://schemas.microsoft.com/office/drawing/2014/main" id="{51D6B218-5705-82E3-0FA5-84B994E431EE}"/>
                    </a:ext>
                  </a:extLst>
                </p14:cNvPr>
                <p14:cNvContentPartPr/>
                <p14:nvPr/>
              </p14:nvContentPartPr>
              <p14:xfrm>
                <a:off x="3366104" y="5001762"/>
                <a:ext cx="124920" cy="61560"/>
              </p14:xfrm>
            </p:contentPart>
          </mc:Choice>
          <mc:Fallback>
            <p:pic>
              <p:nvPicPr>
                <p:cNvPr id="45" name="Ink 44">
                  <a:extLst>
                    <a:ext uri="{FF2B5EF4-FFF2-40B4-BE49-F238E27FC236}">
                      <a16:creationId xmlns:a16="http://schemas.microsoft.com/office/drawing/2014/main" id="{51D6B218-5705-82E3-0FA5-84B994E431EE}"/>
                    </a:ext>
                  </a:extLst>
                </p:cNvPr>
                <p:cNvPicPr/>
                <p:nvPr/>
              </p:nvPicPr>
              <p:blipFill>
                <a:blip r:embed="rId77"/>
                <a:stretch>
                  <a:fillRect/>
                </a:stretch>
              </p:blipFill>
              <p:spPr>
                <a:xfrm>
                  <a:off x="3357104" y="4992762"/>
                  <a:ext cx="142560" cy="79200"/>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47" name="Ink 46">
                  <a:extLst>
                    <a:ext uri="{FF2B5EF4-FFF2-40B4-BE49-F238E27FC236}">
                      <a16:creationId xmlns:a16="http://schemas.microsoft.com/office/drawing/2014/main" id="{F0E584AC-7607-408A-11C8-CEDA6AD34CA0}"/>
                    </a:ext>
                  </a:extLst>
                </p14:cNvPr>
                <p14:cNvContentPartPr/>
                <p14:nvPr/>
              </p14:nvContentPartPr>
              <p14:xfrm>
                <a:off x="1584824" y="4312362"/>
                <a:ext cx="84960" cy="236880"/>
              </p14:xfrm>
            </p:contentPart>
          </mc:Choice>
          <mc:Fallback>
            <p:pic>
              <p:nvPicPr>
                <p:cNvPr id="47" name="Ink 46">
                  <a:extLst>
                    <a:ext uri="{FF2B5EF4-FFF2-40B4-BE49-F238E27FC236}">
                      <a16:creationId xmlns:a16="http://schemas.microsoft.com/office/drawing/2014/main" id="{F0E584AC-7607-408A-11C8-CEDA6AD34CA0}"/>
                    </a:ext>
                  </a:extLst>
                </p:cNvPr>
                <p:cNvPicPr/>
                <p:nvPr/>
              </p:nvPicPr>
              <p:blipFill>
                <a:blip r:embed="rId79"/>
                <a:stretch>
                  <a:fillRect/>
                </a:stretch>
              </p:blipFill>
              <p:spPr>
                <a:xfrm>
                  <a:off x="1576184" y="4303722"/>
                  <a:ext cx="102600" cy="254520"/>
                </a:xfrm>
                <a:prstGeom prst="rect">
                  <a:avLst/>
                </a:prstGeom>
              </p:spPr>
            </p:pic>
          </mc:Fallback>
        </mc:AlternateContent>
        <mc:AlternateContent xmlns:mc="http://schemas.openxmlformats.org/markup-compatibility/2006">
          <mc:Choice xmlns:p14="http://schemas.microsoft.com/office/powerpoint/2010/main" Requires="p14">
            <p:contentPart p14:bwMode="auto" r:id="rId80">
              <p14:nvContentPartPr>
                <p14:cNvPr id="48" name="Ink 47">
                  <a:extLst>
                    <a:ext uri="{FF2B5EF4-FFF2-40B4-BE49-F238E27FC236}">
                      <a16:creationId xmlns:a16="http://schemas.microsoft.com/office/drawing/2014/main" id="{0C8CAE3B-5159-0ED3-6D47-2147D16A4B01}"/>
                    </a:ext>
                  </a:extLst>
                </p14:cNvPr>
                <p14:cNvContentPartPr/>
                <p14:nvPr/>
              </p14:nvContentPartPr>
              <p14:xfrm>
                <a:off x="1662944" y="4193202"/>
                <a:ext cx="142560" cy="313200"/>
              </p14:xfrm>
            </p:contentPart>
          </mc:Choice>
          <mc:Fallback>
            <p:pic>
              <p:nvPicPr>
                <p:cNvPr id="48" name="Ink 47">
                  <a:extLst>
                    <a:ext uri="{FF2B5EF4-FFF2-40B4-BE49-F238E27FC236}">
                      <a16:creationId xmlns:a16="http://schemas.microsoft.com/office/drawing/2014/main" id="{0C8CAE3B-5159-0ED3-6D47-2147D16A4B01}"/>
                    </a:ext>
                  </a:extLst>
                </p:cNvPr>
                <p:cNvPicPr/>
                <p:nvPr/>
              </p:nvPicPr>
              <p:blipFill>
                <a:blip r:embed="rId81"/>
                <a:stretch>
                  <a:fillRect/>
                </a:stretch>
              </p:blipFill>
              <p:spPr>
                <a:xfrm>
                  <a:off x="1654304" y="4184202"/>
                  <a:ext cx="160200" cy="330840"/>
                </a:xfrm>
                <a:prstGeom prst="rect">
                  <a:avLst/>
                </a:prstGeom>
              </p:spPr>
            </p:pic>
          </mc:Fallback>
        </mc:AlternateContent>
        <mc:AlternateContent xmlns:mc="http://schemas.openxmlformats.org/markup-compatibility/2006">
          <mc:Choice xmlns:p14="http://schemas.microsoft.com/office/powerpoint/2010/main" Requires="p14">
            <p:contentPart p14:bwMode="auto" r:id="rId82">
              <p14:nvContentPartPr>
                <p14:cNvPr id="49" name="Ink 48">
                  <a:extLst>
                    <a:ext uri="{FF2B5EF4-FFF2-40B4-BE49-F238E27FC236}">
                      <a16:creationId xmlns:a16="http://schemas.microsoft.com/office/drawing/2014/main" id="{FFD4B22C-E7ED-F931-656D-99ECBFB40E3A}"/>
                    </a:ext>
                  </a:extLst>
                </p14:cNvPr>
                <p14:cNvContentPartPr/>
                <p14:nvPr/>
              </p14:nvContentPartPr>
              <p14:xfrm>
                <a:off x="1679864" y="4355562"/>
                <a:ext cx="199080" cy="44280"/>
              </p14:xfrm>
            </p:contentPart>
          </mc:Choice>
          <mc:Fallback>
            <p:pic>
              <p:nvPicPr>
                <p:cNvPr id="49" name="Ink 48">
                  <a:extLst>
                    <a:ext uri="{FF2B5EF4-FFF2-40B4-BE49-F238E27FC236}">
                      <a16:creationId xmlns:a16="http://schemas.microsoft.com/office/drawing/2014/main" id="{FFD4B22C-E7ED-F931-656D-99ECBFB40E3A}"/>
                    </a:ext>
                  </a:extLst>
                </p:cNvPr>
                <p:cNvPicPr/>
                <p:nvPr/>
              </p:nvPicPr>
              <p:blipFill>
                <a:blip r:embed="rId83"/>
                <a:stretch>
                  <a:fillRect/>
                </a:stretch>
              </p:blipFill>
              <p:spPr>
                <a:xfrm>
                  <a:off x="1671224" y="4346922"/>
                  <a:ext cx="216720" cy="61920"/>
                </a:xfrm>
                <a:prstGeom prst="rect">
                  <a:avLst/>
                </a:prstGeom>
              </p:spPr>
            </p:pic>
          </mc:Fallback>
        </mc:AlternateContent>
        <mc:AlternateContent xmlns:mc="http://schemas.openxmlformats.org/markup-compatibility/2006">
          <mc:Choice xmlns:p14="http://schemas.microsoft.com/office/powerpoint/2010/main" Requires="p14">
            <p:contentPart p14:bwMode="auto" r:id="rId84">
              <p14:nvContentPartPr>
                <p14:cNvPr id="50" name="Ink 49">
                  <a:extLst>
                    <a:ext uri="{FF2B5EF4-FFF2-40B4-BE49-F238E27FC236}">
                      <a16:creationId xmlns:a16="http://schemas.microsoft.com/office/drawing/2014/main" id="{7D875CA1-7143-F49C-7B46-A244938D4C64}"/>
                    </a:ext>
                  </a:extLst>
                </p14:cNvPr>
                <p14:cNvContentPartPr/>
                <p14:nvPr/>
              </p14:nvContentPartPr>
              <p14:xfrm>
                <a:off x="1895144" y="4330722"/>
                <a:ext cx="33120" cy="146160"/>
              </p14:xfrm>
            </p:contentPart>
          </mc:Choice>
          <mc:Fallback>
            <p:pic>
              <p:nvPicPr>
                <p:cNvPr id="50" name="Ink 49">
                  <a:extLst>
                    <a:ext uri="{FF2B5EF4-FFF2-40B4-BE49-F238E27FC236}">
                      <a16:creationId xmlns:a16="http://schemas.microsoft.com/office/drawing/2014/main" id="{7D875CA1-7143-F49C-7B46-A244938D4C64}"/>
                    </a:ext>
                  </a:extLst>
                </p:cNvPr>
                <p:cNvPicPr/>
                <p:nvPr/>
              </p:nvPicPr>
              <p:blipFill>
                <a:blip r:embed="rId85"/>
                <a:stretch>
                  <a:fillRect/>
                </a:stretch>
              </p:blipFill>
              <p:spPr>
                <a:xfrm>
                  <a:off x="1886504" y="4322082"/>
                  <a:ext cx="50760" cy="163800"/>
                </a:xfrm>
                <a:prstGeom prst="rect">
                  <a:avLst/>
                </a:prstGeom>
              </p:spPr>
            </p:pic>
          </mc:Fallback>
        </mc:AlternateContent>
        <mc:AlternateContent xmlns:mc="http://schemas.openxmlformats.org/markup-compatibility/2006">
          <mc:Choice xmlns:p14="http://schemas.microsoft.com/office/powerpoint/2010/main" Requires="p14">
            <p:contentPart p14:bwMode="auto" r:id="rId86">
              <p14:nvContentPartPr>
                <p14:cNvPr id="51" name="Ink 50">
                  <a:extLst>
                    <a:ext uri="{FF2B5EF4-FFF2-40B4-BE49-F238E27FC236}">
                      <a16:creationId xmlns:a16="http://schemas.microsoft.com/office/drawing/2014/main" id="{FC166725-4ADA-3D89-B8B5-92BAF3B871CE}"/>
                    </a:ext>
                  </a:extLst>
                </p14:cNvPr>
                <p14:cNvContentPartPr/>
                <p14:nvPr/>
              </p14:nvContentPartPr>
              <p14:xfrm>
                <a:off x="1886504" y="4209042"/>
                <a:ext cx="48600" cy="25200"/>
              </p14:xfrm>
            </p:contentPart>
          </mc:Choice>
          <mc:Fallback>
            <p:pic>
              <p:nvPicPr>
                <p:cNvPr id="51" name="Ink 50">
                  <a:extLst>
                    <a:ext uri="{FF2B5EF4-FFF2-40B4-BE49-F238E27FC236}">
                      <a16:creationId xmlns:a16="http://schemas.microsoft.com/office/drawing/2014/main" id="{FC166725-4ADA-3D89-B8B5-92BAF3B871CE}"/>
                    </a:ext>
                  </a:extLst>
                </p:cNvPr>
                <p:cNvPicPr/>
                <p:nvPr/>
              </p:nvPicPr>
              <p:blipFill>
                <a:blip r:embed="rId87"/>
                <a:stretch>
                  <a:fillRect/>
                </a:stretch>
              </p:blipFill>
              <p:spPr>
                <a:xfrm>
                  <a:off x="1877504" y="4200042"/>
                  <a:ext cx="66240" cy="42840"/>
                </a:xfrm>
                <a:prstGeom prst="rect">
                  <a:avLst/>
                </a:prstGeom>
              </p:spPr>
            </p:pic>
          </mc:Fallback>
        </mc:AlternateContent>
        <mc:AlternateContent xmlns:mc="http://schemas.openxmlformats.org/markup-compatibility/2006">
          <mc:Choice xmlns:p14="http://schemas.microsoft.com/office/powerpoint/2010/main" Requires="p14">
            <p:contentPart p14:bwMode="auto" r:id="rId88">
              <p14:nvContentPartPr>
                <p14:cNvPr id="52" name="Ink 51">
                  <a:extLst>
                    <a:ext uri="{FF2B5EF4-FFF2-40B4-BE49-F238E27FC236}">
                      <a16:creationId xmlns:a16="http://schemas.microsoft.com/office/drawing/2014/main" id="{4D6D4D25-6DEF-EA2F-F6E2-B02C13131FDA}"/>
                    </a:ext>
                  </a:extLst>
                </p14:cNvPr>
                <p14:cNvContentPartPr/>
                <p14:nvPr/>
              </p14:nvContentPartPr>
              <p14:xfrm>
                <a:off x="2013944" y="4306962"/>
                <a:ext cx="171720" cy="164160"/>
              </p14:xfrm>
            </p:contentPart>
          </mc:Choice>
          <mc:Fallback>
            <p:pic>
              <p:nvPicPr>
                <p:cNvPr id="52" name="Ink 51">
                  <a:extLst>
                    <a:ext uri="{FF2B5EF4-FFF2-40B4-BE49-F238E27FC236}">
                      <a16:creationId xmlns:a16="http://schemas.microsoft.com/office/drawing/2014/main" id="{4D6D4D25-6DEF-EA2F-F6E2-B02C13131FDA}"/>
                    </a:ext>
                  </a:extLst>
                </p:cNvPr>
                <p:cNvPicPr/>
                <p:nvPr/>
              </p:nvPicPr>
              <p:blipFill>
                <a:blip r:embed="rId89"/>
                <a:stretch>
                  <a:fillRect/>
                </a:stretch>
              </p:blipFill>
              <p:spPr>
                <a:xfrm>
                  <a:off x="2005304" y="4298322"/>
                  <a:ext cx="189360" cy="181800"/>
                </a:xfrm>
                <a:prstGeom prst="rect">
                  <a:avLst/>
                </a:prstGeom>
              </p:spPr>
            </p:pic>
          </mc:Fallback>
        </mc:AlternateContent>
        <mc:AlternateContent xmlns:mc="http://schemas.openxmlformats.org/markup-compatibility/2006">
          <mc:Choice xmlns:p14="http://schemas.microsoft.com/office/powerpoint/2010/main" Requires="p14">
            <p:contentPart p14:bwMode="auto" r:id="rId90">
              <p14:nvContentPartPr>
                <p14:cNvPr id="54" name="Ink 53">
                  <a:extLst>
                    <a:ext uri="{FF2B5EF4-FFF2-40B4-BE49-F238E27FC236}">
                      <a16:creationId xmlns:a16="http://schemas.microsoft.com/office/drawing/2014/main" id="{4AEA3603-102D-D03A-F795-F95705374588}"/>
                    </a:ext>
                  </a:extLst>
                </p14:cNvPr>
                <p14:cNvContentPartPr/>
                <p14:nvPr/>
              </p14:nvContentPartPr>
              <p14:xfrm>
                <a:off x="2237864" y="4320282"/>
                <a:ext cx="52920" cy="266760"/>
              </p14:xfrm>
            </p:contentPart>
          </mc:Choice>
          <mc:Fallback>
            <p:pic>
              <p:nvPicPr>
                <p:cNvPr id="54" name="Ink 53">
                  <a:extLst>
                    <a:ext uri="{FF2B5EF4-FFF2-40B4-BE49-F238E27FC236}">
                      <a16:creationId xmlns:a16="http://schemas.microsoft.com/office/drawing/2014/main" id="{4AEA3603-102D-D03A-F795-F95705374588}"/>
                    </a:ext>
                  </a:extLst>
                </p:cNvPr>
                <p:cNvPicPr/>
                <p:nvPr/>
              </p:nvPicPr>
              <p:blipFill>
                <a:blip r:embed="rId91"/>
                <a:stretch>
                  <a:fillRect/>
                </a:stretch>
              </p:blipFill>
              <p:spPr>
                <a:xfrm>
                  <a:off x="2228864" y="4311642"/>
                  <a:ext cx="70560" cy="284400"/>
                </a:xfrm>
                <a:prstGeom prst="rect">
                  <a:avLst/>
                </a:prstGeom>
              </p:spPr>
            </p:pic>
          </mc:Fallback>
        </mc:AlternateContent>
        <mc:AlternateContent xmlns:mc="http://schemas.openxmlformats.org/markup-compatibility/2006">
          <mc:Choice xmlns:p14="http://schemas.microsoft.com/office/powerpoint/2010/main" Requires="p14">
            <p:contentPart p14:bwMode="auto" r:id="rId92">
              <p14:nvContentPartPr>
                <p14:cNvPr id="55" name="Ink 54">
                  <a:extLst>
                    <a:ext uri="{FF2B5EF4-FFF2-40B4-BE49-F238E27FC236}">
                      <a16:creationId xmlns:a16="http://schemas.microsoft.com/office/drawing/2014/main" id="{B9CF9A9A-EA13-33FF-BCAC-0D2FCDBF731E}"/>
                    </a:ext>
                  </a:extLst>
                </p14:cNvPr>
                <p14:cNvContentPartPr/>
                <p14:nvPr/>
              </p14:nvContentPartPr>
              <p14:xfrm>
                <a:off x="2214464" y="4280682"/>
                <a:ext cx="156240" cy="138960"/>
              </p14:xfrm>
            </p:contentPart>
          </mc:Choice>
          <mc:Fallback>
            <p:pic>
              <p:nvPicPr>
                <p:cNvPr id="55" name="Ink 54">
                  <a:extLst>
                    <a:ext uri="{FF2B5EF4-FFF2-40B4-BE49-F238E27FC236}">
                      <a16:creationId xmlns:a16="http://schemas.microsoft.com/office/drawing/2014/main" id="{B9CF9A9A-EA13-33FF-BCAC-0D2FCDBF731E}"/>
                    </a:ext>
                  </a:extLst>
                </p:cNvPr>
                <p:cNvPicPr/>
                <p:nvPr/>
              </p:nvPicPr>
              <p:blipFill>
                <a:blip r:embed="rId93"/>
                <a:stretch>
                  <a:fillRect/>
                </a:stretch>
              </p:blipFill>
              <p:spPr>
                <a:xfrm>
                  <a:off x="2205464" y="4272042"/>
                  <a:ext cx="173880" cy="156600"/>
                </a:xfrm>
                <a:prstGeom prst="rect">
                  <a:avLst/>
                </a:prstGeom>
              </p:spPr>
            </p:pic>
          </mc:Fallback>
        </mc:AlternateContent>
        <mc:AlternateContent xmlns:mc="http://schemas.openxmlformats.org/markup-compatibility/2006">
          <mc:Choice xmlns:p14="http://schemas.microsoft.com/office/powerpoint/2010/main" Requires="p14">
            <p:contentPart p14:bwMode="auto" r:id="rId94">
              <p14:nvContentPartPr>
                <p14:cNvPr id="56" name="Ink 55">
                  <a:extLst>
                    <a:ext uri="{FF2B5EF4-FFF2-40B4-BE49-F238E27FC236}">
                      <a16:creationId xmlns:a16="http://schemas.microsoft.com/office/drawing/2014/main" id="{17D86C66-49DA-5B8D-A477-D0C35DB23EFB}"/>
                    </a:ext>
                  </a:extLst>
                </p14:cNvPr>
                <p14:cNvContentPartPr/>
                <p14:nvPr/>
              </p14:nvContentPartPr>
              <p14:xfrm>
                <a:off x="2406704" y="4204002"/>
                <a:ext cx="71280" cy="227880"/>
              </p14:xfrm>
            </p:contentPart>
          </mc:Choice>
          <mc:Fallback>
            <p:pic>
              <p:nvPicPr>
                <p:cNvPr id="56" name="Ink 55">
                  <a:extLst>
                    <a:ext uri="{FF2B5EF4-FFF2-40B4-BE49-F238E27FC236}">
                      <a16:creationId xmlns:a16="http://schemas.microsoft.com/office/drawing/2014/main" id="{17D86C66-49DA-5B8D-A477-D0C35DB23EFB}"/>
                    </a:ext>
                  </a:extLst>
                </p:cNvPr>
                <p:cNvPicPr/>
                <p:nvPr/>
              </p:nvPicPr>
              <p:blipFill>
                <a:blip r:embed="rId95"/>
                <a:stretch>
                  <a:fillRect/>
                </a:stretch>
              </p:blipFill>
              <p:spPr>
                <a:xfrm>
                  <a:off x="2398064" y="4195362"/>
                  <a:ext cx="88920" cy="245520"/>
                </a:xfrm>
                <a:prstGeom prst="rect">
                  <a:avLst/>
                </a:prstGeom>
              </p:spPr>
            </p:pic>
          </mc:Fallback>
        </mc:AlternateContent>
        <mc:AlternateContent xmlns:mc="http://schemas.openxmlformats.org/markup-compatibility/2006">
          <mc:Choice xmlns:p14="http://schemas.microsoft.com/office/powerpoint/2010/main" Requires="p14">
            <p:contentPart p14:bwMode="auto" r:id="rId96">
              <p14:nvContentPartPr>
                <p14:cNvPr id="57" name="Ink 56">
                  <a:extLst>
                    <a:ext uri="{FF2B5EF4-FFF2-40B4-BE49-F238E27FC236}">
                      <a16:creationId xmlns:a16="http://schemas.microsoft.com/office/drawing/2014/main" id="{0377A8D1-E575-42C2-71B2-EC9C9BB6E311}"/>
                    </a:ext>
                  </a:extLst>
                </p14:cNvPr>
                <p14:cNvContentPartPr/>
                <p14:nvPr/>
              </p14:nvContentPartPr>
              <p14:xfrm>
                <a:off x="2503904" y="4269882"/>
                <a:ext cx="159840" cy="117360"/>
              </p14:xfrm>
            </p:contentPart>
          </mc:Choice>
          <mc:Fallback>
            <p:pic>
              <p:nvPicPr>
                <p:cNvPr id="57" name="Ink 56">
                  <a:extLst>
                    <a:ext uri="{FF2B5EF4-FFF2-40B4-BE49-F238E27FC236}">
                      <a16:creationId xmlns:a16="http://schemas.microsoft.com/office/drawing/2014/main" id="{0377A8D1-E575-42C2-71B2-EC9C9BB6E311}"/>
                    </a:ext>
                  </a:extLst>
                </p:cNvPr>
                <p:cNvPicPr/>
                <p:nvPr/>
              </p:nvPicPr>
              <p:blipFill>
                <a:blip r:embed="rId97"/>
                <a:stretch>
                  <a:fillRect/>
                </a:stretch>
              </p:blipFill>
              <p:spPr>
                <a:xfrm>
                  <a:off x="2494904" y="4260882"/>
                  <a:ext cx="177480" cy="135000"/>
                </a:xfrm>
                <a:prstGeom prst="rect">
                  <a:avLst/>
                </a:prstGeom>
              </p:spPr>
            </p:pic>
          </mc:Fallback>
        </mc:AlternateContent>
        <mc:AlternateContent xmlns:mc="http://schemas.openxmlformats.org/markup-compatibility/2006">
          <mc:Choice xmlns:p14="http://schemas.microsoft.com/office/powerpoint/2010/main" Requires="p14">
            <p:contentPart p14:bwMode="auto" r:id="rId98">
              <p14:nvContentPartPr>
                <p14:cNvPr id="58" name="Ink 57">
                  <a:extLst>
                    <a:ext uri="{FF2B5EF4-FFF2-40B4-BE49-F238E27FC236}">
                      <a16:creationId xmlns:a16="http://schemas.microsoft.com/office/drawing/2014/main" id="{7634A98C-A6DC-D9C9-F976-DEEAA9F13EC8}"/>
                    </a:ext>
                  </a:extLst>
                </p14:cNvPr>
                <p14:cNvContentPartPr/>
                <p14:nvPr/>
              </p14:nvContentPartPr>
              <p14:xfrm>
                <a:off x="2728184" y="4241802"/>
                <a:ext cx="147240" cy="135360"/>
              </p14:xfrm>
            </p:contentPart>
          </mc:Choice>
          <mc:Fallback>
            <p:pic>
              <p:nvPicPr>
                <p:cNvPr id="58" name="Ink 57">
                  <a:extLst>
                    <a:ext uri="{FF2B5EF4-FFF2-40B4-BE49-F238E27FC236}">
                      <a16:creationId xmlns:a16="http://schemas.microsoft.com/office/drawing/2014/main" id="{7634A98C-A6DC-D9C9-F976-DEEAA9F13EC8}"/>
                    </a:ext>
                  </a:extLst>
                </p:cNvPr>
                <p:cNvPicPr/>
                <p:nvPr/>
              </p:nvPicPr>
              <p:blipFill>
                <a:blip r:embed="rId99"/>
                <a:stretch>
                  <a:fillRect/>
                </a:stretch>
              </p:blipFill>
              <p:spPr>
                <a:xfrm>
                  <a:off x="2719184" y="4232802"/>
                  <a:ext cx="164880" cy="153000"/>
                </a:xfrm>
                <a:prstGeom prst="rect">
                  <a:avLst/>
                </a:prstGeom>
              </p:spPr>
            </p:pic>
          </mc:Fallback>
        </mc:AlternateContent>
        <mc:AlternateContent xmlns:mc="http://schemas.openxmlformats.org/markup-compatibility/2006">
          <mc:Choice xmlns:p14="http://schemas.microsoft.com/office/powerpoint/2010/main" Requires="p14">
            <p:contentPart p14:bwMode="auto" r:id="rId100">
              <p14:nvContentPartPr>
                <p14:cNvPr id="59" name="Ink 58">
                  <a:extLst>
                    <a:ext uri="{FF2B5EF4-FFF2-40B4-BE49-F238E27FC236}">
                      <a16:creationId xmlns:a16="http://schemas.microsoft.com/office/drawing/2014/main" id="{EB0980E7-0028-0209-D08A-A3A0FC6F67F9}"/>
                    </a:ext>
                  </a:extLst>
                </p14:cNvPr>
                <p14:cNvContentPartPr/>
                <p14:nvPr/>
              </p14:nvContentPartPr>
              <p14:xfrm>
                <a:off x="2965784" y="4214082"/>
                <a:ext cx="168480" cy="142200"/>
              </p14:xfrm>
            </p:contentPart>
          </mc:Choice>
          <mc:Fallback>
            <p:pic>
              <p:nvPicPr>
                <p:cNvPr id="59" name="Ink 58">
                  <a:extLst>
                    <a:ext uri="{FF2B5EF4-FFF2-40B4-BE49-F238E27FC236}">
                      <a16:creationId xmlns:a16="http://schemas.microsoft.com/office/drawing/2014/main" id="{EB0980E7-0028-0209-D08A-A3A0FC6F67F9}"/>
                    </a:ext>
                  </a:extLst>
                </p:cNvPr>
                <p:cNvPicPr/>
                <p:nvPr/>
              </p:nvPicPr>
              <p:blipFill>
                <a:blip r:embed="rId101"/>
                <a:stretch>
                  <a:fillRect/>
                </a:stretch>
              </p:blipFill>
              <p:spPr>
                <a:xfrm>
                  <a:off x="2956784" y="4205082"/>
                  <a:ext cx="186120" cy="159840"/>
                </a:xfrm>
                <a:prstGeom prst="rect">
                  <a:avLst/>
                </a:prstGeom>
              </p:spPr>
            </p:pic>
          </mc:Fallback>
        </mc:AlternateContent>
      </p:grpSp>
      <p:grpSp>
        <p:nvGrpSpPr>
          <p:cNvPr id="84" name="Group 83">
            <a:extLst>
              <a:ext uri="{FF2B5EF4-FFF2-40B4-BE49-F238E27FC236}">
                <a16:creationId xmlns:a16="http://schemas.microsoft.com/office/drawing/2014/main" id="{6A97E28B-0474-1BF4-AF97-E6B0D3918129}"/>
              </a:ext>
            </a:extLst>
          </p:cNvPr>
          <p:cNvGrpSpPr/>
          <p:nvPr/>
        </p:nvGrpSpPr>
        <p:grpSpPr>
          <a:xfrm>
            <a:off x="4455464" y="4240722"/>
            <a:ext cx="1044720" cy="758880"/>
            <a:chOff x="4455464" y="4240722"/>
            <a:chExt cx="1044720" cy="758880"/>
          </a:xfrm>
        </p:grpSpPr>
        <mc:AlternateContent xmlns:mc="http://schemas.openxmlformats.org/markup-compatibility/2006">
          <mc:Choice xmlns:p14="http://schemas.microsoft.com/office/powerpoint/2010/main" Requires="p14">
            <p:contentPart p14:bwMode="auto" r:id="rId102">
              <p14:nvContentPartPr>
                <p14:cNvPr id="61" name="Ink 60">
                  <a:extLst>
                    <a:ext uri="{FF2B5EF4-FFF2-40B4-BE49-F238E27FC236}">
                      <a16:creationId xmlns:a16="http://schemas.microsoft.com/office/drawing/2014/main" id="{BE906A5C-7C2B-DFE2-DDBB-4B5BF1CF6EF3}"/>
                    </a:ext>
                  </a:extLst>
                </p14:cNvPr>
                <p14:cNvContentPartPr/>
                <p14:nvPr/>
              </p14:nvContentPartPr>
              <p14:xfrm>
                <a:off x="4455464" y="4969362"/>
                <a:ext cx="624960" cy="360"/>
              </p14:xfrm>
            </p:contentPart>
          </mc:Choice>
          <mc:Fallback>
            <p:pic>
              <p:nvPicPr>
                <p:cNvPr id="61" name="Ink 60">
                  <a:extLst>
                    <a:ext uri="{FF2B5EF4-FFF2-40B4-BE49-F238E27FC236}">
                      <a16:creationId xmlns:a16="http://schemas.microsoft.com/office/drawing/2014/main" id="{BE906A5C-7C2B-DFE2-DDBB-4B5BF1CF6EF3}"/>
                    </a:ext>
                  </a:extLst>
                </p:cNvPr>
                <p:cNvPicPr/>
                <p:nvPr/>
              </p:nvPicPr>
              <p:blipFill>
                <a:blip r:embed="rId103"/>
                <a:stretch>
                  <a:fillRect/>
                </a:stretch>
              </p:blipFill>
              <p:spPr>
                <a:xfrm>
                  <a:off x="4446824" y="4960722"/>
                  <a:ext cx="6426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04">
              <p14:nvContentPartPr>
                <p14:cNvPr id="62" name="Ink 61">
                  <a:extLst>
                    <a:ext uri="{FF2B5EF4-FFF2-40B4-BE49-F238E27FC236}">
                      <a16:creationId xmlns:a16="http://schemas.microsoft.com/office/drawing/2014/main" id="{11B2A87B-A401-2FEA-5B1E-C18A33143614}"/>
                    </a:ext>
                  </a:extLst>
                </p14:cNvPr>
                <p14:cNvContentPartPr/>
                <p14:nvPr/>
              </p14:nvContentPartPr>
              <p14:xfrm>
                <a:off x="4942904" y="4240722"/>
                <a:ext cx="64800" cy="639360"/>
              </p14:xfrm>
            </p:contentPart>
          </mc:Choice>
          <mc:Fallback>
            <p:pic>
              <p:nvPicPr>
                <p:cNvPr id="62" name="Ink 61">
                  <a:extLst>
                    <a:ext uri="{FF2B5EF4-FFF2-40B4-BE49-F238E27FC236}">
                      <a16:creationId xmlns:a16="http://schemas.microsoft.com/office/drawing/2014/main" id="{11B2A87B-A401-2FEA-5B1E-C18A33143614}"/>
                    </a:ext>
                  </a:extLst>
                </p:cNvPr>
                <p:cNvPicPr/>
                <p:nvPr/>
              </p:nvPicPr>
              <p:blipFill>
                <a:blip r:embed="rId105"/>
                <a:stretch>
                  <a:fillRect/>
                </a:stretch>
              </p:blipFill>
              <p:spPr>
                <a:xfrm>
                  <a:off x="4933904" y="4231722"/>
                  <a:ext cx="82440" cy="657000"/>
                </a:xfrm>
                <a:prstGeom prst="rect">
                  <a:avLst/>
                </a:prstGeom>
              </p:spPr>
            </p:pic>
          </mc:Fallback>
        </mc:AlternateContent>
        <mc:AlternateContent xmlns:mc="http://schemas.openxmlformats.org/markup-compatibility/2006">
          <mc:Choice xmlns:p14="http://schemas.microsoft.com/office/powerpoint/2010/main" Requires="p14">
            <p:contentPart p14:bwMode="auto" r:id="rId106">
              <p14:nvContentPartPr>
                <p14:cNvPr id="63" name="Ink 62">
                  <a:extLst>
                    <a:ext uri="{FF2B5EF4-FFF2-40B4-BE49-F238E27FC236}">
                      <a16:creationId xmlns:a16="http://schemas.microsoft.com/office/drawing/2014/main" id="{5D5F67A7-5AEB-11BA-16ED-D1798D79466A}"/>
                    </a:ext>
                  </a:extLst>
                </p14:cNvPr>
                <p14:cNvContentPartPr/>
                <p14:nvPr/>
              </p14:nvContentPartPr>
              <p14:xfrm>
                <a:off x="4969544" y="4836882"/>
                <a:ext cx="37440" cy="162720"/>
              </p14:xfrm>
            </p:contentPart>
          </mc:Choice>
          <mc:Fallback>
            <p:pic>
              <p:nvPicPr>
                <p:cNvPr id="63" name="Ink 62">
                  <a:extLst>
                    <a:ext uri="{FF2B5EF4-FFF2-40B4-BE49-F238E27FC236}">
                      <a16:creationId xmlns:a16="http://schemas.microsoft.com/office/drawing/2014/main" id="{5D5F67A7-5AEB-11BA-16ED-D1798D79466A}"/>
                    </a:ext>
                  </a:extLst>
                </p:cNvPr>
                <p:cNvPicPr/>
                <p:nvPr/>
              </p:nvPicPr>
              <p:blipFill>
                <a:blip r:embed="rId107"/>
                <a:stretch>
                  <a:fillRect/>
                </a:stretch>
              </p:blipFill>
              <p:spPr>
                <a:xfrm>
                  <a:off x="4960904" y="4827882"/>
                  <a:ext cx="55080" cy="180360"/>
                </a:xfrm>
                <a:prstGeom prst="rect">
                  <a:avLst/>
                </a:prstGeom>
              </p:spPr>
            </p:pic>
          </mc:Fallback>
        </mc:AlternateContent>
        <mc:AlternateContent xmlns:mc="http://schemas.openxmlformats.org/markup-compatibility/2006">
          <mc:Choice xmlns:p14="http://schemas.microsoft.com/office/powerpoint/2010/main" Requires="p14">
            <p:contentPart p14:bwMode="auto" r:id="rId108">
              <p14:nvContentPartPr>
                <p14:cNvPr id="64" name="Ink 63">
                  <a:extLst>
                    <a:ext uri="{FF2B5EF4-FFF2-40B4-BE49-F238E27FC236}">
                      <a16:creationId xmlns:a16="http://schemas.microsoft.com/office/drawing/2014/main" id="{F4C0376C-7E6D-CA40-C70B-CD6B53E4B135}"/>
                    </a:ext>
                  </a:extLst>
                </p14:cNvPr>
                <p14:cNvContentPartPr/>
                <p14:nvPr/>
              </p14:nvContentPartPr>
              <p14:xfrm>
                <a:off x="4949744" y="4273122"/>
                <a:ext cx="550440" cy="14400"/>
              </p14:xfrm>
            </p:contentPart>
          </mc:Choice>
          <mc:Fallback>
            <p:pic>
              <p:nvPicPr>
                <p:cNvPr id="64" name="Ink 63">
                  <a:extLst>
                    <a:ext uri="{FF2B5EF4-FFF2-40B4-BE49-F238E27FC236}">
                      <a16:creationId xmlns:a16="http://schemas.microsoft.com/office/drawing/2014/main" id="{F4C0376C-7E6D-CA40-C70B-CD6B53E4B135}"/>
                    </a:ext>
                  </a:extLst>
                </p:cNvPr>
                <p:cNvPicPr/>
                <p:nvPr/>
              </p:nvPicPr>
              <p:blipFill>
                <a:blip r:embed="rId109"/>
                <a:stretch>
                  <a:fillRect/>
                </a:stretch>
              </p:blipFill>
              <p:spPr>
                <a:xfrm>
                  <a:off x="4940744" y="4264482"/>
                  <a:ext cx="568080" cy="32040"/>
                </a:xfrm>
                <a:prstGeom prst="rect">
                  <a:avLst/>
                </a:prstGeom>
              </p:spPr>
            </p:pic>
          </mc:Fallback>
        </mc:AlternateContent>
      </p:grpSp>
      <p:grpSp>
        <p:nvGrpSpPr>
          <p:cNvPr id="83" name="Group 82">
            <a:extLst>
              <a:ext uri="{FF2B5EF4-FFF2-40B4-BE49-F238E27FC236}">
                <a16:creationId xmlns:a16="http://schemas.microsoft.com/office/drawing/2014/main" id="{61FB87F5-5B39-21E2-3347-5E97FD1BC4D3}"/>
              </a:ext>
            </a:extLst>
          </p:cNvPr>
          <p:cNvGrpSpPr/>
          <p:nvPr/>
        </p:nvGrpSpPr>
        <p:grpSpPr>
          <a:xfrm>
            <a:off x="5997344" y="3277722"/>
            <a:ext cx="1631520" cy="1055880"/>
            <a:chOff x="5997344" y="3277722"/>
            <a:chExt cx="1631520" cy="1055880"/>
          </a:xfrm>
        </p:grpSpPr>
        <mc:AlternateContent xmlns:mc="http://schemas.openxmlformats.org/markup-compatibility/2006">
          <mc:Choice xmlns:p14="http://schemas.microsoft.com/office/powerpoint/2010/main" Requires="p14">
            <p:contentPart p14:bwMode="auto" r:id="rId110">
              <p14:nvContentPartPr>
                <p14:cNvPr id="65" name="Ink 64">
                  <a:extLst>
                    <a:ext uri="{FF2B5EF4-FFF2-40B4-BE49-F238E27FC236}">
                      <a16:creationId xmlns:a16="http://schemas.microsoft.com/office/drawing/2014/main" id="{4BD3D65B-554E-0F94-08E2-841387B4D219}"/>
                    </a:ext>
                  </a:extLst>
                </p14:cNvPr>
                <p14:cNvContentPartPr/>
                <p14:nvPr/>
              </p14:nvContentPartPr>
              <p14:xfrm>
                <a:off x="6163664" y="3904482"/>
                <a:ext cx="232200" cy="217080"/>
              </p14:xfrm>
            </p:contentPart>
          </mc:Choice>
          <mc:Fallback>
            <p:pic>
              <p:nvPicPr>
                <p:cNvPr id="65" name="Ink 64">
                  <a:extLst>
                    <a:ext uri="{FF2B5EF4-FFF2-40B4-BE49-F238E27FC236}">
                      <a16:creationId xmlns:a16="http://schemas.microsoft.com/office/drawing/2014/main" id="{4BD3D65B-554E-0F94-08E2-841387B4D219}"/>
                    </a:ext>
                  </a:extLst>
                </p:cNvPr>
                <p:cNvPicPr/>
                <p:nvPr/>
              </p:nvPicPr>
              <p:blipFill>
                <a:blip r:embed="rId111"/>
                <a:stretch>
                  <a:fillRect/>
                </a:stretch>
              </p:blipFill>
              <p:spPr>
                <a:xfrm>
                  <a:off x="6155024" y="3895842"/>
                  <a:ext cx="249840" cy="234720"/>
                </a:xfrm>
                <a:prstGeom prst="rect">
                  <a:avLst/>
                </a:prstGeom>
              </p:spPr>
            </p:pic>
          </mc:Fallback>
        </mc:AlternateContent>
        <mc:AlternateContent xmlns:mc="http://schemas.openxmlformats.org/markup-compatibility/2006">
          <mc:Choice xmlns:p14="http://schemas.microsoft.com/office/powerpoint/2010/main" Requires="p14">
            <p:contentPart p14:bwMode="auto" r:id="rId112">
              <p14:nvContentPartPr>
                <p14:cNvPr id="66" name="Ink 65">
                  <a:extLst>
                    <a:ext uri="{FF2B5EF4-FFF2-40B4-BE49-F238E27FC236}">
                      <a16:creationId xmlns:a16="http://schemas.microsoft.com/office/drawing/2014/main" id="{720438FB-C91F-1468-E635-234C51B8EC4B}"/>
                    </a:ext>
                  </a:extLst>
                </p14:cNvPr>
                <p14:cNvContentPartPr/>
                <p14:nvPr/>
              </p14:nvContentPartPr>
              <p14:xfrm>
                <a:off x="6141704" y="4107882"/>
                <a:ext cx="311760" cy="213840"/>
              </p14:xfrm>
            </p:contentPart>
          </mc:Choice>
          <mc:Fallback>
            <p:pic>
              <p:nvPicPr>
                <p:cNvPr id="66" name="Ink 65">
                  <a:extLst>
                    <a:ext uri="{FF2B5EF4-FFF2-40B4-BE49-F238E27FC236}">
                      <a16:creationId xmlns:a16="http://schemas.microsoft.com/office/drawing/2014/main" id="{720438FB-C91F-1468-E635-234C51B8EC4B}"/>
                    </a:ext>
                  </a:extLst>
                </p:cNvPr>
                <p:cNvPicPr/>
                <p:nvPr/>
              </p:nvPicPr>
              <p:blipFill>
                <a:blip r:embed="rId113"/>
                <a:stretch>
                  <a:fillRect/>
                </a:stretch>
              </p:blipFill>
              <p:spPr>
                <a:xfrm>
                  <a:off x="6132704" y="4099242"/>
                  <a:ext cx="329400" cy="231480"/>
                </a:xfrm>
                <a:prstGeom prst="rect">
                  <a:avLst/>
                </a:prstGeom>
              </p:spPr>
            </p:pic>
          </mc:Fallback>
        </mc:AlternateContent>
        <mc:AlternateContent xmlns:mc="http://schemas.openxmlformats.org/markup-compatibility/2006">
          <mc:Choice xmlns:p14="http://schemas.microsoft.com/office/powerpoint/2010/main" Requires="p14">
            <p:contentPart p14:bwMode="auto" r:id="rId114">
              <p14:nvContentPartPr>
                <p14:cNvPr id="67" name="Ink 66">
                  <a:extLst>
                    <a:ext uri="{FF2B5EF4-FFF2-40B4-BE49-F238E27FC236}">
                      <a16:creationId xmlns:a16="http://schemas.microsoft.com/office/drawing/2014/main" id="{043FB993-B003-F4CE-C955-4EB6763596C8}"/>
                    </a:ext>
                  </a:extLst>
                </p14:cNvPr>
                <p14:cNvContentPartPr/>
                <p14:nvPr/>
              </p14:nvContentPartPr>
              <p14:xfrm>
                <a:off x="6525464" y="3935442"/>
                <a:ext cx="239400" cy="198720"/>
              </p14:xfrm>
            </p:contentPart>
          </mc:Choice>
          <mc:Fallback>
            <p:pic>
              <p:nvPicPr>
                <p:cNvPr id="67" name="Ink 66">
                  <a:extLst>
                    <a:ext uri="{FF2B5EF4-FFF2-40B4-BE49-F238E27FC236}">
                      <a16:creationId xmlns:a16="http://schemas.microsoft.com/office/drawing/2014/main" id="{043FB993-B003-F4CE-C955-4EB6763596C8}"/>
                    </a:ext>
                  </a:extLst>
                </p:cNvPr>
                <p:cNvPicPr/>
                <p:nvPr/>
              </p:nvPicPr>
              <p:blipFill>
                <a:blip r:embed="rId115"/>
                <a:stretch>
                  <a:fillRect/>
                </a:stretch>
              </p:blipFill>
              <p:spPr>
                <a:xfrm>
                  <a:off x="6516824" y="3926442"/>
                  <a:ext cx="257040" cy="216360"/>
                </a:xfrm>
                <a:prstGeom prst="rect">
                  <a:avLst/>
                </a:prstGeom>
              </p:spPr>
            </p:pic>
          </mc:Fallback>
        </mc:AlternateContent>
        <mc:AlternateContent xmlns:mc="http://schemas.openxmlformats.org/markup-compatibility/2006">
          <mc:Choice xmlns:p14="http://schemas.microsoft.com/office/powerpoint/2010/main" Requires="p14">
            <p:contentPart p14:bwMode="auto" r:id="rId116">
              <p14:nvContentPartPr>
                <p14:cNvPr id="68" name="Ink 67">
                  <a:extLst>
                    <a:ext uri="{FF2B5EF4-FFF2-40B4-BE49-F238E27FC236}">
                      <a16:creationId xmlns:a16="http://schemas.microsoft.com/office/drawing/2014/main" id="{0DC8E16F-1531-3408-19B5-4EBEAEB9679A}"/>
                    </a:ext>
                  </a:extLst>
                </p14:cNvPr>
                <p14:cNvContentPartPr/>
                <p14:nvPr/>
              </p14:nvContentPartPr>
              <p14:xfrm>
                <a:off x="6575144" y="4121202"/>
                <a:ext cx="203040" cy="193680"/>
              </p14:xfrm>
            </p:contentPart>
          </mc:Choice>
          <mc:Fallback>
            <p:pic>
              <p:nvPicPr>
                <p:cNvPr id="68" name="Ink 67">
                  <a:extLst>
                    <a:ext uri="{FF2B5EF4-FFF2-40B4-BE49-F238E27FC236}">
                      <a16:creationId xmlns:a16="http://schemas.microsoft.com/office/drawing/2014/main" id="{0DC8E16F-1531-3408-19B5-4EBEAEB9679A}"/>
                    </a:ext>
                  </a:extLst>
                </p:cNvPr>
                <p:cNvPicPr/>
                <p:nvPr/>
              </p:nvPicPr>
              <p:blipFill>
                <a:blip r:embed="rId117"/>
                <a:stretch>
                  <a:fillRect/>
                </a:stretch>
              </p:blipFill>
              <p:spPr>
                <a:xfrm>
                  <a:off x="6566504" y="4112202"/>
                  <a:ext cx="220680" cy="211320"/>
                </a:xfrm>
                <a:prstGeom prst="rect">
                  <a:avLst/>
                </a:prstGeom>
              </p:spPr>
            </p:pic>
          </mc:Fallback>
        </mc:AlternateContent>
        <mc:AlternateContent xmlns:mc="http://schemas.openxmlformats.org/markup-compatibility/2006">
          <mc:Choice xmlns:p14="http://schemas.microsoft.com/office/powerpoint/2010/main" Requires="p14">
            <p:contentPart p14:bwMode="auto" r:id="rId118">
              <p14:nvContentPartPr>
                <p14:cNvPr id="69" name="Ink 68">
                  <a:extLst>
                    <a:ext uri="{FF2B5EF4-FFF2-40B4-BE49-F238E27FC236}">
                      <a16:creationId xmlns:a16="http://schemas.microsoft.com/office/drawing/2014/main" id="{9B69BA90-F535-FEFA-E4AA-B7F8FABE851C}"/>
                    </a:ext>
                  </a:extLst>
                </p14:cNvPr>
                <p14:cNvContentPartPr/>
                <p14:nvPr/>
              </p14:nvContentPartPr>
              <p14:xfrm>
                <a:off x="6948464" y="3874602"/>
                <a:ext cx="236520" cy="241560"/>
              </p14:xfrm>
            </p:contentPart>
          </mc:Choice>
          <mc:Fallback>
            <p:pic>
              <p:nvPicPr>
                <p:cNvPr id="69" name="Ink 68">
                  <a:extLst>
                    <a:ext uri="{FF2B5EF4-FFF2-40B4-BE49-F238E27FC236}">
                      <a16:creationId xmlns:a16="http://schemas.microsoft.com/office/drawing/2014/main" id="{9B69BA90-F535-FEFA-E4AA-B7F8FABE851C}"/>
                    </a:ext>
                  </a:extLst>
                </p:cNvPr>
                <p:cNvPicPr/>
                <p:nvPr/>
              </p:nvPicPr>
              <p:blipFill>
                <a:blip r:embed="rId119"/>
                <a:stretch>
                  <a:fillRect/>
                </a:stretch>
              </p:blipFill>
              <p:spPr>
                <a:xfrm>
                  <a:off x="6939824" y="3865962"/>
                  <a:ext cx="254160" cy="259200"/>
                </a:xfrm>
                <a:prstGeom prst="rect">
                  <a:avLst/>
                </a:prstGeom>
              </p:spPr>
            </p:pic>
          </mc:Fallback>
        </mc:AlternateContent>
        <mc:AlternateContent xmlns:mc="http://schemas.openxmlformats.org/markup-compatibility/2006">
          <mc:Choice xmlns:p14="http://schemas.microsoft.com/office/powerpoint/2010/main" Requires="p14">
            <p:contentPart p14:bwMode="auto" r:id="rId120">
              <p14:nvContentPartPr>
                <p14:cNvPr id="70" name="Ink 69">
                  <a:extLst>
                    <a:ext uri="{FF2B5EF4-FFF2-40B4-BE49-F238E27FC236}">
                      <a16:creationId xmlns:a16="http://schemas.microsoft.com/office/drawing/2014/main" id="{B5AD57CC-CA63-71F9-8536-F1250169BA04}"/>
                    </a:ext>
                  </a:extLst>
                </p14:cNvPr>
                <p14:cNvContentPartPr/>
                <p14:nvPr/>
              </p14:nvContentPartPr>
              <p14:xfrm>
                <a:off x="6994544" y="4081242"/>
                <a:ext cx="249480" cy="221400"/>
              </p14:xfrm>
            </p:contentPart>
          </mc:Choice>
          <mc:Fallback>
            <p:pic>
              <p:nvPicPr>
                <p:cNvPr id="70" name="Ink 69">
                  <a:extLst>
                    <a:ext uri="{FF2B5EF4-FFF2-40B4-BE49-F238E27FC236}">
                      <a16:creationId xmlns:a16="http://schemas.microsoft.com/office/drawing/2014/main" id="{B5AD57CC-CA63-71F9-8536-F1250169BA04}"/>
                    </a:ext>
                  </a:extLst>
                </p:cNvPr>
                <p:cNvPicPr/>
                <p:nvPr/>
              </p:nvPicPr>
              <p:blipFill>
                <a:blip r:embed="rId121"/>
                <a:stretch>
                  <a:fillRect/>
                </a:stretch>
              </p:blipFill>
              <p:spPr>
                <a:xfrm>
                  <a:off x="6985544" y="4072602"/>
                  <a:ext cx="267120" cy="239040"/>
                </a:xfrm>
                <a:prstGeom prst="rect">
                  <a:avLst/>
                </a:prstGeom>
              </p:spPr>
            </p:pic>
          </mc:Fallback>
        </mc:AlternateContent>
        <mc:AlternateContent xmlns:mc="http://schemas.openxmlformats.org/markup-compatibility/2006">
          <mc:Choice xmlns:p14="http://schemas.microsoft.com/office/powerpoint/2010/main" Requires="p14">
            <p:contentPart p14:bwMode="auto" r:id="rId122">
              <p14:nvContentPartPr>
                <p14:cNvPr id="71" name="Ink 70">
                  <a:extLst>
                    <a:ext uri="{FF2B5EF4-FFF2-40B4-BE49-F238E27FC236}">
                      <a16:creationId xmlns:a16="http://schemas.microsoft.com/office/drawing/2014/main" id="{6B00876A-9520-0E74-BC66-1C5E9732A58A}"/>
                    </a:ext>
                  </a:extLst>
                </p14:cNvPr>
                <p14:cNvContentPartPr/>
                <p14:nvPr/>
              </p14:nvContentPartPr>
              <p14:xfrm>
                <a:off x="7294784" y="3930042"/>
                <a:ext cx="194040" cy="212400"/>
              </p14:xfrm>
            </p:contentPart>
          </mc:Choice>
          <mc:Fallback>
            <p:pic>
              <p:nvPicPr>
                <p:cNvPr id="71" name="Ink 70">
                  <a:extLst>
                    <a:ext uri="{FF2B5EF4-FFF2-40B4-BE49-F238E27FC236}">
                      <a16:creationId xmlns:a16="http://schemas.microsoft.com/office/drawing/2014/main" id="{6B00876A-9520-0E74-BC66-1C5E9732A58A}"/>
                    </a:ext>
                  </a:extLst>
                </p:cNvPr>
                <p:cNvPicPr/>
                <p:nvPr/>
              </p:nvPicPr>
              <p:blipFill>
                <a:blip r:embed="rId123"/>
                <a:stretch>
                  <a:fillRect/>
                </a:stretch>
              </p:blipFill>
              <p:spPr>
                <a:xfrm>
                  <a:off x="7285784" y="3921042"/>
                  <a:ext cx="211680" cy="230040"/>
                </a:xfrm>
                <a:prstGeom prst="rect">
                  <a:avLst/>
                </a:prstGeom>
              </p:spPr>
            </p:pic>
          </mc:Fallback>
        </mc:AlternateContent>
        <mc:AlternateContent xmlns:mc="http://schemas.openxmlformats.org/markup-compatibility/2006">
          <mc:Choice xmlns:p14="http://schemas.microsoft.com/office/powerpoint/2010/main" Requires="p14">
            <p:contentPart p14:bwMode="auto" r:id="rId124">
              <p14:nvContentPartPr>
                <p14:cNvPr id="72" name="Ink 71">
                  <a:extLst>
                    <a:ext uri="{FF2B5EF4-FFF2-40B4-BE49-F238E27FC236}">
                      <a16:creationId xmlns:a16="http://schemas.microsoft.com/office/drawing/2014/main" id="{69A05C9B-DF0D-BE5A-775A-29DA9AC42923}"/>
                    </a:ext>
                  </a:extLst>
                </p14:cNvPr>
                <p14:cNvContentPartPr/>
                <p14:nvPr/>
              </p14:nvContentPartPr>
              <p14:xfrm>
                <a:off x="7391264" y="4107882"/>
                <a:ext cx="194400" cy="225720"/>
              </p14:xfrm>
            </p:contentPart>
          </mc:Choice>
          <mc:Fallback>
            <p:pic>
              <p:nvPicPr>
                <p:cNvPr id="72" name="Ink 71">
                  <a:extLst>
                    <a:ext uri="{FF2B5EF4-FFF2-40B4-BE49-F238E27FC236}">
                      <a16:creationId xmlns:a16="http://schemas.microsoft.com/office/drawing/2014/main" id="{69A05C9B-DF0D-BE5A-775A-29DA9AC42923}"/>
                    </a:ext>
                  </a:extLst>
                </p:cNvPr>
                <p:cNvPicPr/>
                <p:nvPr/>
              </p:nvPicPr>
              <p:blipFill>
                <a:blip r:embed="rId125"/>
                <a:stretch>
                  <a:fillRect/>
                </a:stretch>
              </p:blipFill>
              <p:spPr>
                <a:xfrm>
                  <a:off x="7382624" y="4099242"/>
                  <a:ext cx="212040" cy="243360"/>
                </a:xfrm>
                <a:prstGeom prst="rect">
                  <a:avLst/>
                </a:prstGeom>
              </p:spPr>
            </p:pic>
          </mc:Fallback>
        </mc:AlternateContent>
        <mc:AlternateContent xmlns:mc="http://schemas.openxmlformats.org/markup-compatibility/2006">
          <mc:Choice xmlns:p14="http://schemas.microsoft.com/office/powerpoint/2010/main" Requires="p14">
            <p:contentPart p14:bwMode="auto" r:id="rId126">
              <p14:nvContentPartPr>
                <p14:cNvPr id="73" name="Ink 72">
                  <a:extLst>
                    <a:ext uri="{FF2B5EF4-FFF2-40B4-BE49-F238E27FC236}">
                      <a16:creationId xmlns:a16="http://schemas.microsoft.com/office/drawing/2014/main" id="{92EDC832-9811-F290-CE6D-6F9454E4E5D2}"/>
                    </a:ext>
                  </a:extLst>
                </p14:cNvPr>
                <p14:cNvContentPartPr/>
                <p14:nvPr/>
              </p14:nvContentPartPr>
              <p14:xfrm>
                <a:off x="6075464" y="3485082"/>
                <a:ext cx="20880" cy="219240"/>
              </p14:xfrm>
            </p:contentPart>
          </mc:Choice>
          <mc:Fallback>
            <p:pic>
              <p:nvPicPr>
                <p:cNvPr id="73" name="Ink 72">
                  <a:extLst>
                    <a:ext uri="{FF2B5EF4-FFF2-40B4-BE49-F238E27FC236}">
                      <a16:creationId xmlns:a16="http://schemas.microsoft.com/office/drawing/2014/main" id="{92EDC832-9811-F290-CE6D-6F9454E4E5D2}"/>
                    </a:ext>
                  </a:extLst>
                </p:cNvPr>
                <p:cNvPicPr/>
                <p:nvPr/>
              </p:nvPicPr>
              <p:blipFill>
                <a:blip r:embed="rId127"/>
                <a:stretch>
                  <a:fillRect/>
                </a:stretch>
              </p:blipFill>
              <p:spPr>
                <a:xfrm>
                  <a:off x="6066464" y="3476082"/>
                  <a:ext cx="38520" cy="236880"/>
                </a:xfrm>
                <a:prstGeom prst="rect">
                  <a:avLst/>
                </a:prstGeom>
              </p:spPr>
            </p:pic>
          </mc:Fallback>
        </mc:AlternateContent>
        <mc:AlternateContent xmlns:mc="http://schemas.openxmlformats.org/markup-compatibility/2006">
          <mc:Choice xmlns:p14="http://schemas.microsoft.com/office/powerpoint/2010/main" Requires="p14">
            <p:contentPart p14:bwMode="auto" r:id="rId128">
              <p14:nvContentPartPr>
                <p14:cNvPr id="74" name="Ink 73">
                  <a:extLst>
                    <a:ext uri="{FF2B5EF4-FFF2-40B4-BE49-F238E27FC236}">
                      <a16:creationId xmlns:a16="http://schemas.microsoft.com/office/drawing/2014/main" id="{35B6C849-C2B3-A098-11F0-04F2187F389D}"/>
                    </a:ext>
                  </a:extLst>
                </p14:cNvPr>
                <p14:cNvContentPartPr/>
                <p14:nvPr/>
              </p14:nvContentPartPr>
              <p14:xfrm>
                <a:off x="5997344" y="3277722"/>
                <a:ext cx="228960" cy="281520"/>
              </p14:xfrm>
            </p:contentPart>
          </mc:Choice>
          <mc:Fallback>
            <p:pic>
              <p:nvPicPr>
                <p:cNvPr id="74" name="Ink 73">
                  <a:extLst>
                    <a:ext uri="{FF2B5EF4-FFF2-40B4-BE49-F238E27FC236}">
                      <a16:creationId xmlns:a16="http://schemas.microsoft.com/office/drawing/2014/main" id="{35B6C849-C2B3-A098-11F0-04F2187F389D}"/>
                    </a:ext>
                  </a:extLst>
                </p:cNvPr>
                <p:cNvPicPr/>
                <p:nvPr/>
              </p:nvPicPr>
              <p:blipFill>
                <a:blip r:embed="rId129"/>
                <a:stretch>
                  <a:fillRect/>
                </a:stretch>
              </p:blipFill>
              <p:spPr>
                <a:xfrm>
                  <a:off x="5988704" y="3268722"/>
                  <a:ext cx="246600" cy="299160"/>
                </a:xfrm>
                <a:prstGeom prst="rect">
                  <a:avLst/>
                </a:prstGeom>
              </p:spPr>
            </p:pic>
          </mc:Fallback>
        </mc:AlternateContent>
        <mc:AlternateContent xmlns:mc="http://schemas.openxmlformats.org/markup-compatibility/2006">
          <mc:Choice xmlns:p14="http://schemas.microsoft.com/office/powerpoint/2010/main" Requires="p14">
            <p:contentPart p14:bwMode="auto" r:id="rId130">
              <p14:nvContentPartPr>
                <p14:cNvPr id="75" name="Ink 74">
                  <a:extLst>
                    <a:ext uri="{FF2B5EF4-FFF2-40B4-BE49-F238E27FC236}">
                      <a16:creationId xmlns:a16="http://schemas.microsoft.com/office/drawing/2014/main" id="{61D9EAD0-517B-9637-B253-568569EEAE37}"/>
                    </a:ext>
                  </a:extLst>
                </p14:cNvPr>
                <p14:cNvContentPartPr/>
                <p14:nvPr/>
              </p14:nvContentPartPr>
              <p14:xfrm>
                <a:off x="6188504" y="3525762"/>
                <a:ext cx="158040" cy="119520"/>
              </p14:xfrm>
            </p:contentPart>
          </mc:Choice>
          <mc:Fallback>
            <p:pic>
              <p:nvPicPr>
                <p:cNvPr id="75" name="Ink 74">
                  <a:extLst>
                    <a:ext uri="{FF2B5EF4-FFF2-40B4-BE49-F238E27FC236}">
                      <a16:creationId xmlns:a16="http://schemas.microsoft.com/office/drawing/2014/main" id="{61D9EAD0-517B-9637-B253-568569EEAE37}"/>
                    </a:ext>
                  </a:extLst>
                </p:cNvPr>
                <p:cNvPicPr/>
                <p:nvPr/>
              </p:nvPicPr>
              <p:blipFill>
                <a:blip r:embed="rId131"/>
                <a:stretch>
                  <a:fillRect/>
                </a:stretch>
              </p:blipFill>
              <p:spPr>
                <a:xfrm>
                  <a:off x="6179504" y="3516762"/>
                  <a:ext cx="175680" cy="137160"/>
                </a:xfrm>
                <a:prstGeom prst="rect">
                  <a:avLst/>
                </a:prstGeom>
              </p:spPr>
            </p:pic>
          </mc:Fallback>
        </mc:AlternateContent>
        <mc:AlternateContent xmlns:mc="http://schemas.openxmlformats.org/markup-compatibility/2006">
          <mc:Choice xmlns:p14="http://schemas.microsoft.com/office/powerpoint/2010/main" Requires="p14">
            <p:contentPart p14:bwMode="auto" r:id="rId132">
              <p14:nvContentPartPr>
                <p14:cNvPr id="76" name="Ink 75">
                  <a:extLst>
                    <a:ext uri="{FF2B5EF4-FFF2-40B4-BE49-F238E27FC236}">
                      <a16:creationId xmlns:a16="http://schemas.microsoft.com/office/drawing/2014/main" id="{B1F2AAC1-B777-F808-ECB2-3AE01453E22E}"/>
                    </a:ext>
                  </a:extLst>
                </p14:cNvPr>
                <p14:cNvContentPartPr/>
                <p14:nvPr/>
              </p14:nvContentPartPr>
              <p14:xfrm>
                <a:off x="6384704" y="3505602"/>
                <a:ext cx="140760" cy="132480"/>
              </p14:xfrm>
            </p:contentPart>
          </mc:Choice>
          <mc:Fallback>
            <p:pic>
              <p:nvPicPr>
                <p:cNvPr id="76" name="Ink 75">
                  <a:extLst>
                    <a:ext uri="{FF2B5EF4-FFF2-40B4-BE49-F238E27FC236}">
                      <a16:creationId xmlns:a16="http://schemas.microsoft.com/office/drawing/2014/main" id="{B1F2AAC1-B777-F808-ECB2-3AE01453E22E}"/>
                    </a:ext>
                  </a:extLst>
                </p:cNvPr>
                <p:cNvPicPr/>
                <p:nvPr/>
              </p:nvPicPr>
              <p:blipFill>
                <a:blip r:embed="rId133"/>
                <a:stretch>
                  <a:fillRect/>
                </a:stretch>
              </p:blipFill>
              <p:spPr>
                <a:xfrm>
                  <a:off x="6375704" y="3496962"/>
                  <a:ext cx="158400" cy="150120"/>
                </a:xfrm>
                <a:prstGeom prst="rect">
                  <a:avLst/>
                </a:prstGeom>
              </p:spPr>
            </p:pic>
          </mc:Fallback>
        </mc:AlternateContent>
        <mc:AlternateContent xmlns:mc="http://schemas.openxmlformats.org/markup-compatibility/2006">
          <mc:Choice xmlns:p14="http://schemas.microsoft.com/office/powerpoint/2010/main" Requires="p14">
            <p:contentPart p14:bwMode="auto" r:id="rId134">
              <p14:nvContentPartPr>
                <p14:cNvPr id="77" name="Ink 76">
                  <a:extLst>
                    <a:ext uri="{FF2B5EF4-FFF2-40B4-BE49-F238E27FC236}">
                      <a16:creationId xmlns:a16="http://schemas.microsoft.com/office/drawing/2014/main" id="{CABB614F-EF45-4A23-AC0A-D115E8460D5A}"/>
                    </a:ext>
                  </a:extLst>
                </p14:cNvPr>
                <p14:cNvContentPartPr/>
                <p14:nvPr/>
              </p14:nvContentPartPr>
              <p14:xfrm>
                <a:off x="6548504" y="3499842"/>
                <a:ext cx="108360" cy="151200"/>
              </p14:xfrm>
            </p:contentPart>
          </mc:Choice>
          <mc:Fallback>
            <p:pic>
              <p:nvPicPr>
                <p:cNvPr id="77" name="Ink 76">
                  <a:extLst>
                    <a:ext uri="{FF2B5EF4-FFF2-40B4-BE49-F238E27FC236}">
                      <a16:creationId xmlns:a16="http://schemas.microsoft.com/office/drawing/2014/main" id="{CABB614F-EF45-4A23-AC0A-D115E8460D5A}"/>
                    </a:ext>
                  </a:extLst>
                </p:cNvPr>
                <p:cNvPicPr/>
                <p:nvPr/>
              </p:nvPicPr>
              <p:blipFill>
                <a:blip r:embed="rId135"/>
                <a:stretch>
                  <a:fillRect/>
                </a:stretch>
              </p:blipFill>
              <p:spPr>
                <a:xfrm>
                  <a:off x="6539504" y="3491202"/>
                  <a:ext cx="126000" cy="168840"/>
                </a:xfrm>
                <a:prstGeom prst="rect">
                  <a:avLst/>
                </a:prstGeom>
              </p:spPr>
            </p:pic>
          </mc:Fallback>
        </mc:AlternateContent>
        <mc:AlternateContent xmlns:mc="http://schemas.openxmlformats.org/markup-compatibility/2006">
          <mc:Choice xmlns:p14="http://schemas.microsoft.com/office/powerpoint/2010/main" Requires="p14">
            <p:contentPart p14:bwMode="auto" r:id="rId136">
              <p14:nvContentPartPr>
                <p14:cNvPr id="78" name="Ink 77">
                  <a:extLst>
                    <a:ext uri="{FF2B5EF4-FFF2-40B4-BE49-F238E27FC236}">
                      <a16:creationId xmlns:a16="http://schemas.microsoft.com/office/drawing/2014/main" id="{08139F1F-CB32-9601-9013-E8118FF168AC}"/>
                    </a:ext>
                  </a:extLst>
                </p14:cNvPr>
                <p14:cNvContentPartPr/>
                <p14:nvPr/>
              </p14:nvContentPartPr>
              <p14:xfrm>
                <a:off x="6710144" y="3506682"/>
                <a:ext cx="104400" cy="141840"/>
              </p14:xfrm>
            </p:contentPart>
          </mc:Choice>
          <mc:Fallback>
            <p:pic>
              <p:nvPicPr>
                <p:cNvPr id="78" name="Ink 77">
                  <a:extLst>
                    <a:ext uri="{FF2B5EF4-FFF2-40B4-BE49-F238E27FC236}">
                      <a16:creationId xmlns:a16="http://schemas.microsoft.com/office/drawing/2014/main" id="{08139F1F-CB32-9601-9013-E8118FF168AC}"/>
                    </a:ext>
                  </a:extLst>
                </p:cNvPr>
                <p:cNvPicPr/>
                <p:nvPr/>
              </p:nvPicPr>
              <p:blipFill>
                <a:blip r:embed="rId137"/>
                <a:stretch>
                  <a:fillRect/>
                </a:stretch>
              </p:blipFill>
              <p:spPr>
                <a:xfrm>
                  <a:off x="6701504" y="3498042"/>
                  <a:ext cx="122040" cy="159480"/>
                </a:xfrm>
                <a:prstGeom prst="rect">
                  <a:avLst/>
                </a:prstGeom>
              </p:spPr>
            </p:pic>
          </mc:Fallback>
        </mc:AlternateContent>
        <mc:AlternateContent xmlns:mc="http://schemas.openxmlformats.org/markup-compatibility/2006">
          <mc:Choice xmlns:p14="http://schemas.microsoft.com/office/powerpoint/2010/main" Requires="p14">
            <p:contentPart p14:bwMode="auto" r:id="rId138">
              <p14:nvContentPartPr>
                <p14:cNvPr id="79" name="Ink 78">
                  <a:extLst>
                    <a:ext uri="{FF2B5EF4-FFF2-40B4-BE49-F238E27FC236}">
                      <a16:creationId xmlns:a16="http://schemas.microsoft.com/office/drawing/2014/main" id="{2415BC05-FF02-D793-1DC9-64D979A2A08B}"/>
                    </a:ext>
                  </a:extLst>
                </p14:cNvPr>
                <p14:cNvContentPartPr/>
                <p14:nvPr/>
              </p14:nvContentPartPr>
              <p14:xfrm>
                <a:off x="6868904" y="3491202"/>
                <a:ext cx="173520" cy="147600"/>
              </p14:xfrm>
            </p:contentPart>
          </mc:Choice>
          <mc:Fallback>
            <p:pic>
              <p:nvPicPr>
                <p:cNvPr id="79" name="Ink 78">
                  <a:extLst>
                    <a:ext uri="{FF2B5EF4-FFF2-40B4-BE49-F238E27FC236}">
                      <a16:creationId xmlns:a16="http://schemas.microsoft.com/office/drawing/2014/main" id="{2415BC05-FF02-D793-1DC9-64D979A2A08B}"/>
                    </a:ext>
                  </a:extLst>
                </p:cNvPr>
                <p:cNvPicPr/>
                <p:nvPr/>
              </p:nvPicPr>
              <p:blipFill>
                <a:blip r:embed="rId139"/>
                <a:stretch>
                  <a:fillRect/>
                </a:stretch>
              </p:blipFill>
              <p:spPr>
                <a:xfrm>
                  <a:off x="6859904" y="3482202"/>
                  <a:ext cx="191160" cy="165240"/>
                </a:xfrm>
                <a:prstGeom prst="rect">
                  <a:avLst/>
                </a:prstGeom>
              </p:spPr>
            </p:pic>
          </mc:Fallback>
        </mc:AlternateContent>
        <mc:AlternateContent xmlns:mc="http://schemas.openxmlformats.org/markup-compatibility/2006">
          <mc:Choice xmlns:p14="http://schemas.microsoft.com/office/powerpoint/2010/main" Requires="p14">
            <p:contentPart p14:bwMode="auto" r:id="rId140">
              <p14:nvContentPartPr>
                <p14:cNvPr id="80" name="Ink 79">
                  <a:extLst>
                    <a:ext uri="{FF2B5EF4-FFF2-40B4-BE49-F238E27FC236}">
                      <a16:creationId xmlns:a16="http://schemas.microsoft.com/office/drawing/2014/main" id="{274F751D-D739-46B5-27E8-14A10DF2873D}"/>
                    </a:ext>
                  </a:extLst>
                </p14:cNvPr>
                <p14:cNvContentPartPr/>
                <p14:nvPr/>
              </p14:nvContentPartPr>
              <p14:xfrm>
                <a:off x="7110464" y="3476442"/>
                <a:ext cx="163440" cy="301680"/>
              </p14:xfrm>
            </p:contentPart>
          </mc:Choice>
          <mc:Fallback>
            <p:pic>
              <p:nvPicPr>
                <p:cNvPr id="80" name="Ink 79">
                  <a:extLst>
                    <a:ext uri="{FF2B5EF4-FFF2-40B4-BE49-F238E27FC236}">
                      <a16:creationId xmlns:a16="http://schemas.microsoft.com/office/drawing/2014/main" id="{274F751D-D739-46B5-27E8-14A10DF2873D}"/>
                    </a:ext>
                  </a:extLst>
                </p:cNvPr>
                <p:cNvPicPr/>
                <p:nvPr/>
              </p:nvPicPr>
              <p:blipFill>
                <a:blip r:embed="rId141"/>
                <a:stretch>
                  <a:fillRect/>
                </a:stretch>
              </p:blipFill>
              <p:spPr>
                <a:xfrm>
                  <a:off x="7101464" y="3467802"/>
                  <a:ext cx="181080" cy="319320"/>
                </a:xfrm>
                <a:prstGeom prst="rect">
                  <a:avLst/>
                </a:prstGeom>
              </p:spPr>
            </p:pic>
          </mc:Fallback>
        </mc:AlternateContent>
        <mc:AlternateContent xmlns:mc="http://schemas.openxmlformats.org/markup-compatibility/2006">
          <mc:Choice xmlns:p14="http://schemas.microsoft.com/office/powerpoint/2010/main" Requires="p14">
            <p:contentPart p14:bwMode="auto" r:id="rId142">
              <p14:nvContentPartPr>
                <p14:cNvPr id="81" name="Ink 80">
                  <a:extLst>
                    <a:ext uri="{FF2B5EF4-FFF2-40B4-BE49-F238E27FC236}">
                      <a16:creationId xmlns:a16="http://schemas.microsoft.com/office/drawing/2014/main" id="{F992864B-7711-447F-AD3C-6B54915E4CE3}"/>
                    </a:ext>
                  </a:extLst>
                </p14:cNvPr>
                <p14:cNvContentPartPr/>
                <p14:nvPr/>
              </p14:nvContentPartPr>
              <p14:xfrm>
                <a:off x="7313864" y="3495522"/>
                <a:ext cx="99720" cy="115920"/>
              </p14:xfrm>
            </p:contentPart>
          </mc:Choice>
          <mc:Fallback>
            <p:pic>
              <p:nvPicPr>
                <p:cNvPr id="81" name="Ink 80">
                  <a:extLst>
                    <a:ext uri="{FF2B5EF4-FFF2-40B4-BE49-F238E27FC236}">
                      <a16:creationId xmlns:a16="http://schemas.microsoft.com/office/drawing/2014/main" id="{F992864B-7711-447F-AD3C-6B54915E4CE3}"/>
                    </a:ext>
                  </a:extLst>
                </p:cNvPr>
                <p:cNvPicPr/>
                <p:nvPr/>
              </p:nvPicPr>
              <p:blipFill>
                <a:blip r:embed="rId143"/>
                <a:stretch>
                  <a:fillRect/>
                </a:stretch>
              </p:blipFill>
              <p:spPr>
                <a:xfrm>
                  <a:off x="7304864" y="3486522"/>
                  <a:ext cx="117360" cy="133560"/>
                </a:xfrm>
                <a:prstGeom prst="rect">
                  <a:avLst/>
                </a:prstGeom>
              </p:spPr>
            </p:pic>
          </mc:Fallback>
        </mc:AlternateContent>
        <mc:AlternateContent xmlns:mc="http://schemas.openxmlformats.org/markup-compatibility/2006">
          <mc:Choice xmlns:p14="http://schemas.microsoft.com/office/powerpoint/2010/main" Requires="p14">
            <p:contentPart p14:bwMode="auto" r:id="rId144">
              <p14:nvContentPartPr>
                <p14:cNvPr id="82" name="Ink 81">
                  <a:extLst>
                    <a:ext uri="{FF2B5EF4-FFF2-40B4-BE49-F238E27FC236}">
                      <a16:creationId xmlns:a16="http://schemas.microsoft.com/office/drawing/2014/main" id="{F05E5210-C988-0E87-B7EC-F84D163D9682}"/>
                    </a:ext>
                  </a:extLst>
                </p14:cNvPr>
                <p14:cNvContentPartPr/>
                <p14:nvPr/>
              </p14:nvContentPartPr>
              <p14:xfrm>
                <a:off x="7464704" y="3444402"/>
                <a:ext cx="164160" cy="121320"/>
              </p14:xfrm>
            </p:contentPart>
          </mc:Choice>
          <mc:Fallback>
            <p:pic>
              <p:nvPicPr>
                <p:cNvPr id="82" name="Ink 81">
                  <a:extLst>
                    <a:ext uri="{FF2B5EF4-FFF2-40B4-BE49-F238E27FC236}">
                      <a16:creationId xmlns:a16="http://schemas.microsoft.com/office/drawing/2014/main" id="{F05E5210-C988-0E87-B7EC-F84D163D9682}"/>
                    </a:ext>
                  </a:extLst>
                </p:cNvPr>
                <p:cNvPicPr/>
                <p:nvPr/>
              </p:nvPicPr>
              <p:blipFill>
                <a:blip r:embed="rId145"/>
                <a:stretch>
                  <a:fillRect/>
                </a:stretch>
              </p:blipFill>
              <p:spPr>
                <a:xfrm>
                  <a:off x="7455704" y="3435762"/>
                  <a:ext cx="181800" cy="13896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46">
            <p14:nvContentPartPr>
              <p14:cNvPr id="86" name="Ink 85">
                <a:extLst>
                  <a:ext uri="{FF2B5EF4-FFF2-40B4-BE49-F238E27FC236}">
                    <a16:creationId xmlns:a16="http://schemas.microsoft.com/office/drawing/2014/main" id="{EF752E42-59EA-AB0E-F2F6-334DCCD21A9D}"/>
                  </a:ext>
                </a:extLst>
              </p14:cNvPr>
              <p14:cNvContentPartPr/>
              <p14:nvPr/>
            </p14:nvContentPartPr>
            <p14:xfrm>
              <a:off x="4320104" y="4876482"/>
              <a:ext cx="99720" cy="86400"/>
            </p14:xfrm>
          </p:contentPart>
        </mc:Choice>
        <mc:Fallback>
          <p:pic>
            <p:nvPicPr>
              <p:cNvPr id="86" name="Ink 85">
                <a:extLst>
                  <a:ext uri="{FF2B5EF4-FFF2-40B4-BE49-F238E27FC236}">
                    <a16:creationId xmlns:a16="http://schemas.microsoft.com/office/drawing/2014/main" id="{EF752E42-59EA-AB0E-F2F6-334DCCD21A9D}"/>
                  </a:ext>
                </a:extLst>
              </p:cNvPr>
              <p:cNvPicPr/>
              <p:nvPr/>
            </p:nvPicPr>
            <p:blipFill>
              <a:blip r:embed="rId147"/>
              <a:stretch>
                <a:fillRect/>
              </a:stretch>
            </p:blipFill>
            <p:spPr>
              <a:xfrm>
                <a:off x="4311104" y="4867842"/>
                <a:ext cx="117360" cy="104040"/>
              </a:xfrm>
              <a:prstGeom prst="rect">
                <a:avLst/>
              </a:prstGeom>
            </p:spPr>
          </p:pic>
        </mc:Fallback>
      </mc:AlternateContent>
      <p:grpSp>
        <p:nvGrpSpPr>
          <p:cNvPr id="89" name="Group 88">
            <a:extLst>
              <a:ext uri="{FF2B5EF4-FFF2-40B4-BE49-F238E27FC236}">
                <a16:creationId xmlns:a16="http://schemas.microsoft.com/office/drawing/2014/main" id="{016A3B8F-A5D7-76F0-CB01-AC17861CAA5F}"/>
              </a:ext>
            </a:extLst>
          </p:cNvPr>
          <p:cNvGrpSpPr/>
          <p:nvPr/>
        </p:nvGrpSpPr>
        <p:grpSpPr>
          <a:xfrm>
            <a:off x="4138664" y="4870002"/>
            <a:ext cx="314280" cy="195120"/>
            <a:chOff x="4138664" y="4870002"/>
            <a:chExt cx="314280" cy="195120"/>
          </a:xfrm>
        </p:grpSpPr>
        <mc:AlternateContent xmlns:mc="http://schemas.openxmlformats.org/markup-compatibility/2006">
          <mc:Choice xmlns:p14="http://schemas.microsoft.com/office/powerpoint/2010/main" Requires="p14">
            <p:contentPart p14:bwMode="auto" r:id="rId148">
              <p14:nvContentPartPr>
                <p14:cNvPr id="87" name="Ink 86">
                  <a:extLst>
                    <a:ext uri="{FF2B5EF4-FFF2-40B4-BE49-F238E27FC236}">
                      <a16:creationId xmlns:a16="http://schemas.microsoft.com/office/drawing/2014/main" id="{C356AB6E-44FA-9FA9-CC33-4DC95D7BCAB3}"/>
                    </a:ext>
                  </a:extLst>
                </p14:cNvPr>
                <p14:cNvContentPartPr/>
                <p14:nvPr/>
              </p14:nvContentPartPr>
              <p14:xfrm>
                <a:off x="4306784" y="4870002"/>
                <a:ext cx="1440" cy="360"/>
              </p14:xfrm>
            </p:contentPart>
          </mc:Choice>
          <mc:Fallback>
            <p:pic>
              <p:nvPicPr>
                <p:cNvPr id="87" name="Ink 86">
                  <a:extLst>
                    <a:ext uri="{FF2B5EF4-FFF2-40B4-BE49-F238E27FC236}">
                      <a16:creationId xmlns:a16="http://schemas.microsoft.com/office/drawing/2014/main" id="{C356AB6E-44FA-9FA9-CC33-4DC95D7BCAB3}"/>
                    </a:ext>
                  </a:extLst>
                </p:cNvPr>
                <p:cNvPicPr/>
                <p:nvPr/>
              </p:nvPicPr>
              <p:blipFill>
                <a:blip r:embed="rId149"/>
                <a:stretch>
                  <a:fillRect/>
                </a:stretch>
              </p:blipFill>
              <p:spPr>
                <a:xfrm>
                  <a:off x="4298144" y="4861002"/>
                  <a:ext cx="1908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50">
              <p14:nvContentPartPr>
                <p14:cNvPr id="88" name="Ink 87">
                  <a:extLst>
                    <a:ext uri="{FF2B5EF4-FFF2-40B4-BE49-F238E27FC236}">
                      <a16:creationId xmlns:a16="http://schemas.microsoft.com/office/drawing/2014/main" id="{567806BC-A4CC-F77B-767F-278837D0FBB6}"/>
                    </a:ext>
                  </a:extLst>
                </p14:cNvPr>
                <p14:cNvContentPartPr/>
                <p14:nvPr/>
              </p14:nvContentPartPr>
              <p14:xfrm>
                <a:off x="4138664" y="4870002"/>
                <a:ext cx="314280" cy="195120"/>
              </p14:xfrm>
            </p:contentPart>
          </mc:Choice>
          <mc:Fallback>
            <p:pic>
              <p:nvPicPr>
                <p:cNvPr id="88" name="Ink 87">
                  <a:extLst>
                    <a:ext uri="{FF2B5EF4-FFF2-40B4-BE49-F238E27FC236}">
                      <a16:creationId xmlns:a16="http://schemas.microsoft.com/office/drawing/2014/main" id="{567806BC-A4CC-F77B-767F-278837D0FBB6}"/>
                    </a:ext>
                  </a:extLst>
                </p:cNvPr>
                <p:cNvPicPr/>
                <p:nvPr/>
              </p:nvPicPr>
              <p:blipFill>
                <a:blip r:embed="rId151"/>
                <a:stretch>
                  <a:fillRect/>
                </a:stretch>
              </p:blipFill>
              <p:spPr>
                <a:xfrm>
                  <a:off x="4130024" y="4861002"/>
                  <a:ext cx="331920" cy="212760"/>
                </a:xfrm>
                <a:prstGeom prst="rect">
                  <a:avLst/>
                </a:prstGeom>
              </p:spPr>
            </p:pic>
          </mc:Fallback>
        </mc:AlternateContent>
      </p:grpSp>
      <p:grpSp>
        <p:nvGrpSpPr>
          <p:cNvPr id="95" name="Group 94">
            <a:extLst>
              <a:ext uri="{FF2B5EF4-FFF2-40B4-BE49-F238E27FC236}">
                <a16:creationId xmlns:a16="http://schemas.microsoft.com/office/drawing/2014/main" id="{94CB65BF-F1E2-7954-AFE7-D4C2CECD67D5}"/>
              </a:ext>
            </a:extLst>
          </p:cNvPr>
          <p:cNvGrpSpPr/>
          <p:nvPr/>
        </p:nvGrpSpPr>
        <p:grpSpPr>
          <a:xfrm>
            <a:off x="2039144" y="1363242"/>
            <a:ext cx="674280" cy="334440"/>
            <a:chOff x="2039144" y="1363242"/>
            <a:chExt cx="674280" cy="334440"/>
          </a:xfrm>
        </p:grpSpPr>
        <mc:AlternateContent xmlns:mc="http://schemas.openxmlformats.org/markup-compatibility/2006">
          <mc:Choice xmlns:p14="http://schemas.microsoft.com/office/powerpoint/2010/main" Requires="p14">
            <p:contentPart p14:bwMode="auto" r:id="rId152">
              <p14:nvContentPartPr>
                <p14:cNvPr id="90" name="Ink 89">
                  <a:extLst>
                    <a:ext uri="{FF2B5EF4-FFF2-40B4-BE49-F238E27FC236}">
                      <a16:creationId xmlns:a16="http://schemas.microsoft.com/office/drawing/2014/main" id="{C2CB17D9-DB05-E8D0-89EF-BD57D4374326}"/>
                    </a:ext>
                  </a:extLst>
                </p14:cNvPr>
                <p14:cNvContentPartPr/>
                <p14:nvPr/>
              </p14:nvContentPartPr>
              <p14:xfrm>
                <a:off x="2039144" y="1363242"/>
                <a:ext cx="213480" cy="334440"/>
              </p14:xfrm>
            </p:contentPart>
          </mc:Choice>
          <mc:Fallback>
            <p:pic>
              <p:nvPicPr>
                <p:cNvPr id="90" name="Ink 89">
                  <a:extLst>
                    <a:ext uri="{FF2B5EF4-FFF2-40B4-BE49-F238E27FC236}">
                      <a16:creationId xmlns:a16="http://schemas.microsoft.com/office/drawing/2014/main" id="{C2CB17D9-DB05-E8D0-89EF-BD57D4374326}"/>
                    </a:ext>
                  </a:extLst>
                </p:cNvPr>
                <p:cNvPicPr/>
                <p:nvPr/>
              </p:nvPicPr>
              <p:blipFill>
                <a:blip r:embed="rId153"/>
                <a:stretch>
                  <a:fillRect/>
                </a:stretch>
              </p:blipFill>
              <p:spPr>
                <a:xfrm>
                  <a:off x="2030144" y="1354602"/>
                  <a:ext cx="231120" cy="352080"/>
                </a:xfrm>
                <a:prstGeom prst="rect">
                  <a:avLst/>
                </a:prstGeom>
              </p:spPr>
            </p:pic>
          </mc:Fallback>
        </mc:AlternateContent>
        <mc:AlternateContent xmlns:mc="http://schemas.openxmlformats.org/markup-compatibility/2006">
          <mc:Choice xmlns:p14="http://schemas.microsoft.com/office/powerpoint/2010/main" Requires="p14">
            <p:contentPart p14:bwMode="auto" r:id="rId154">
              <p14:nvContentPartPr>
                <p14:cNvPr id="91" name="Ink 90">
                  <a:extLst>
                    <a:ext uri="{FF2B5EF4-FFF2-40B4-BE49-F238E27FC236}">
                      <a16:creationId xmlns:a16="http://schemas.microsoft.com/office/drawing/2014/main" id="{64F3F692-DAC7-5A1D-CF6F-C4B5E9BDF292}"/>
                    </a:ext>
                  </a:extLst>
                </p14:cNvPr>
                <p14:cNvContentPartPr/>
                <p14:nvPr/>
              </p14:nvContentPartPr>
              <p14:xfrm>
                <a:off x="2265584" y="1497162"/>
                <a:ext cx="133200" cy="145440"/>
              </p14:xfrm>
            </p:contentPart>
          </mc:Choice>
          <mc:Fallback>
            <p:pic>
              <p:nvPicPr>
                <p:cNvPr id="91" name="Ink 90">
                  <a:extLst>
                    <a:ext uri="{FF2B5EF4-FFF2-40B4-BE49-F238E27FC236}">
                      <a16:creationId xmlns:a16="http://schemas.microsoft.com/office/drawing/2014/main" id="{64F3F692-DAC7-5A1D-CF6F-C4B5E9BDF292}"/>
                    </a:ext>
                  </a:extLst>
                </p:cNvPr>
                <p:cNvPicPr/>
                <p:nvPr/>
              </p:nvPicPr>
              <p:blipFill>
                <a:blip r:embed="rId155"/>
                <a:stretch>
                  <a:fillRect/>
                </a:stretch>
              </p:blipFill>
              <p:spPr>
                <a:xfrm>
                  <a:off x="2256944" y="1488522"/>
                  <a:ext cx="150840" cy="163080"/>
                </a:xfrm>
                <a:prstGeom prst="rect">
                  <a:avLst/>
                </a:prstGeom>
              </p:spPr>
            </p:pic>
          </mc:Fallback>
        </mc:AlternateContent>
        <mc:AlternateContent xmlns:mc="http://schemas.openxmlformats.org/markup-compatibility/2006">
          <mc:Choice xmlns:p14="http://schemas.microsoft.com/office/powerpoint/2010/main" Requires="p14">
            <p:contentPart p14:bwMode="auto" r:id="rId156">
              <p14:nvContentPartPr>
                <p14:cNvPr id="92" name="Ink 91">
                  <a:extLst>
                    <a:ext uri="{FF2B5EF4-FFF2-40B4-BE49-F238E27FC236}">
                      <a16:creationId xmlns:a16="http://schemas.microsoft.com/office/drawing/2014/main" id="{A1BFD035-DE6E-F550-C10C-7D5C8EB7845C}"/>
                    </a:ext>
                  </a:extLst>
                </p14:cNvPr>
                <p14:cNvContentPartPr/>
                <p14:nvPr/>
              </p14:nvContentPartPr>
              <p14:xfrm>
                <a:off x="2405264" y="1470162"/>
                <a:ext cx="139320" cy="167040"/>
              </p14:xfrm>
            </p:contentPart>
          </mc:Choice>
          <mc:Fallback>
            <p:pic>
              <p:nvPicPr>
                <p:cNvPr id="92" name="Ink 91">
                  <a:extLst>
                    <a:ext uri="{FF2B5EF4-FFF2-40B4-BE49-F238E27FC236}">
                      <a16:creationId xmlns:a16="http://schemas.microsoft.com/office/drawing/2014/main" id="{A1BFD035-DE6E-F550-C10C-7D5C8EB7845C}"/>
                    </a:ext>
                  </a:extLst>
                </p:cNvPr>
                <p:cNvPicPr/>
                <p:nvPr/>
              </p:nvPicPr>
              <p:blipFill>
                <a:blip r:embed="rId157"/>
                <a:stretch>
                  <a:fillRect/>
                </a:stretch>
              </p:blipFill>
              <p:spPr>
                <a:xfrm>
                  <a:off x="2396624" y="1461522"/>
                  <a:ext cx="156960" cy="184680"/>
                </a:xfrm>
                <a:prstGeom prst="rect">
                  <a:avLst/>
                </a:prstGeom>
              </p:spPr>
            </p:pic>
          </mc:Fallback>
        </mc:AlternateContent>
        <mc:AlternateContent xmlns:mc="http://schemas.openxmlformats.org/markup-compatibility/2006">
          <mc:Choice xmlns:p14="http://schemas.microsoft.com/office/powerpoint/2010/main" Requires="p14">
            <p:contentPart p14:bwMode="auto" r:id="rId158">
              <p14:nvContentPartPr>
                <p14:cNvPr id="93" name="Ink 92">
                  <a:extLst>
                    <a:ext uri="{FF2B5EF4-FFF2-40B4-BE49-F238E27FC236}">
                      <a16:creationId xmlns:a16="http://schemas.microsoft.com/office/drawing/2014/main" id="{A1229B38-17C2-FC99-BC59-BD069CA46C08}"/>
                    </a:ext>
                  </a:extLst>
                </p14:cNvPr>
                <p14:cNvContentPartPr/>
                <p14:nvPr/>
              </p14:nvContentPartPr>
              <p14:xfrm>
                <a:off x="2578424" y="1500402"/>
                <a:ext cx="135000" cy="143640"/>
              </p14:xfrm>
            </p:contentPart>
          </mc:Choice>
          <mc:Fallback>
            <p:pic>
              <p:nvPicPr>
                <p:cNvPr id="93" name="Ink 92">
                  <a:extLst>
                    <a:ext uri="{FF2B5EF4-FFF2-40B4-BE49-F238E27FC236}">
                      <a16:creationId xmlns:a16="http://schemas.microsoft.com/office/drawing/2014/main" id="{A1229B38-17C2-FC99-BC59-BD069CA46C08}"/>
                    </a:ext>
                  </a:extLst>
                </p:cNvPr>
                <p:cNvPicPr/>
                <p:nvPr/>
              </p:nvPicPr>
              <p:blipFill>
                <a:blip r:embed="rId159"/>
                <a:stretch>
                  <a:fillRect/>
                </a:stretch>
              </p:blipFill>
              <p:spPr>
                <a:xfrm>
                  <a:off x="2569784" y="1491402"/>
                  <a:ext cx="152640" cy="161280"/>
                </a:xfrm>
                <a:prstGeom prst="rect">
                  <a:avLst/>
                </a:prstGeom>
              </p:spPr>
            </p:pic>
          </mc:Fallback>
        </mc:AlternateContent>
      </p:grpSp>
      <p:grpSp>
        <p:nvGrpSpPr>
          <p:cNvPr id="106" name="Group 105">
            <a:extLst>
              <a:ext uri="{FF2B5EF4-FFF2-40B4-BE49-F238E27FC236}">
                <a16:creationId xmlns:a16="http://schemas.microsoft.com/office/drawing/2014/main" id="{BAD22EF5-8BCD-9E8F-DBB1-E8C0815D5B14}"/>
              </a:ext>
            </a:extLst>
          </p:cNvPr>
          <p:cNvGrpSpPr/>
          <p:nvPr/>
        </p:nvGrpSpPr>
        <p:grpSpPr>
          <a:xfrm>
            <a:off x="2994224" y="1356762"/>
            <a:ext cx="1438560" cy="445680"/>
            <a:chOff x="2994224" y="1356762"/>
            <a:chExt cx="1438560" cy="445680"/>
          </a:xfrm>
        </p:grpSpPr>
        <mc:AlternateContent xmlns:mc="http://schemas.openxmlformats.org/markup-compatibility/2006">
          <mc:Choice xmlns:p14="http://schemas.microsoft.com/office/powerpoint/2010/main" Requires="p14">
            <p:contentPart p14:bwMode="auto" r:id="rId160">
              <p14:nvContentPartPr>
                <p14:cNvPr id="94" name="Ink 93">
                  <a:extLst>
                    <a:ext uri="{FF2B5EF4-FFF2-40B4-BE49-F238E27FC236}">
                      <a16:creationId xmlns:a16="http://schemas.microsoft.com/office/drawing/2014/main" id="{EA7CEA4D-8A1C-CEF5-5B18-E8F01CE58D42}"/>
                    </a:ext>
                  </a:extLst>
                </p14:cNvPr>
                <p14:cNvContentPartPr/>
                <p14:nvPr/>
              </p14:nvContentPartPr>
              <p14:xfrm>
                <a:off x="2994224" y="1485282"/>
                <a:ext cx="166680" cy="173880"/>
              </p14:xfrm>
            </p:contentPart>
          </mc:Choice>
          <mc:Fallback>
            <p:pic>
              <p:nvPicPr>
                <p:cNvPr id="94" name="Ink 93">
                  <a:extLst>
                    <a:ext uri="{FF2B5EF4-FFF2-40B4-BE49-F238E27FC236}">
                      <a16:creationId xmlns:a16="http://schemas.microsoft.com/office/drawing/2014/main" id="{EA7CEA4D-8A1C-CEF5-5B18-E8F01CE58D42}"/>
                    </a:ext>
                  </a:extLst>
                </p:cNvPr>
                <p:cNvPicPr/>
                <p:nvPr/>
              </p:nvPicPr>
              <p:blipFill>
                <a:blip r:embed="rId161"/>
                <a:stretch>
                  <a:fillRect/>
                </a:stretch>
              </p:blipFill>
              <p:spPr>
                <a:xfrm>
                  <a:off x="2985224" y="1476282"/>
                  <a:ext cx="184320" cy="191520"/>
                </a:xfrm>
                <a:prstGeom prst="rect">
                  <a:avLst/>
                </a:prstGeom>
              </p:spPr>
            </p:pic>
          </mc:Fallback>
        </mc:AlternateContent>
        <mc:AlternateContent xmlns:mc="http://schemas.openxmlformats.org/markup-compatibility/2006">
          <mc:Choice xmlns:p14="http://schemas.microsoft.com/office/powerpoint/2010/main" Requires="p14">
            <p:contentPart p14:bwMode="auto" r:id="rId162">
              <p14:nvContentPartPr>
                <p14:cNvPr id="96" name="Ink 95">
                  <a:extLst>
                    <a:ext uri="{FF2B5EF4-FFF2-40B4-BE49-F238E27FC236}">
                      <a16:creationId xmlns:a16="http://schemas.microsoft.com/office/drawing/2014/main" id="{48B285B6-31F1-A958-F9B7-E75A5C37ED44}"/>
                    </a:ext>
                  </a:extLst>
                </p14:cNvPr>
                <p14:cNvContentPartPr/>
                <p14:nvPr/>
              </p14:nvContentPartPr>
              <p14:xfrm>
                <a:off x="3232544" y="1506882"/>
                <a:ext cx="367200" cy="109800"/>
              </p14:xfrm>
            </p:contentPart>
          </mc:Choice>
          <mc:Fallback>
            <p:pic>
              <p:nvPicPr>
                <p:cNvPr id="96" name="Ink 95">
                  <a:extLst>
                    <a:ext uri="{FF2B5EF4-FFF2-40B4-BE49-F238E27FC236}">
                      <a16:creationId xmlns:a16="http://schemas.microsoft.com/office/drawing/2014/main" id="{48B285B6-31F1-A958-F9B7-E75A5C37ED44}"/>
                    </a:ext>
                  </a:extLst>
                </p:cNvPr>
                <p:cNvPicPr/>
                <p:nvPr/>
              </p:nvPicPr>
              <p:blipFill>
                <a:blip r:embed="rId163"/>
                <a:stretch>
                  <a:fillRect/>
                </a:stretch>
              </p:blipFill>
              <p:spPr>
                <a:xfrm>
                  <a:off x="3223904" y="1497882"/>
                  <a:ext cx="384840" cy="127440"/>
                </a:xfrm>
                <a:prstGeom prst="rect">
                  <a:avLst/>
                </a:prstGeom>
              </p:spPr>
            </p:pic>
          </mc:Fallback>
        </mc:AlternateContent>
        <mc:AlternateContent xmlns:mc="http://schemas.openxmlformats.org/markup-compatibility/2006">
          <mc:Choice xmlns:p14="http://schemas.microsoft.com/office/powerpoint/2010/main" Requires="p14">
            <p:contentPart p14:bwMode="auto" r:id="rId164">
              <p14:nvContentPartPr>
                <p14:cNvPr id="97" name="Ink 96">
                  <a:extLst>
                    <a:ext uri="{FF2B5EF4-FFF2-40B4-BE49-F238E27FC236}">
                      <a16:creationId xmlns:a16="http://schemas.microsoft.com/office/drawing/2014/main" id="{24E4FD3C-BF70-E3BD-D40A-17922E55FAFB}"/>
                    </a:ext>
                  </a:extLst>
                </p14:cNvPr>
                <p14:cNvContentPartPr/>
                <p14:nvPr/>
              </p14:nvContentPartPr>
              <p14:xfrm>
                <a:off x="3625304" y="1449642"/>
                <a:ext cx="117000" cy="205560"/>
              </p14:xfrm>
            </p:contentPart>
          </mc:Choice>
          <mc:Fallback>
            <p:pic>
              <p:nvPicPr>
                <p:cNvPr id="97" name="Ink 96">
                  <a:extLst>
                    <a:ext uri="{FF2B5EF4-FFF2-40B4-BE49-F238E27FC236}">
                      <a16:creationId xmlns:a16="http://schemas.microsoft.com/office/drawing/2014/main" id="{24E4FD3C-BF70-E3BD-D40A-17922E55FAFB}"/>
                    </a:ext>
                  </a:extLst>
                </p:cNvPr>
                <p:cNvPicPr/>
                <p:nvPr/>
              </p:nvPicPr>
              <p:blipFill>
                <a:blip r:embed="rId165"/>
                <a:stretch>
                  <a:fillRect/>
                </a:stretch>
              </p:blipFill>
              <p:spPr>
                <a:xfrm>
                  <a:off x="3616664" y="1440642"/>
                  <a:ext cx="134640" cy="223200"/>
                </a:xfrm>
                <a:prstGeom prst="rect">
                  <a:avLst/>
                </a:prstGeom>
              </p:spPr>
            </p:pic>
          </mc:Fallback>
        </mc:AlternateContent>
        <mc:AlternateContent xmlns:mc="http://schemas.openxmlformats.org/markup-compatibility/2006">
          <mc:Choice xmlns:p14="http://schemas.microsoft.com/office/powerpoint/2010/main" Requires="p14">
            <p:contentPart p14:bwMode="auto" r:id="rId166">
              <p14:nvContentPartPr>
                <p14:cNvPr id="98" name="Ink 97">
                  <a:extLst>
                    <a:ext uri="{FF2B5EF4-FFF2-40B4-BE49-F238E27FC236}">
                      <a16:creationId xmlns:a16="http://schemas.microsoft.com/office/drawing/2014/main" id="{8B9004F3-86DD-4A8F-7A78-469D12A19B42}"/>
                    </a:ext>
                  </a:extLst>
                </p14:cNvPr>
                <p14:cNvContentPartPr/>
                <p14:nvPr/>
              </p14:nvContentPartPr>
              <p14:xfrm>
                <a:off x="3796304" y="1356762"/>
                <a:ext cx="45720" cy="214920"/>
              </p14:xfrm>
            </p:contentPart>
          </mc:Choice>
          <mc:Fallback>
            <p:pic>
              <p:nvPicPr>
                <p:cNvPr id="98" name="Ink 97">
                  <a:extLst>
                    <a:ext uri="{FF2B5EF4-FFF2-40B4-BE49-F238E27FC236}">
                      <a16:creationId xmlns:a16="http://schemas.microsoft.com/office/drawing/2014/main" id="{8B9004F3-86DD-4A8F-7A78-469D12A19B42}"/>
                    </a:ext>
                  </a:extLst>
                </p:cNvPr>
                <p:cNvPicPr/>
                <p:nvPr/>
              </p:nvPicPr>
              <p:blipFill>
                <a:blip r:embed="rId167"/>
                <a:stretch>
                  <a:fillRect/>
                </a:stretch>
              </p:blipFill>
              <p:spPr>
                <a:xfrm>
                  <a:off x="3787664" y="1347762"/>
                  <a:ext cx="63360" cy="232560"/>
                </a:xfrm>
                <a:prstGeom prst="rect">
                  <a:avLst/>
                </a:prstGeom>
              </p:spPr>
            </p:pic>
          </mc:Fallback>
        </mc:AlternateContent>
        <mc:AlternateContent xmlns:mc="http://schemas.openxmlformats.org/markup-compatibility/2006">
          <mc:Choice xmlns:p14="http://schemas.microsoft.com/office/powerpoint/2010/main" Requires="p14">
            <p:contentPart p14:bwMode="auto" r:id="rId168">
              <p14:nvContentPartPr>
                <p14:cNvPr id="99" name="Ink 98">
                  <a:extLst>
                    <a:ext uri="{FF2B5EF4-FFF2-40B4-BE49-F238E27FC236}">
                      <a16:creationId xmlns:a16="http://schemas.microsoft.com/office/drawing/2014/main" id="{D8B7ADA3-436C-FEA8-2F57-98360D047056}"/>
                    </a:ext>
                  </a:extLst>
                </p14:cNvPr>
                <p14:cNvContentPartPr/>
                <p14:nvPr/>
              </p14:nvContentPartPr>
              <p14:xfrm>
                <a:off x="3902864" y="1472682"/>
                <a:ext cx="25560" cy="77760"/>
              </p14:xfrm>
            </p:contentPart>
          </mc:Choice>
          <mc:Fallback>
            <p:pic>
              <p:nvPicPr>
                <p:cNvPr id="99" name="Ink 98">
                  <a:extLst>
                    <a:ext uri="{FF2B5EF4-FFF2-40B4-BE49-F238E27FC236}">
                      <a16:creationId xmlns:a16="http://schemas.microsoft.com/office/drawing/2014/main" id="{D8B7ADA3-436C-FEA8-2F57-98360D047056}"/>
                    </a:ext>
                  </a:extLst>
                </p:cNvPr>
                <p:cNvPicPr/>
                <p:nvPr/>
              </p:nvPicPr>
              <p:blipFill>
                <a:blip r:embed="rId169"/>
                <a:stretch>
                  <a:fillRect/>
                </a:stretch>
              </p:blipFill>
              <p:spPr>
                <a:xfrm>
                  <a:off x="3893864" y="1463682"/>
                  <a:ext cx="43200" cy="95400"/>
                </a:xfrm>
                <a:prstGeom prst="rect">
                  <a:avLst/>
                </a:prstGeom>
              </p:spPr>
            </p:pic>
          </mc:Fallback>
        </mc:AlternateContent>
        <mc:AlternateContent xmlns:mc="http://schemas.openxmlformats.org/markup-compatibility/2006">
          <mc:Choice xmlns:p14="http://schemas.microsoft.com/office/powerpoint/2010/main" Requires="p14">
            <p:contentPart p14:bwMode="auto" r:id="rId170">
              <p14:nvContentPartPr>
                <p14:cNvPr id="100" name="Ink 99">
                  <a:extLst>
                    <a:ext uri="{FF2B5EF4-FFF2-40B4-BE49-F238E27FC236}">
                      <a16:creationId xmlns:a16="http://schemas.microsoft.com/office/drawing/2014/main" id="{33DC3EC0-10FC-51FA-9D0B-8F35A053F684}"/>
                    </a:ext>
                  </a:extLst>
                </p14:cNvPr>
                <p14:cNvContentPartPr/>
                <p14:nvPr/>
              </p14:nvContentPartPr>
              <p14:xfrm>
                <a:off x="3944264" y="1367202"/>
                <a:ext cx="31680" cy="15480"/>
              </p14:xfrm>
            </p:contentPart>
          </mc:Choice>
          <mc:Fallback>
            <p:pic>
              <p:nvPicPr>
                <p:cNvPr id="100" name="Ink 99">
                  <a:extLst>
                    <a:ext uri="{FF2B5EF4-FFF2-40B4-BE49-F238E27FC236}">
                      <a16:creationId xmlns:a16="http://schemas.microsoft.com/office/drawing/2014/main" id="{33DC3EC0-10FC-51FA-9D0B-8F35A053F684}"/>
                    </a:ext>
                  </a:extLst>
                </p:cNvPr>
                <p:cNvPicPr/>
                <p:nvPr/>
              </p:nvPicPr>
              <p:blipFill>
                <a:blip r:embed="rId171"/>
                <a:stretch>
                  <a:fillRect/>
                </a:stretch>
              </p:blipFill>
              <p:spPr>
                <a:xfrm>
                  <a:off x="3935264" y="1358562"/>
                  <a:ext cx="49320" cy="33120"/>
                </a:xfrm>
                <a:prstGeom prst="rect">
                  <a:avLst/>
                </a:prstGeom>
              </p:spPr>
            </p:pic>
          </mc:Fallback>
        </mc:AlternateContent>
        <mc:AlternateContent xmlns:mc="http://schemas.openxmlformats.org/markup-compatibility/2006">
          <mc:Choice xmlns:p14="http://schemas.microsoft.com/office/powerpoint/2010/main" Requires="p14">
            <p:contentPart p14:bwMode="auto" r:id="rId172">
              <p14:nvContentPartPr>
                <p14:cNvPr id="102" name="Ink 101">
                  <a:extLst>
                    <a:ext uri="{FF2B5EF4-FFF2-40B4-BE49-F238E27FC236}">
                      <a16:creationId xmlns:a16="http://schemas.microsoft.com/office/drawing/2014/main" id="{C4DDB6D8-B964-8AFE-B635-4EE2E2C23C63}"/>
                    </a:ext>
                  </a:extLst>
                </p14:cNvPr>
                <p14:cNvContentPartPr/>
                <p14:nvPr/>
              </p14:nvContentPartPr>
              <p14:xfrm>
                <a:off x="3995384" y="1451442"/>
                <a:ext cx="437400" cy="351000"/>
              </p14:xfrm>
            </p:contentPart>
          </mc:Choice>
          <mc:Fallback>
            <p:pic>
              <p:nvPicPr>
                <p:cNvPr id="102" name="Ink 101">
                  <a:extLst>
                    <a:ext uri="{FF2B5EF4-FFF2-40B4-BE49-F238E27FC236}">
                      <a16:creationId xmlns:a16="http://schemas.microsoft.com/office/drawing/2014/main" id="{C4DDB6D8-B964-8AFE-B635-4EE2E2C23C63}"/>
                    </a:ext>
                  </a:extLst>
                </p:cNvPr>
                <p:cNvPicPr/>
                <p:nvPr/>
              </p:nvPicPr>
              <p:blipFill>
                <a:blip r:embed="rId173"/>
                <a:stretch>
                  <a:fillRect/>
                </a:stretch>
              </p:blipFill>
              <p:spPr>
                <a:xfrm>
                  <a:off x="3986744" y="1442442"/>
                  <a:ext cx="455040" cy="368640"/>
                </a:xfrm>
                <a:prstGeom prst="rect">
                  <a:avLst/>
                </a:prstGeom>
              </p:spPr>
            </p:pic>
          </mc:Fallback>
        </mc:AlternateContent>
      </p:grpSp>
      <p:grpSp>
        <p:nvGrpSpPr>
          <p:cNvPr id="108" name="Group 107">
            <a:extLst>
              <a:ext uri="{FF2B5EF4-FFF2-40B4-BE49-F238E27FC236}">
                <a16:creationId xmlns:a16="http://schemas.microsoft.com/office/drawing/2014/main" id="{0C11B732-EFF9-93CB-2DBB-7903CF1CD505}"/>
              </a:ext>
            </a:extLst>
          </p:cNvPr>
          <p:cNvGrpSpPr/>
          <p:nvPr/>
        </p:nvGrpSpPr>
        <p:grpSpPr>
          <a:xfrm>
            <a:off x="1938704" y="1965162"/>
            <a:ext cx="1049760" cy="475920"/>
            <a:chOff x="1938704" y="1965162"/>
            <a:chExt cx="1049760" cy="475920"/>
          </a:xfrm>
        </p:grpSpPr>
        <mc:AlternateContent xmlns:mc="http://schemas.openxmlformats.org/markup-compatibility/2006">
          <mc:Choice xmlns:p14="http://schemas.microsoft.com/office/powerpoint/2010/main" Requires="p14">
            <p:contentPart p14:bwMode="auto" r:id="rId174">
              <p14:nvContentPartPr>
                <p14:cNvPr id="103" name="Ink 102">
                  <a:extLst>
                    <a:ext uri="{FF2B5EF4-FFF2-40B4-BE49-F238E27FC236}">
                      <a16:creationId xmlns:a16="http://schemas.microsoft.com/office/drawing/2014/main" id="{1E684716-B070-50D0-3BD2-5F5F7C1CF43B}"/>
                    </a:ext>
                  </a:extLst>
                </p14:cNvPr>
                <p14:cNvContentPartPr/>
                <p14:nvPr/>
              </p14:nvContentPartPr>
              <p14:xfrm>
                <a:off x="1938704" y="1965162"/>
                <a:ext cx="402840" cy="467280"/>
              </p14:xfrm>
            </p:contentPart>
          </mc:Choice>
          <mc:Fallback>
            <p:pic>
              <p:nvPicPr>
                <p:cNvPr id="103" name="Ink 102">
                  <a:extLst>
                    <a:ext uri="{FF2B5EF4-FFF2-40B4-BE49-F238E27FC236}">
                      <a16:creationId xmlns:a16="http://schemas.microsoft.com/office/drawing/2014/main" id="{1E684716-B070-50D0-3BD2-5F5F7C1CF43B}"/>
                    </a:ext>
                  </a:extLst>
                </p:cNvPr>
                <p:cNvPicPr/>
                <p:nvPr/>
              </p:nvPicPr>
              <p:blipFill>
                <a:blip r:embed="rId175"/>
                <a:stretch>
                  <a:fillRect/>
                </a:stretch>
              </p:blipFill>
              <p:spPr>
                <a:xfrm>
                  <a:off x="1929704" y="1956522"/>
                  <a:ext cx="420480" cy="484920"/>
                </a:xfrm>
                <a:prstGeom prst="rect">
                  <a:avLst/>
                </a:prstGeom>
              </p:spPr>
            </p:pic>
          </mc:Fallback>
        </mc:AlternateContent>
        <mc:AlternateContent xmlns:mc="http://schemas.openxmlformats.org/markup-compatibility/2006">
          <mc:Choice xmlns:p14="http://schemas.microsoft.com/office/powerpoint/2010/main" Requires="p14">
            <p:contentPart p14:bwMode="auto" r:id="rId176">
              <p14:nvContentPartPr>
                <p14:cNvPr id="104" name="Ink 103">
                  <a:extLst>
                    <a:ext uri="{FF2B5EF4-FFF2-40B4-BE49-F238E27FC236}">
                      <a16:creationId xmlns:a16="http://schemas.microsoft.com/office/drawing/2014/main" id="{237506FD-0D15-C551-31F8-ED53E4F4D525}"/>
                    </a:ext>
                  </a:extLst>
                </p14:cNvPr>
                <p14:cNvContentPartPr/>
                <p14:nvPr/>
              </p14:nvContentPartPr>
              <p14:xfrm>
                <a:off x="2392664" y="2292762"/>
                <a:ext cx="272520" cy="148320"/>
              </p14:xfrm>
            </p:contentPart>
          </mc:Choice>
          <mc:Fallback>
            <p:pic>
              <p:nvPicPr>
                <p:cNvPr id="104" name="Ink 103">
                  <a:extLst>
                    <a:ext uri="{FF2B5EF4-FFF2-40B4-BE49-F238E27FC236}">
                      <a16:creationId xmlns:a16="http://schemas.microsoft.com/office/drawing/2014/main" id="{237506FD-0D15-C551-31F8-ED53E4F4D525}"/>
                    </a:ext>
                  </a:extLst>
                </p:cNvPr>
                <p:cNvPicPr/>
                <p:nvPr/>
              </p:nvPicPr>
              <p:blipFill>
                <a:blip r:embed="rId177"/>
                <a:stretch>
                  <a:fillRect/>
                </a:stretch>
              </p:blipFill>
              <p:spPr>
                <a:xfrm>
                  <a:off x="2383664" y="2283762"/>
                  <a:ext cx="290160" cy="165960"/>
                </a:xfrm>
                <a:prstGeom prst="rect">
                  <a:avLst/>
                </a:prstGeom>
              </p:spPr>
            </p:pic>
          </mc:Fallback>
        </mc:AlternateContent>
        <mc:AlternateContent xmlns:mc="http://schemas.openxmlformats.org/markup-compatibility/2006">
          <mc:Choice xmlns:p14="http://schemas.microsoft.com/office/powerpoint/2010/main" Requires="p14">
            <p:contentPart p14:bwMode="auto" r:id="rId178">
              <p14:nvContentPartPr>
                <p14:cNvPr id="107" name="Ink 106">
                  <a:extLst>
                    <a:ext uri="{FF2B5EF4-FFF2-40B4-BE49-F238E27FC236}">
                      <a16:creationId xmlns:a16="http://schemas.microsoft.com/office/drawing/2014/main" id="{E4638756-538E-840E-5A84-2D606C765B8F}"/>
                    </a:ext>
                  </a:extLst>
                </p14:cNvPr>
                <p14:cNvContentPartPr/>
                <p14:nvPr/>
              </p14:nvContentPartPr>
              <p14:xfrm>
                <a:off x="2772104" y="2097282"/>
                <a:ext cx="216360" cy="329040"/>
              </p14:xfrm>
            </p:contentPart>
          </mc:Choice>
          <mc:Fallback>
            <p:pic>
              <p:nvPicPr>
                <p:cNvPr id="107" name="Ink 106">
                  <a:extLst>
                    <a:ext uri="{FF2B5EF4-FFF2-40B4-BE49-F238E27FC236}">
                      <a16:creationId xmlns:a16="http://schemas.microsoft.com/office/drawing/2014/main" id="{E4638756-538E-840E-5A84-2D606C765B8F}"/>
                    </a:ext>
                  </a:extLst>
                </p:cNvPr>
                <p:cNvPicPr/>
                <p:nvPr/>
              </p:nvPicPr>
              <p:blipFill>
                <a:blip r:embed="rId179"/>
                <a:stretch>
                  <a:fillRect/>
                </a:stretch>
              </p:blipFill>
              <p:spPr>
                <a:xfrm>
                  <a:off x="2763104" y="2088642"/>
                  <a:ext cx="234000" cy="346680"/>
                </a:xfrm>
                <a:prstGeom prst="rect">
                  <a:avLst/>
                </a:prstGeom>
              </p:spPr>
            </p:pic>
          </mc:Fallback>
        </mc:AlternateContent>
      </p:grpSp>
      <p:grpSp>
        <p:nvGrpSpPr>
          <p:cNvPr id="115" name="Group 114">
            <a:extLst>
              <a:ext uri="{FF2B5EF4-FFF2-40B4-BE49-F238E27FC236}">
                <a16:creationId xmlns:a16="http://schemas.microsoft.com/office/drawing/2014/main" id="{7FFAD6A1-4418-324D-DDEF-F4FDADBAF22A}"/>
              </a:ext>
            </a:extLst>
          </p:cNvPr>
          <p:cNvGrpSpPr/>
          <p:nvPr/>
        </p:nvGrpSpPr>
        <p:grpSpPr>
          <a:xfrm>
            <a:off x="3284024" y="2092242"/>
            <a:ext cx="276840" cy="295200"/>
            <a:chOff x="3284024" y="2092242"/>
            <a:chExt cx="276840" cy="295200"/>
          </a:xfrm>
        </p:grpSpPr>
        <mc:AlternateContent xmlns:mc="http://schemas.openxmlformats.org/markup-compatibility/2006">
          <mc:Choice xmlns:p14="http://schemas.microsoft.com/office/powerpoint/2010/main" Requires="p14">
            <p:contentPart p14:bwMode="auto" r:id="rId180">
              <p14:nvContentPartPr>
                <p14:cNvPr id="109" name="Ink 108">
                  <a:extLst>
                    <a:ext uri="{FF2B5EF4-FFF2-40B4-BE49-F238E27FC236}">
                      <a16:creationId xmlns:a16="http://schemas.microsoft.com/office/drawing/2014/main" id="{620D23E1-1B6E-FAA6-D35E-D21566781AA3}"/>
                    </a:ext>
                  </a:extLst>
                </p14:cNvPr>
                <p14:cNvContentPartPr/>
                <p14:nvPr/>
              </p14:nvContentPartPr>
              <p14:xfrm>
                <a:off x="3286184" y="2092242"/>
                <a:ext cx="152640" cy="295200"/>
              </p14:xfrm>
            </p:contentPart>
          </mc:Choice>
          <mc:Fallback>
            <p:pic>
              <p:nvPicPr>
                <p:cNvPr id="109" name="Ink 108">
                  <a:extLst>
                    <a:ext uri="{FF2B5EF4-FFF2-40B4-BE49-F238E27FC236}">
                      <a16:creationId xmlns:a16="http://schemas.microsoft.com/office/drawing/2014/main" id="{620D23E1-1B6E-FAA6-D35E-D21566781AA3}"/>
                    </a:ext>
                  </a:extLst>
                </p:cNvPr>
                <p:cNvPicPr/>
                <p:nvPr/>
              </p:nvPicPr>
              <p:blipFill>
                <a:blip r:embed="rId181"/>
                <a:stretch>
                  <a:fillRect/>
                </a:stretch>
              </p:blipFill>
              <p:spPr>
                <a:xfrm>
                  <a:off x="3277544" y="2083602"/>
                  <a:ext cx="170280" cy="312840"/>
                </a:xfrm>
                <a:prstGeom prst="rect">
                  <a:avLst/>
                </a:prstGeom>
              </p:spPr>
            </p:pic>
          </mc:Fallback>
        </mc:AlternateContent>
        <mc:AlternateContent xmlns:mc="http://schemas.openxmlformats.org/markup-compatibility/2006">
          <mc:Choice xmlns:p14="http://schemas.microsoft.com/office/powerpoint/2010/main" Requires="p14">
            <p:contentPart p14:bwMode="auto" r:id="rId182">
              <p14:nvContentPartPr>
                <p14:cNvPr id="110" name="Ink 109">
                  <a:extLst>
                    <a:ext uri="{FF2B5EF4-FFF2-40B4-BE49-F238E27FC236}">
                      <a16:creationId xmlns:a16="http://schemas.microsoft.com/office/drawing/2014/main" id="{11F55AE3-C35E-D700-7423-447B8DE7395D}"/>
                    </a:ext>
                  </a:extLst>
                </p14:cNvPr>
                <p14:cNvContentPartPr/>
                <p14:nvPr/>
              </p14:nvContentPartPr>
              <p14:xfrm>
                <a:off x="3284024" y="2235522"/>
                <a:ext cx="276840" cy="89640"/>
              </p14:xfrm>
            </p:contentPart>
          </mc:Choice>
          <mc:Fallback>
            <p:pic>
              <p:nvPicPr>
                <p:cNvPr id="110" name="Ink 109">
                  <a:extLst>
                    <a:ext uri="{FF2B5EF4-FFF2-40B4-BE49-F238E27FC236}">
                      <a16:creationId xmlns:a16="http://schemas.microsoft.com/office/drawing/2014/main" id="{11F55AE3-C35E-D700-7423-447B8DE7395D}"/>
                    </a:ext>
                  </a:extLst>
                </p:cNvPr>
                <p:cNvPicPr/>
                <p:nvPr/>
              </p:nvPicPr>
              <p:blipFill>
                <a:blip r:embed="rId183"/>
                <a:stretch>
                  <a:fillRect/>
                </a:stretch>
              </p:blipFill>
              <p:spPr>
                <a:xfrm>
                  <a:off x="3275024" y="2226522"/>
                  <a:ext cx="294480" cy="107280"/>
                </a:xfrm>
                <a:prstGeom prst="rect">
                  <a:avLst/>
                </a:prstGeom>
              </p:spPr>
            </p:pic>
          </mc:Fallback>
        </mc:AlternateContent>
      </p:grpSp>
      <p:grpSp>
        <p:nvGrpSpPr>
          <p:cNvPr id="114" name="Group 113">
            <a:extLst>
              <a:ext uri="{FF2B5EF4-FFF2-40B4-BE49-F238E27FC236}">
                <a16:creationId xmlns:a16="http://schemas.microsoft.com/office/drawing/2014/main" id="{3DCE83C1-2810-1CC8-E2FB-6D076783D581}"/>
              </a:ext>
            </a:extLst>
          </p:cNvPr>
          <p:cNvGrpSpPr/>
          <p:nvPr/>
        </p:nvGrpSpPr>
        <p:grpSpPr>
          <a:xfrm>
            <a:off x="3849584" y="2125002"/>
            <a:ext cx="865080" cy="193680"/>
            <a:chOff x="3849584" y="2125002"/>
            <a:chExt cx="865080" cy="193680"/>
          </a:xfrm>
        </p:grpSpPr>
        <mc:AlternateContent xmlns:mc="http://schemas.openxmlformats.org/markup-compatibility/2006">
          <mc:Choice xmlns:p14="http://schemas.microsoft.com/office/powerpoint/2010/main" Requires="p14">
            <p:contentPart p14:bwMode="auto" r:id="rId184">
              <p14:nvContentPartPr>
                <p14:cNvPr id="111" name="Ink 110">
                  <a:extLst>
                    <a:ext uri="{FF2B5EF4-FFF2-40B4-BE49-F238E27FC236}">
                      <a16:creationId xmlns:a16="http://schemas.microsoft.com/office/drawing/2014/main" id="{48287CD9-1434-F583-D926-221E977D117E}"/>
                    </a:ext>
                  </a:extLst>
                </p14:cNvPr>
                <p14:cNvContentPartPr/>
                <p14:nvPr/>
              </p14:nvContentPartPr>
              <p14:xfrm>
                <a:off x="3849584" y="2125002"/>
                <a:ext cx="172800" cy="193320"/>
              </p14:xfrm>
            </p:contentPart>
          </mc:Choice>
          <mc:Fallback>
            <p:pic>
              <p:nvPicPr>
                <p:cNvPr id="111" name="Ink 110">
                  <a:extLst>
                    <a:ext uri="{FF2B5EF4-FFF2-40B4-BE49-F238E27FC236}">
                      <a16:creationId xmlns:a16="http://schemas.microsoft.com/office/drawing/2014/main" id="{48287CD9-1434-F583-D926-221E977D117E}"/>
                    </a:ext>
                  </a:extLst>
                </p:cNvPr>
                <p:cNvPicPr/>
                <p:nvPr/>
              </p:nvPicPr>
              <p:blipFill>
                <a:blip r:embed="rId185"/>
                <a:stretch>
                  <a:fillRect/>
                </a:stretch>
              </p:blipFill>
              <p:spPr>
                <a:xfrm>
                  <a:off x="3840944" y="2116362"/>
                  <a:ext cx="190440" cy="210960"/>
                </a:xfrm>
                <a:prstGeom prst="rect">
                  <a:avLst/>
                </a:prstGeom>
              </p:spPr>
            </p:pic>
          </mc:Fallback>
        </mc:AlternateContent>
        <mc:AlternateContent xmlns:mc="http://schemas.openxmlformats.org/markup-compatibility/2006">
          <mc:Choice xmlns:p14="http://schemas.microsoft.com/office/powerpoint/2010/main" Requires="p14">
            <p:contentPart p14:bwMode="auto" r:id="rId186">
              <p14:nvContentPartPr>
                <p14:cNvPr id="112" name="Ink 111">
                  <a:extLst>
                    <a:ext uri="{FF2B5EF4-FFF2-40B4-BE49-F238E27FC236}">
                      <a16:creationId xmlns:a16="http://schemas.microsoft.com/office/drawing/2014/main" id="{BE28ECF5-5A96-8210-BB92-4439DB3DF2F7}"/>
                    </a:ext>
                  </a:extLst>
                </p14:cNvPr>
                <p14:cNvContentPartPr/>
                <p14:nvPr/>
              </p14:nvContentPartPr>
              <p14:xfrm>
                <a:off x="4076384" y="2173602"/>
                <a:ext cx="194040" cy="127080"/>
              </p14:xfrm>
            </p:contentPart>
          </mc:Choice>
          <mc:Fallback>
            <p:pic>
              <p:nvPicPr>
                <p:cNvPr id="112" name="Ink 111">
                  <a:extLst>
                    <a:ext uri="{FF2B5EF4-FFF2-40B4-BE49-F238E27FC236}">
                      <a16:creationId xmlns:a16="http://schemas.microsoft.com/office/drawing/2014/main" id="{BE28ECF5-5A96-8210-BB92-4439DB3DF2F7}"/>
                    </a:ext>
                  </a:extLst>
                </p:cNvPr>
                <p:cNvPicPr/>
                <p:nvPr/>
              </p:nvPicPr>
              <p:blipFill>
                <a:blip r:embed="rId187"/>
                <a:stretch>
                  <a:fillRect/>
                </a:stretch>
              </p:blipFill>
              <p:spPr>
                <a:xfrm>
                  <a:off x="4067744" y="2164962"/>
                  <a:ext cx="211680" cy="144720"/>
                </a:xfrm>
                <a:prstGeom prst="rect">
                  <a:avLst/>
                </a:prstGeom>
              </p:spPr>
            </p:pic>
          </mc:Fallback>
        </mc:AlternateContent>
        <mc:AlternateContent xmlns:mc="http://schemas.openxmlformats.org/markup-compatibility/2006">
          <mc:Choice xmlns:p14="http://schemas.microsoft.com/office/powerpoint/2010/main" Requires="p14">
            <p:contentPart p14:bwMode="auto" r:id="rId188">
              <p14:nvContentPartPr>
                <p14:cNvPr id="113" name="Ink 112">
                  <a:extLst>
                    <a:ext uri="{FF2B5EF4-FFF2-40B4-BE49-F238E27FC236}">
                      <a16:creationId xmlns:a16="http://schemas.microsoft.com/office/drawing/2014/main" id="{4E3C9C15-006A-FE68-2136-4532FC12F7AA}"/>
                    </a:ext>
                  </a:extLst>
                </p14:cNvPr>
                <p14:cNvContentPartPr/>
                <p14:nvPr/>
              </p14:nvContentPartPr>
              <p14:xfrm>
                <a:off x="4289504" y="2154162"/>
                <a:ext cx="425160" cy="164520"/>
              </p14:xfrm>
            </p:contentPart>
          </mc:Choice>
          <mc:Fallback>
            <p:pic>
              <p:nvPicPr>
                <p:cNvPr id="113" name="Ink 112">
                  <a:extLst>
                    <a:ext uri="{FF2B5EF4-FFF2-40B4-BE49-F238E27FC236}">
                      <a16:creationId xmlns:a16="http://schemas.microsoft.com/office/drawing/2014/main" id="{4E3C9C15-006A-FE68-2136-4532FC12F7AA}"/>
                    </a:ext>
                  </a:extLst>
                </p:cNvPr>
                <p:cNvPicPr/>
                <p:nvPr/>
              </p:nvPicPr>
              <p:blipFill>
                <a:blip r:embed="rId189"/>
                <a:stretch>
                  <a:fillRect/>
                </a:stretch>
              </p:blipFill>
              <p:spPr>
                <a:xfrm>
                  <a:off x="4280864" y="2145522"/>
                  <a:ext cx="442800" cy="182160"/>
                </a:xfrm>
                <a:prstGeom prst="rect">
                  <a:avLst/>
                </a:prstGeom>
              </p:spPr>
            </p:pic>
          </mc:Fallback>
        </mc:AlternateContent>
      </p:grpSp>
      <p:grpSp>
        <p:nvGrpSpPr>
          <p:cNvPr id="145" name="Group 144">
            <a:extLst>
              <a:ext uri="{FF2B5EF4-FFF2-40B4-BE49-F238E27FC236}">
                <a16:creationId xmlns:a16="http://schemas.microsoft.com/office/drawing/2014/main" id="{693DFB3C-01AA-2B75-65C5-01E8CE306463}"/>
              </a:ext>
            </a:extLst>
          </p:cNvPr>
          <p:cNvGrpSpPr/>
          <p:nvPr/>
        </p:nvGrpSpPr>
        <p:grpSpPr>
          <a:xfrm>
            <a:off x="2018264" y="2675802"/>
            <a:ext cx="3483360" cy="777240"/>
            <a:chOff x="2018264" y="2675802"/>
            <a:chExt cx="3483360" cy="777240"/>
          </a:xfrm>
        </p:grpSpPr>
        <mc:AlternateContent xmlns:mc="http://schemas.openxmlformats.org/markup-compatibility/2006">
          <mc:Choice xmlns:p14="http://schemas.microsoft.com/office/powerpoint/2010/main" Requires="p14">
            <p:contentPart p14:bwMode="auto" r:id="rId190">
              <p14:nvContentPartPr>
                <p14:cNvPr id="116" name="Ink 115">
                  <a:extLst>
                    <a:ext uri="{FF2B5EF4-FFF2-40B4-BE49-F238E27FC236}">
                      <a16:creationId xmlns:a16="http://schemas.microsoft.com/office/drawing/2014/main" id="{E98962FE-3D6E-E56E-ED1B-C06F36CB2819}"/>
                    </a:ext>
                  </a:extLst>
                </p14:cNvPr>
                <p14:cNvContentPartPr/>
                <p14:nvPr/>
              </p14:nvContentPartPr>
              <p14:xfrm>
                <a:off x="2057144" y="2898642"/>
                <a:ext cx="45000" cy="202320"/>
              </p14:xfrm>
            </p:contentPart>
          </mc:Choice>
          <mc:Fallback>
            <p:pic>
              <p:nvPicPr>
                <p:cNvPr id="116" name="Ink 115">
                  <a:extLst>
                    <a:ext uri="{FF2B5EF4-FFF2-40B4-BE49-F238E27FC236}">
                      <a16:creationId xmlns:a16="http://schemas.microsoft.com/office/drawing/2014/main" id="{E98962FE-3D6E-E56E-ED1B-C06F36CB2819}"/>
                    </a:ext>
                  </a:extLst>
                </p:cNvPr>
                <p:cNvPicPr/>
                <p:nvPr/>
              </p:nvPicPr>
              <p:blipFill>
                <a:blip r:embed="rId191"/>
                <a:stretch>
                  <a:fillRect/>
                </a:stretch>
              </p:blipFill>
              <p:spPr>
                <a:xfrm>
                  <a:off x="2048144" y="2890002"/>
                  <a:ext cx="62640" cy="219960"/>
                </a:xfrm>
                <a:prstGeom prst="rect">
                  <a:avLst/>
                </a:prstGeom>
              </p:spPr>
            </p:pic>
          </mc:Fallback>
        </mc:AlternateContent>
        <mc:AlternateContent xmlns:mc="http://schemas.openxmlformats.org/markup-compatibility/2006">
          <mc:Choice xmlns:p14="http://schemas.microsoft.com/office/powerpoint/2010/main" Requires="p14">
            <p:contentPart p14:bwMode="auto" r:id="rId192">
              <p14:nvContentPartPr>
                <p14:cNvPr id="117" name="Ink 116">
                  <a:extLst>
                    <a:ext uri="{FF2B5EF4-FFF2-40B4-BE49-F238E27FC236}">
                      <a16:creationId xmlns:a16="http://schemas.microsoft.com/office/drawing/2014/main" id="{6888C08B-F70C-9FB6-902A-2710D8381D17}"/>
                    </a:ext>
                  </a:extLst>
                </p14:cNvPr>
                <p14:cNvContentPartPr/>
                <p14:nvPr/>
              </p14:nvContentPartPr>
              <p14:xfrm>
                <a:off x="2018264" y="2774082"/>
                <a:ext cx="323640" cy="319320"/>
              </p14:xfrm>
            </p:contentPart>
          </mc:Choice>
          <mc:Fallback>
            <p:pic>
              <p:nvPicPr>
                <p:cNvPr id="117" name="Ink 116">
                  <a:extLst>
                    <a:ext uri="{FF2B5EF4-FFF2-40B4-BE49-F238E27FC236}">
                      <a16:creationId xmlns:a16="http://schemas.microsoft.com/office/drawing/2014/main" id="{6888C08B-F70C-9FB6-902A-2710D8381D17}"/>
                    </a:ext>
                  </a:extLst>
                </p:cNvPr>
                <p:cNvPicPr/>
                <p:nvPr/>
              </p:nvPicPr>
              <p:blipFill>
                <a:blip r:embed="rId193"/>
                <a:stretch>
                  <a:fillRect/>
                </a:stretch>
              </p:blipFill>
              <p:spPr>
                <a:xfrm>
                  <a:off x="2009264" y="2765082"/>
                  <a:ext cx="341280" cy="336960"/>
                </a:xfrm>
                <a:prstGeom prst="rect">
                  <a:avLst/>
                </a:prstGeom>
              </p:spPr>
            </p:pic>
          </mc:Fallback>
        </mc:AlternateContent>
        <mc:AlternateContent xmlns:mc="http://schemas.openxmlformats.org/markup-compatibility/2006">
          <mc:Choice xmlns:p14="http://schemas.microsoft.com/office/powerpoint/2010/main" Requires="p14">
            <p:contentPart p14:bwMode="auto" r:id="rId194">
              <p14:nvContentPartPr>
                <p14:cNvPr id="118" name="Ink 117">
                  <a:extLst>
                    <a:ext uri="{FF2B5EF4-FFF2-40B4-BE49-F238E27FC236}">
                      <a16:creationId xmlns:a16="http://schemas.microsoft.com/office/drawing/2014/main" id="{CC58EF8C-FE0F-07B8-652A-BD62F59288B7}"/>
                    </a:ext>
                  </a:extLst>
                </p14:cNvPr>
                <p14:cNvContentPartPr/>
                <p14:nvPr/>
              </p14:nvContentPartPr>
              <p14:xfrm>
                <a:off x="2438384" y="2943282"/>
                <a:ext cx="142200" cy="132480"/>
              </p14:xfrm>
            </p:contentPart>
          </mc:Choice>
          <mc:Fallback>
            <p:pic>
              <p:nvPicPr>
                <p:cNvPr id="118" name="Ink 117">
                  <a:extLst>
                    <a:ext uri="{FF2B5EF4-FFF2-40B4-BE49-F238E27FC236}">
                      <a16:creationId xmlns:a16="http://schemas.microsoft.com/office/drawing/2014/main" id="{CC58EF8C-FE0F-07B8-652A-BD62F59288B7}"/>
                    </a:ext>
                  </a:extLst>
                </p:cNvPr>
                <p:cNvPicPr/>
                <p:nvPr/>
              </p:nvPicPr>
              <p:blipFill>
                <a:blip r:embed="rId195"/>
                <a:stretch>
                  <a:fillRect/>
                </a:stretch>
              </p:blipFill>
              <p:spPr>
                <a:xfrm>
                  <a:off x="2429744" y="2934282"/>
                  <a:ext cx="159840" cy="150120"/>
                </a:xfrm>
                <a:prstGeom prst="rect">
                  <a:avLst/>
                </a:prstGeom>
              </p:spPr>
            </p:pic>
          </mc:Fallback>
        </mc:AlternateContent>
        <mc:AlternateContent xmlns:mc="http://schemas.openxmlformats.org/markup-compatibility/2006">
          <mc:Choice xmlns:p14="http://schemas.microsoft.com/office/powerpoint/2010/main" Requires="p14">
            <p:contentPart p14:bwMode="auto" r:id="rId196">
              <p14:nvContentPartPr>
                <p14:cNvPr id="119" name="Ink 118">
                  <a:extLst>
                    <a:ext uri="{FF2B5EF4-FFF2-40B4-BE49-F238E27FC236}">
                      <a16:creationId xmlns:a16="http://schemas.microsoft.com/office/drawing/2014/main" id="{B51C601E-365A-42D2-4666-09EF026C64EF}"/>
                    </a:ext>
                  </a:extLst>
                </p14:cNvPr>
                <p14:cNvContentPartPr/>
                <p14:nvPr/>
              </p14:nvContentPartPr>
              <p14:xfrm>
                <a:off x="2689664" y="2829162"/>
                <a:ext cx="39240" cy="225360"/>
              </p14:xfrm>
            </p:contentPart>
          </mc:Choice>
          <mc:Fallback>
            <p:pic>
              <p:nvPicPr>
                <p:cNvPr id="119" name="Ink 118">
                  <a:extLst>
                    <a:ext uri="{FF2B5EF4-FFF2-40B4-BE49-F238E27FC236}">
                      <a16:creationId xmlns:a16="http://schemas.microsoft.com/office/drawing/2014/main" id="{B51C601E-365A-42D2-4666-09EF026C64EF}"/>
                    </a:ext>
                  </a:extLst>
                </p:cNvPr>
                <p:cNvPicPr/>
                <p:nvPr/>
              </p:nvPicPr>
              <p:blipFill>
                <a:blip r:embed="rId197"/>
                <a:stretch>
                  <a:fillRect/>
                </a:stretch>
              </p:blipFill>
              <p:spPr>
                <a:xfrm>
                  <a:off x="2681024" y="2820162"/>
                  <a:ext cx="56880" cy="243000"/>
                </a:xfrm>
                <a:prstGeom prst="rect">
                  <a:avLst/>
                </a:prstGeom>
              </p:spPr>
            </p:pic>
          </mc:Fallback>
        </mc:AlternateContent>
        <mc:AlternateContent xmlns:mc="http://schemas.openxmlformats.org/markup-compatibility/2006">
          <mc:Choice xmlns:p14="http://schemas.microsoft.com/office/powerpoint/2010/main" Requires="p14">
            <p:contentPart p14:bwMode="auto" r:id="rId198">
              <p14:nvContentPartPr>
                <p14:cNvPr id="120" name="Ink 119">
                  <a:extLst>
                    <a:ext uri="{FF2B5EF4-FFF2-40B4-BE49-F238E27FC236}">
                      <a16:creationId xmlns:a16="http://schemas.microsoft.com/office/drawing/2014/main" id="{08967648-1EEA-FAF1-E463-4D2C4EA545FB}"/>
                    </a:ext>
                  </a:extLst>
                </p14:cNvPr>
                <p14:cNvContentPartPr/>
                <p14:nvPr/>
              </p14:nvContentPartPr>
              <p14:xfrm>
                <a:off x="2666984" y="2860482"/>
                <a:ext cx="280440" cy="190800"/>
              </p14:xfrm>
            </p:contentPart>
          </mc:Choice>
          <mc:Fallback>
            <p:pic>
              <p:nvPicPr>
                <p:cNvPr id="120" name="Ink 119">
                  <a:extLst>
                    <a:ext uri="{FF2B5EF4-FFF2-40B4-BE49-F238E27FC236}">
                      <a16:creationId xmlns:a16="http://schemas.microsoft.com/office/drawing/2014/main" id="{08967648-1EEA-FAF1-E463-4D2C4EA545FB}"/>
                    </a:ext>
                  </a:extLst>
                </p:cNvPr>
                <p:cNvPicPr/>
                <p:nvPr/>
              </p:nvPicPr>
              <p:blipFill>
                <a:blip r:embed="rId199"/>
                <a:stretch>
                  <a:fillRect/>
                </a:stretch>
              </p:blipFill>
              <p:spPr>
                <a:xfrm>
                  <a:off x="2658344" y="2851482"/>
                  <a:ext cx="298080" cy="208440"/>
                </a:xfrm>
                <a:prstGeom prst="rect">
                  <a:avLst/>
                </a:prstGeom>
              </p:spPr>
            </p:pic>
          </mc:Fallback>
        </mc:AlternateContent>
        <mc:AlternateContent xmlns:mc="http://schemas.openxmlformats.org/markup-compatibility/2006">
          <mc:Choice xmlns:p14="http://schemas.microsoft.com/office/powerpoint/2010/main" Requires="p14">
            <p:contentPart p14:bwMode="auto" r:id="rId200">
              <p14:nvContentPartPr>
                <p14:cNvPr id="121" name="Ink 120">
                  <a:extLst>
                    <a:ext uri="{FF2B5EF4-FFF2-40B4-BE49-F238E27FC236}">
                      <a16:creationId xmlns:a16="http://schemas.microsoft.com/office/drawing/2014/main" id="{78A556DD-C757-2BB2-81C7-5B602C53FABB}"/>
                    </a:ext>
                  </a:extLst>
                </p14:cNvPr>
                <p14:cNvContentPartPr/>
                <p14:nvPr/>
              </p14:nvContentPartPr>
              <p14:xfrm>
                <a:off x="3231464" y="2870922"/>
                <a:ext cx="110520" cy="184320"/>
              </p14:xfrm>
            </p:contentPart>
          </mc:Choice>
          <mc:Fallback>
            <p:pic>
              <p:nvPicPr>
                <p:cNvPr id="121" name="Ink 120">
                  <a:extLst>
                    <a:ext uri="{FF2B5EF4-FFF2-40B4-BE49-F238E27FC236}">
                      <a16:creationId xmlns:a16="http://schemas.microsoft.com/office/drawing/2014/main" id="{78A556DD-C757-2BB2-81C7-5B602C53FABB}"/>
                    </a:ext>
                  </a:extLst>
                </p:cNvPr>
                <p:cNvPicPr/>
                <p:nvPr/>
              </p:nvPicPr>
              <p:blipFill>
                <a:blip r:embed="rId201"/>
                <a:stretch>
                  <a:fillRect/>
                </a:stretch>
              </p:blipFill>
              <p:spPr>
                <a:xfrm>
                  <a:off x="3222464" y="2862282"/>
                  <a:ext cx="128160" cy="201960"/>
                </a:xfrm>
                <a:prstGeom prst="rect">
                  <a:avLst/>
                </a:prstGeom>
              </p:spPr>
            </p:pic>
          </mc:Fallback>
        </mc:AlternateContent>
        <mc:AlternateContent xmlns:mc="http://schemas.openxmlformats.org/markup-compatibility/2006">
          <mc:Choice xmlns:p14="http://schemas.microsoft.com/office/powerpoint/2010/main" Requires="p14">
            <p:contentPart p14:bwMode="auto" r:id="rId202">
              <p14:nvContentPartPr>
                <p14:cNvPr id="122" name="Ink 121">
                  <a:extLst>
                    <a:ext uri="{FF2B5EF4-FFF2-40B4-BE49-F238E27FC236}">
                      <a16:creationId xmlns:a16="http://schemas.microsoft.com/office/drawing/2014/main" id="{AFFBFEB1-F854-A42B-A1B0-9E03FDB0A828}"/>
                    </a:ext>
                  </a:extLst>
                </p14:cNvPr>
                <p14:cNvContentPartPr/>
                <p14:nvPr/>
              </p14:nvContentPartPr>
              <p14:xfrm>
                <a:off x="3424424" y="2873802"/>
                <a:ext cx="131760" cy="136080"/>
              </p14:xfrm>
            </p:contentPart>
          </mc:Choice>
          <mc:Fallback>
            <p:pic>
              <p:nvPicPr>
                <p:cNvPr id="122" name="Ink 121">
                  <a:extLst>
                    <a:ext uri="{FF2B5EF4-FFF2-40B4-BE49-F238E27FC236}">
                      <a16:creationId xmlns:a16="http://schemas.microsoft.com/office/drawing/2014/main" id="{AFFBFEB1-F854-A42B-A1B0-9E03FDB0A828}"/>
                    </a:ext>
                  </a:extLst>
                </p:cNvPr>
                <p:cNvPicPr/>
                <p:nvPr/>
              </p:nvPicPr>
              <p:blipFill>
                <a:blip r:embed="rId203"/>
                <a:stretch>
                  <a:fillRect/>
                </a:stretch>
              </p:blipFill>
              <p:spPr>
                <a:xfrm>
                  <a:off x="3415784" y="2865162"/>
                  <a:ext cx="149400" cy="153720"/>
                </a:xfrm>
                <a:prstGeom prst="rect">
                  <a:avLst/>
                </a:prstGeom>
              </p:spPr>
            </p:pic>
          </mc:Fallback>
        </mc:AlternateContent>
        <mc:AlternateContent xmlns:mc="http://schemas.openxmlformats.org/markup-compatibility/2006">
          <mc:Choice xmlns:p14="http://schemas.microsoft.com/office/powerpoint/2010/main" Requires="p14">
            <p:contentPart p14:bwMode="auto" r:id="rId204">
              <p14:nvContentPartPr>
                <p14:cNvPr id="123" name="Ink 122">
                  <a:extLst>
                    <a:ext uri="{FF2B5EF4-FFF2-40B4-BE49-F238E27FC236}">
                      <a16:creationId xmlns:a16="http://schemas.microsoft.com/office/drawing/2014/main" id="{FBBE9E9B-C490-68D7-E113-BB66DBABE92A}"/>
                    </a:ext>
                  </a:extLst>
                </p14:cNvPr>
                <p14:cNvContentPartPr/>
                <p14:nvPr/>
              </p14:nvContentPartPr>
              <p14:xfrm>
                <a:off x="3616664" y="2855802"/>
                <a:ext cx="189000" cy="175320"/>
              </p14:xfrm>
            </p:contentPart>
          </mc:Choice>
          <mc:Fallback>
            <p:pic>
              <p:nvPicPr>
                <p:cNvPr id="123" name="Ink 122">
                  <a:extLst>
                    <a:ext uri="{FF2B5EF4-FFF2-40B4-BE49-F238E27FC236}">
                      <a16:creationId xmlns:a16="http://schemas.microsoft.com/office/drawing/2014/main" id="{FBBE9E9B-C490-68D7-E113-BB66DBABE92A}"/>
                    </a:ext>
                  </a:extLst>
                </p:cNvPr>
                <p:cNvPicPr/>
                <p:nvPr/>
              </p:nvPicPr>
              <p:blipFill>
                <a:blip r:embed="rId205"/>
                <a:stretch>
                  <a:fillRect/>
                </a:stretch>
              </p:blipFill>
              <p:spPr>
                <a:xfrm>
                  <a:off x="3608024" y="2847162"/>
                  <a:ext cx="206640" cy="192960"/>
                </a:xfrm>
                <a:prstGeom prst="rect">
                  <a:avLst/>
                </a:prstGeom>
              </p:spPr>
            </p:pic>
          </mc:Fallback>
        </mc:AlternateContent>
        <mc:AlternateContent xmlns:mc="http://schemas.openxmlformats.org/markup-compatibility/2006">
          <mc:Choice xmlns:p14="http://schemas.microsoft.com/office/powerpoint/2010/main" Requires="p14">
            <p:contentPart p14:bwMode="auto" r:id="rId206">
              <p14:nvContentPartPr>
                <p14:cNvPr id="124" name="Ink 123">
                  <a:extLst>
                    <a:ext uri="{FF2B5EF4-FFF2-40B4-BE49-F238E27FC236}">
                      <a16:creationId xmlns:a16="http://schemas.microsoft.com/office/drawing/2014/main" id="{5A354CA1-3FBC-810A-D96D-DEC6CF346366}"/>
                    </a:ext>
                  </a:extLst>
                </p14:cNvPr>
                <p14:cNvContentPartPr/>
                <p14:nvPr/>
              </p14:nvContentPartPr>
              <p14:xfrm>
                <a:off x="4055504" y="2829522"/>
                <a:ext cx="156600" cy="148680"/>
              </p14:xfrm>
            </p:contentPart>
          </mc:Choice>
          <mc:Fallback>
            <p:pic>
              <p:nvPicPr>
                <p:cNvPr id="124" name="Ink 123">
                  <a:extLst>
                    <a:ext uri="{FF2B5EF4-FFF2-40B4-BE49-F238E27FC236}">
                      <a16:creationId xmlns:a16="http://schemas.microsoft.com/office/drawing/2014/main" id="{5A354CA1-3FBC-810A-D96D-DEC6CF346366}"/>
                    </a:ext>
                  </a:extLst>
                </p:cNvPr>
                <p:cNvPicPr/>
                <p:nvPr/>
              </p:nvPicPr>
              <p:blipFill>
                <a:blip r:embed="rId207"/>
                <a:stretch>
                  <a:fillRect/>
                </a:stretch>
              </p:blipFill>
              <p:spPr>
                <a:xfrm>
                  <a:off x="4046864" y="2820522"/>
                  <a:ext cx="174240" cy="166320"/>
                </a:xfrm>
                <a:prstGeom prst="rect">
                  <a:avLst/>
                </a:prstGeom>
              </p:spPr>
            </p:pic>
          </mc:Fallback>
        </mc:AlternateContent>
        <mc:AlternateContent xmlns:mc="http://schemas.openxmlformats.org/markup-compatibility/2006">
          <mc:Choice xmlns:p14="http://schemas.microsoft.com/office/powerpoint/2010/main" Requires="p14">
            <p:contentPart p14:bwMode="auto" r:id="rId208">
              <p14:nvContentPartPr>
                <p14:cNvPr id="125" name="Ink 124">
                  <a:extLst>
                    <a:ext uri="{FF2B5EF4-FFF2-40B4-BE49-F238E27FC236}">
                      <a16:creationId xmlns:a16="http://schemas.microsoft.com/office/drawing/2014/main" id="{CDA6843F-F0D1-4296-903E-39ED1B823B72}"/>
                    </a:ext>
                  </a:extLst>
                </p14:cNvPr>
                <p14:cNvContentPartPr/>
                <p14:nvPr/>
              </p14:nvContentPartPr>
              <p14:xfrm>
                <a:off x="4279064" y="2841402"/>
                <a:ext cx="132840" cy="95400"/>
              </p14:xfrm>
            </p:contentPart>
          </mc:Choice>
          <mc:Fallback>
            <p:pic>
              <p:nvPicPr>
                <p:cNvPr id="125" name="Ink 124">
                  <a:extLst>
                    <a:ext uri="{FF2B5EF4-FFF2-40B4-BE49-F238E27FC236}">
                      <a16:creationId xmlns:a16="http://schemas.microsoft.com/office/drawing/2014/main" id="{CDA6843F-F0D1-4296-903E-39ED1B823B72}"/>
                    </a:ext>
                  </a:extLst>
                </p:cNvPr>
                <p:cNvPicPr/>
                <p:nvPr/>
              </p:nvPicPr>
              <p:blipFill>
                <a:blip r:embed="rId209"/>
                <a:stretch>
                  <a:fillRect/>
                </a:stretch>
              </p:blipFill>
              <p:spPr>
                <a:xfrm>
                  <a:off x="4270064" y="2832402"/>
                  <a:ext cx="150480" cy="113040"/>
                </a:xfrm>
                <a:prstGeom prst="rect">
                  <a:avLst/>
                </a:prstGeom>
              </p:spPr>
            </p:pic>
          </mc:Fallback>
        </mc:AlternateContent>
        <mc:AlternateContent xmlns:mc="http://schemas.openxmlformats.org/markup-compatibility/2006">
          <mc:Choice xmlns:p14="http://schemas.microsoft.com/office/powerpoint/2010/main" Requires="p14">
            <p:contentPart p14:bwMode="auto" r:id="rId210">
              <p14:nvContentPartPr>
                <p14:cNvPr id="126" name="Ink 125">
                  <a:extLst>
                    <a:ext uri="{FF2B5EF4-FFF2-40B4-BE49-F238E27FC236}">
                      <a16:creationId xmlns:a16="http://schemas.microsoft.com/office/drawing/2014/main" id="{23CB866A-5F0D-4275-0ABF-C280FA87E13B}"/>
                    </a:ext>
                  </a:extLst>
                </p14:cNvPr>
                <p14:cNvContentPartPr/>
                <p14:nvPr/>
              </p14:nvContentPartPr>
              <p14:xfrm>
                <a:off x="4520624" y="2881002"/>
                <a:ext cx="102240" cy="8280"/>
              </p14:xfrm>
            </p:contentPart>
          </mc:Choice>
          <mc:Fallback>
            <p:pic>
              <p:nvPicPr>
                <p:cNvPr id="126" name="Ink 125">
                  <a:extLst>
                    <a:ext uri="{FF2B5EF4-FFF2-40B4-BE49-F238E27FC236}">
                      <a16:creationId xmlns:a16="http://schemas.microsoft.com/office/drawing/2014/main" id="{23CB866A-5F0D-4275-0ABF-C280FA87E13B}"/>
                    </a:ext>
                  </a:extLst>
                </p:cNvPr>
                <p:cNvPicPr/>
                <p:nvPr/>
              </p:nvPicPr>
              <p:blipFill>
                <a:blip r:embed="rId211"/>
                <a:stretch>
                  <a:fillRect/>
                </a:stretch>
              </p:blipFill>
              <p:spPr>
                <a:xfrm>
                  <a:off x="4511624" y="2872002"/>
                  <a:ext cx="119880" cy="25920"/>
                </a:xfrm>
                <a:prstGeom prst="rect">
                  <a:avLst/>
                </a:prstGeom>
              </p:spPr>
            </p:pic>
          </mc:Fallback>
        </mc:AlternateContent>
        <mc:AlternateContent xmlns:mc="http://schemas.openxmlformats.org/markup-compatibility/2006">
          <mc:Choice xmlns:p14="http://schemas.microsoft.com/office/powerpoint/2010/main" Requires="p14">
            <p:contentPart p14:bwMode="auto" r:id="rId212">
              <p14:nvContentPartPr>
                <p14:cNvPr id="127" name="Ink 126">
                  <a:extLst>
                    <a:ext uri="{FF2B5EF4-FFF2-40B4-BE49-F238E27FC236}">
                      <a16:creationId xmlns:a16="http://schemas.microsoft.com/office/drawing/2014/main" id="{172AD282-BCD8-089E-89CF-16AD1B8484CE}"/>
                    </a:ext>
                  </a:extLst>
                </p14:cNvPr>
                <p14:cNvContentPartPr/>
                <p14:nvPr/>
              </p14:nvContentPartPr>
              <p14:xfrm>
                <a:off x="4709264" y="2778762"/>
                <a:ext cx="122040" cy="174960"/>
              </p14:xfrm>
            </p:contentPart>
          </mc:Choice>
          <mc:Fallback>
            <p:pic>
              <p:nvPicPr>
                <p:cNvPr id="127" name="Ink 126">
                  <a:extLst>
                    <a:ext uri="{FF2B5EF4-FFF2-40B4-BE49-F238E27FC236}">
                      <a16:creationId xmlns:a16="http://schemas.microsoft.com/office/drawing/2014/main" id="{172AD282-BCD8-089E-89CF-16AD1B8484CE}"/>
                    </a:ext>
                  </a:extLst>
                </p:cNvPr>
                <p:cNvPicPr/>
                <p:nvPr/>
              </p:nvPicPr>
              <p:blipFill>
                <a:blip r:embed="rId213"/>
                <a:stretch>
                  <a:fillRect/>
                </a:stretch>
              </p:blipFill>
              <p:spPr>
                <a:xfrm>
                  <a:off x="4700264" y="2769762"/>
                  <a:ext cx="139680" cy="192600"/>
                </a:xfrm>
                <a:prstGeom prst="rect">
                  <a:avLst/>
                </a:prstGeom>
              </p:spPr>
            </p:pic>
          </mc:Fallback>
        </mc:AlternateContent>
        <mc:AlternateContent xmlns:mc="http://schemas.openxmlformats.org/markup-compatibility/2006">
          <mc:Choice xmlns:p14="http://schemas.microsoft.com/office/powerpoint/2010/main" Requires="p14">
            <p:contentPart p14:bwMode="auto" r:id="rId214">
              <p14:nvContentPartPr>
                <p14:cNvPr id="128" name="Ink 127">
                  <a:extLst>
                    <a:ext uri="{FF2B5EF4-FFF2-40B4-BE49-F238E27FC236}">
                      <a16:creationId xmlns:a16="http://schemas.microsoft.com/office/drawing/2014/main" id="{03DCBE88-B094-EBC0-BF2B-3F9ADEC26E4A}"/>
                    </a:ext>
                  </a:extLst>
                </p14:cNvPr>
                <p14:cNvContentPartPr/>
                <p14:nvPr/>
              </p14:nvContentPartPr>
              <p14:xfrm>
                <a:off x="4891064" y="2811882"/>
                <a:ext cx="107640" cy="121680"/>
              </p14:xfrm>
            </p:contentPart>
          </mc:Choice>
          <mc:Fallback>
            <p:pic>
              <p:nvPicPr>
                <p:cNvPr id="128" name="Ink 127">
                  <a:extLst>
                    <a:ext uri="{FF2B5EF4-FFF2-40B4-BE49-F238E27FC236}">
                      <a16:creationId xmlns:a16="http://schemas.microsoft.com/office/drawing/2014/main" id="{03DCBE88-B094-EBC0-BF2B-3F9ADEC26E4A}"/>
                    </a:ext>
                  </a:extLst>
                </p:cNvPr>
                <p:cNvPicPr/>
                <p:nvPr/>
              </p:nvPicPr>
              <p:blipFill>
                <a:blip r:embed="rId215"/>
                <a:stretch>
                  <a:fillRect/>
                </a:stretch>
              </p:blipFill>
              <p:spPr>
                <a:xfrm>
                  <a:off x="4882064" y="2802882"/>
                  <a:ext cx="125280" cy="139320"/>
                </a:xfrm>
                <a:prstGeom prst="rect">
                  <a:avLst/>
                </a:prstGeom>
              </p:spPr>
            </p:pic>
          </mc:Fallback>
        </mc:AlternateContent>
        <mc:AlternateContent xmlns:mc="http://schemas.openxmlformats.org/markup-compatibility/2006">
          <mc:Choice xmlns:p14="http://schemas.microsoft.com/office/powerpoint/2010/main" Requires="p14">
            <p:contentPart p14:bwMode="auto" r:id="rId216">
              <p14:nvContentPartPr>
                <p14:cNvPr id="129" name="Ink 128">
                  <a:extLst>
                    <a:ext uri="{FF2B5EF4-FFF2-40B4-BE49-F238E27FC236}">
                      <a16:creationId xmlns:a16="http://schemas.microsoft.com/office/drawing/2014/main" id="{924F0DDC-DF4C-45C8-1BE3-3F0C2FFD9B9E}"/>
                    </a:ext>
                  </a:extLst>
                </p14:cNvPr>
                <p14:cNvContentPartPr/>
                <p14:nvPr/>
              </p14:nvContentPartPr>
              <p14:xfrm>
                <a:off x="4928504" y="2779482"/>
                <a:ext cx="94320" cy="190800"/>
              </p14:xfrm>
            </p:contentPart>
          </mc:Choice>
          <mc:Fallback>
            <p:pic>
              <p:nvPicPr>
                <p:cNvPr id="129" name="Ink 128">
                  <a:extLst>
                    <a:ext uri="{FF2B5EF4-FFF2-40B4-BE49-F238E27FC236}">
                      <a16:creationId xmlns:a16="http://schemas.microsoft.com/office/drawing/2014/main" id="{924F0DDC-DF4C-45C8-1BE3-3F0C2FFD9B9E}"/>
                    </a:ext>
                  </a:extLst>
                </p:cNvPr>
                <p:cNvPicPr/>
                <p:nvPr/>
              </p:nvPicPr>
              <p:blipFill>
                <a:blip r:embed="rId217"/>
                <a:stretch>
                  <a:fillRect/>
                </a:stretch>
              </p:blipFill>
              <p:spPr>
                <a:xfrm>
                  <a:off x="4919864" y="2770842"/>
                  <a:ext cx="111960" cy="208440"/>
                </a:xfrm>
                <a:prstGeom prst="rect">
                  <a:avLst/>
                </a:prstGeom>
              </p:spPr>
            </p:pic>
          </mc:Fallback>
        </mc:AlternateContent>
        <mc:AlternateContent xmlns:mc="http://schemas.openxmlformats.org/markup-compatibility/2006">
          <mc:Choice xmlns:p14="http://schemas.microsoft.com/office/powerpoint/2010/main" Requires="p14">
            <p:contentPart p14:bwMode="auto" r:id="rId218">
              <p14:nvContentPartPr>
                <p14:cNvPr id="130" name="Ink 129">
                  <a:extLst>
                    <a:ext uri="{FF2B5EF4-FFF2-40B4-BE49-F238E27FC236}">
                      <a16:creationId xmlns:a16="http://schemas.microsoft.com/office/drawing/2014/main" id="{2C55E555-6398-2721-2BAF-5F79EC0C5802}"/>
                    </a:ext>
                  </a:extLst>
                </p14:cNvPr>
                <p14:cNvContentPartPr/>
                <p14:nvPr/>
              </p14:nvContentPartPr>
              <p14:xfrm>
                <a:off x="5088704" y="2807202"/>
                <a:ext cx="8280" cy="133560"/>
              </p14:xfrm>
            </p:contentPart>
          </mc:Choice>
          <mc:Fallback>
            <p:pic>
              <p:nvPicPr>
                <p:cNvPr id="130" name="Ink 129">
                  <a:extLst>
                    <a:ext uri="{FF2B5EF4-FFF2-40B4-BE49-F238E27FC236}">
                      <a16:creationId xmlns:a16="http://schemas.microsoft.com/office/drawing/2014/main" id="{2C55E555-6398-2721-2BAF-5F79EC0C5802}"/>
                    </a:ext>
                  </a:extLst>
                </p:cNvPr>
                <p:cNvPicPr/>
                <p:nvPr/>
              </p:nvPicPr>
              <p:blipFill>
                <a:blip r:embed="rId219"/>
                <a:stretch>
                  <a:fillRect/>
                </a:stretch>
              </p:blipFill>
              <p:spPr>
                <a:xfrm>
                  <a:off x="5079704" y="2798562"/>
                  <a:ext cx="25920" cy="151200"/>
                </a:xfrm>
                <a:prstGeom prst="rect">
                  <a:avLst/>
                </a:prstGeom>
              </p:spPr>
            </p:pic>
          </mc:Fallback>
        </mc:AlternateContent>
        <mc:AlternateContent xmlns:mc="http://schemas.openxmlformats.org/markup-compatibility/2006">
          <mc:Choice xmlns:p14="http://schemas.microsoft.com/office/powerpoint/2010/main" Requires="p14">
            <p:contentPart p14:bwMode="auto" r:id="rId220">
              <p14:nvContentPartPr>
                <p14:cNvPr id="131" name="Ink 130">
                  <a:extLst>
                    <a:ext uri="{FF2B5EF4-FFF2-40B4-BE49-F238E27FC236}">
                      <a16:creationId xmlns:a16="http://schemas.microsoft.com/office/drawing/2014/main" id="{79FF6389-3E12-FE9A-F7C3-42847F187E03}"/>
                    </a:ext>
                  </a:extLst>
                </p14:cNvPr>
                <p14:cNvContentPartPr/>
                <p14:nvPr/>
              </p14:nvContentPartPr>
              <p14:xfrm>
                <a:off x="5108504" y="2675802"/>
                <a:ext cx="33480" cy="34560"/>
              </p14:xfrm>
            </p:contentPart>
          </mc:Choice>
          <mc:Fallback>
            <p:pic>
              <p:nvPicPr>
                <p:cNvPr id="131" name="Ink 130">
                  <a:extLst>
                    <a:ext uri="{FF2B5EF4-FFF2-40B4-BE49-F238E27FC236}">
                      <a16:creationId xmlns:a16="http://schemas.microsoft.com/office/drawing/2014/main" id="{79FF6389-3E12-FE9A-F7C3-42847F187E03}"/>
                    </a:ext>
                  </a:extLst>
                </p:cNvPr>
                <p:cNvPicPr/>
                <p:nvPr/>
              </p:nvPicPr>
              <p:blipFill>
                <a:blip r:embed="rId221"/>
                <a:stretch>
                  <a:fillRect/>
                </a:stretch>
              </p:blipFill>
              <p:spPr>
                <a:xfrm>
                  <a:off x="5099864" y="2666802"/>
                  <a:ext cx="51120" cy="52200"/>
                </a:xfrm>
                <a:prstGeom prst="rect">
                  <a:avLst/>
                </a:prstGeom>
              </p:spPr>
            </p:pic>
          </mc:Fallback>
        </mc:AlternateContent>
        <mc:AlternateContent xmlns:mc="http://schemas.openxmlformats.org/markup-compatibility/2006">
          <mc:Choice xmlns:p14="http://schemas.microsoft.com/office/powerpoint/2010/main" Requires="p14">
            <p:contentPart p14:bwMode="auto" r:id="rId222">
              <p14:nvContentPartPr>
                <p14:cNvPr id="132" name="Ink 131">
                  <a:extLst>
                    <a:ext uri="{FF2B5EF4-FFF2-40B4-BE49-F238E27FC236}">
                      <a16:creationId xmlns:a16="http://schemas.microsoft.com/office/drawing/2014/main" id="{21DD21C4-39B0-9254-E9F5-479034E6CF25}"/>
                    </a:ext>
                  </a:extLst>
                </p14:cNvPr>
                <p14:cNvContentPartPr/>
                <p14:nvPr/>
              </p14:nvContentPartPr>
              <p14:xfrm>
                <a:off x="5170064" y="2783802"/>
                <a:ext cx="160560" cy="145440"/>
              </p14:xfrm>
            </p:contentPart>
          </mc:Choice>
          <mc:Fallback>
            <p:pic>
              <p:nvPicPr>
                <p:cNvPr id="132" name="Ink 131">
                  <a:extLst>
                    <a:ext uri="{FF2B5EF4-FFF2-40B4-BE49-F238E27FC236}">
                      <a16:creationId xmlns:a16="http://schemas.microsoft.com/office/drawing/2014/main" id="{21DD21C4-39B0-9254-E9F5-479034E6CF25}"/>
                    </a:ext>
                  </a:extLst>
                </p:cNvPr>
                <p:cNvPicPr/>
                <p:nvPr/>
              </p:nvPicPr>
              <p:blipFill>
                <a:blip r:embed="rId223"/>
                <a:stretch>
                  <a:fillRect/>
                </a:stretch>
              </p:blipFill>
              <p:spPr>
                <a:xfrm>
                  <a:off x="5161424" y="2775162"/>
                  <a:ext cx="178200" cy="163080"/>
                </a:xfrm>
                <a:prstGeom prst="rect">
                  <a:avLst/>
                </a:prstGeom>
              </p:spPr>
            </p:pic>
          </mc:Fallback>
        </mc:AlternateContent>
        <mc:AlternateContent xmlns:mc="http://schemas.openxmlformats.org/markup-compatibility/2006">
          <mc:Choice xmlns:p14="http://schemas.microsoft.com/office/powerpoint/2010/main" Requires="p14">
            <p:contentPart p14:bwMode="auto" r:id="rId224">
              <p14:nvContentPartPr>
                <p14:cNvPr id="133" name="Ink 132">
                  <a:extLst>
                    <a:ext uri="{FF2B5EF4-FFF2-40B4-BE49-F238E27FC236}">
                      <a16:creationId xmlns:a16="http://schemas.microsoft.com/office/drawing/2014/main" id="{F0735681-92FC-72B6-249F-329238CDF573}"/>
                    </a:ext>
                  </a:extLst>
                </p14:cNvPr>
                <p14:cNvContentPartPr/>
                <p14:nvPr/>
              </p14:nvContentPartPr>
              <p14:xfrm>
                <a:off x="5347184" y="2689842"/>
                <a:ext cx="69480" cy="259200"/>
              </p14:xfrm>
            </p:contentPart>
          </mc:Choice>
          <mc:Fallback>
            <p:pic>
              <p:nvPicPr>
                <p:cNvPr id="133" name="Ink 132">
                  <a:extLst>
                    <a:ext uri="{FF2B5EF4-FFF2-40B4-BE49-F238E27FC236}">
                      <a16:creationId xmlns:a16="http://schemas.microsoft.com/office/drawing/2014/main" id="{F0735681-92FC-72B6-249F-329238CDF573}"/>
                    </a:ext>
                  </a:extLst>
                </p:cNvPr>
                <p:cNvPicPr/>
                <p:nvPr/>
              </p:nvPicPr>
              <p:blipFill>
                <a:blip r:embed="rId225"/>
                <a:stretch>
                  <a:fillRect/>
                </a:stretch>
              </p:blipFill>
              <p:spPr>
                <a:xfrm>
                  <a:off x="5338184" y="2680842"/>
                  <a:ext cx="87120" cy="276840"/>
                </a:xfrm>
                <a:prstGeom prst="rect">
                  <a:avLst/>
                </a:prstGeom>
              </p:spPr>
            </p:pic>
          </mc:Fallback>
        </mc:AlternateContent>
        <mc:AlternateContent xmlns:mc="http://schemas.openxmlformats.org/markup-compatibility/2006">
          <mc:Choice xmlns:p14="http://schemas.microsoft.com/office/powerpoint/2010/main" Requires="p14">
            <p:contentPart p14:bwMode="auto" r:id="rId226">
              <p14:nvContentPartPr>
                <p14:cNvPr id="134" name="Ink 133">
                  <a:extLst>
                    <a:ext uri="{FF2B5EF4-FFF2-40B4-BE49-F238E27FC236}">
                      <a16:creationId xmlns:a16="http://schemas.microsoft.com/office/drawing/2014/main" id="{31885FFE-FAE9-B0C5-146C-7685A382E59B}"/>
                    </a:ext>
                  </a:extLst>
                </p14:cNvPr>
                <p14:cNvContentPartPr/>
                <p14:nvPr/>
              </p14:nvContentPartPr>
              <p14:xfrm>
                <a:off x="5389304" y="2794602"/>
                <a:ext cx="112320" cy="48240"/>
              </p14:xfrm>
            </p:contentPart>
          </mc:Choice>
          <mc:Fallback>
            <p:pic>
              <p:nvPicPr>
                <p:cNvPr id="134" name="Ink 133">
                  <a:extLst>
                    <a:ext uri="{FF2B5EF4-FFF2-40B4-BE49-F238E27FC236}">
                      <a16:creationId xmlns:a16="http://schemas.microsoft.com/office/drawing/2014/main" id="{31885FFE-FAE9-B0C5-146C-7685A382E59B}"/>
                    </a:ext>
                  </a:extLst>
                </p:cNvPr>
                <p:cNvPicPr/>
                <p:nvPr/>
              </p:nvPicPr>
              <p:blipFill>
                <a:blip r:embed="rId227"/>
                <a:stretch>
                  <a:fillRect/>
                </a:stretch>
              </p:blipFill>
              <p:spPr>
                <a:xfrm>
                  <a:off x="5380664" y="2785602"/>
                  <a:ext cx="129960" cy="65880"/>
                </a:xfrm>
                <a:prstGeom prst="rect">
                  <a:avLst/>
                </a:prstGeom>
              </p:spPr>
            </p:pic>
          </mc:Fallback>
        </mc:AlternateContent>
        <mc:AlternateContent xmlns:mc="http://schemas.openxmlformats.org/markup-compatibility/2006">
          <mc:Choice xmlns:p14="http://schemas.microsoft.com/office/powerpoint/2010/main" Requires="p14">
            <p:contentPart p14:bwMode="auto" r:id="rId228">
              <p14:nvContentPartPr>
                <p14:cNvPr id="135" name="Ink 134">
                  <a:extLst>
                    <a:ext uri="{FF2B5EF4-FFF2-40B4-BE49-F238E27FC236}">
                      <a16:creationId xmlns:a16="http://schemas.microsoft.com/office/drawing/2014/main" id="{59270CCB-E6CA-5952-73C8-049826FAD812}"/>
                    </a:ext>
                  </a:extLst>
                </p14:cNvPr>
                <p14:cNvContentPartPr/>
                <p14:nvPr/>
              </p14:nvContentPartPr>
              <p14:xfrm>
                <a:off x="3061184" y="3252522"/>
                <a:ext cx="206640" cy="146160"/>
              </p14:xfrm>
            </p:contentPart>
          </mc:Choice>
          <mc:Fallback>
            <p:pic>
              <p:nvPicPr>
                <p:cNvPr id="135" name="Ink 134">
                  <a:extLst>
                    <a:ext uri="{FF2B5EF4-FFF2-40B4-BE49-F238E27FC236}">
                      <a16:creationId xmlns:a16="http://schemas.microsoft.com/office/drawing/2014/main" id="{59270CCB-E6CA-5952-73C8-049826FAD812}"/>
                    </a:ext>
                  </a:extLst>
                </p:cNvPr>
                <p:cNvPicPr/>
                <p:nvPr/>
              </p:nvPicPr>
              <p:blipFill>
                <a:blip r:embed="rId229"/>
                <a:stretch>
                  <a:fillRect/>
                </a:stretch>
              </p:blipFill>
              <p:spPr>
                <a:xfrm>
                  <a:off x="3052544" y="3243522"/>
                  <a:ext cx="224280" cy="163800"/>
                </a:xfrm>
                <a:prstGeom prst="rect">
                  <a:avLst/>
                </a:prstGeom>
              </p:spPr>
            </p:pic>
          </mc:Fallback>
        </mc:AlternateContent>
        <mc:AlternateContent xmlns:mc="http://schemas.openxmlformats.org/markup-compatibility/2006">
          <mc:Choice xmlns:p14="http://schemas.microsoft.com/office/powerpoint/2010/main" Requires="p14">
            <p:contentPart p14:bwMode="auto" r:id="rId230">
              <p14:nvContentPartPr>
                <p14:cNvPr id="136" name="Ink 135">
                  <a:extLst>
                    <a:ext uri="{FF2B5EF4-FFF2-40B4-BE49-F238E27FC236}">
                      <a16:creationId xmlns:a16="http://schemas.microsoft.com/office/drawing/2014/main" id="{6966C8A0-5FBA-8EBB-FD42-A8A734749761}"/>
                    </a:ext>
                  </a:extLst>
                </p14:cNvPr>
                <p14:cNvContentPartPr/>
                <p14:nvPr/>
              </p14:nvContentPartPr>
              <p14:xfrm>
                <a:off x="3352424" y="3206802"/>
                <a:ext cx="20520" cy="246240"/>
              </p14:xfrm>
            </p:contentPart>
          </mc:Choice>
          <mc:Fallback>
            <p:pic>
              <p:nvPicPr>
                <p:cNvPr id="136" name="Ink 135">
                  <a:extLst>
                    <a:ext uri="{FF2B5EF4-FFF2-40B4-BE49-F238E27FC236}">
                      <a16:creationId xmlns:a16="http://schemas.microsoft.com/office/drawing/2014/main" id="{6966C8A0-5FBA-8EBB-FD42-A8A734749761}"/>
                    </a:ext>
                  </a:extLst>
                </p:cNvPr>
                <p:cNvPicPr/>
                <p:nvPr/>
              </p:nvPicPr>
              <p:blipFill>
                <a:blip r:embed="rId231"/>
                <a:stretch>
                  <a:fillRect/>
                </a:stretch>
              </p:blipFill>
              <p:spPr>
                <a:xfrm>
                  <a:off x="3343424" y="3198162"/>
                  <a:ext cx="38160" cy="263880"/>
                </a:xfrm>
                <a:prstGeom prst="rect">
                  <a:avLst/>
                </a:prstGeom>
              </p:spPr>
            </p:pic>
          </mc:Fallback>
        </mc:AlternateContent>
        <mc:AlternateContent xmlns:mc="http://schemas.openxmlformats.org/markup-compatibility/2006">
          <mc:Choice xmlns:p14="http://schemas.microsoft.com/office/powerpoint/2010/main" Requires="p14">
            <p:contentPart p14:bwMode="auto" r:id="rId232">
              <p14:nvContentPartPr>
                <p14:cNvPr id="137" name="Ink 136">
                  <a:extLst>
                    <a:ext uri="{FF2B5EF4-FFF2-40B4-BE49-F238E27FC236}">
                      <a16:creationId xmlns:a16="http://schemas.microsoft.com/office/drawing/2014/main" id="{9303CD95-5826-119D-3EC0-3E449B64B4FB}"/>
                    </a:ext>
                  </a:extLst>
                </p14:cNvPr>
                <p14:cNvContentPartPr/>
                <p14:nvPr/>
              </p14:nvContentPartPr>
              <p14:xfrm>
                <a:off x="3487784" y="3305802"/>
                <a:ext cx="104400" cy="114120"/>
              </p14:xfrm>
            </p:contentPart>
          </mc:Choice>
          <mc:Fallback>
            <p:pic>
              <p:nvPicPr>
                <p:cNvPr id="137" name="Ink 136">
                  <a:extLst>
                    <a:ext uri="{FF2B5EF4-FFF2-40B4-BE49-F238E27FC236}">
                      <a16:creationId xmlns:a16="http://schemas.microsoft.com/office/drawing/2014/main" id="{9303CD95-5826-119D-3EC0-3E449B64B4FB}"/>
                    </a:ext>
                  </a:extLst>
                </p:cNvPr>
                <p:cNvPicPr/>
                <p:nvPr/>
              </p:nvPicPr>
              <p:blipFill>
                <a:blip r:embed="rId233"/>
                <a:stretch>
                  <a:fillRect/>
                </a:stretch>
              </p:blipFill>
              <p:spPr>
                <a:xfrm>
                  <a:off x="3478784" y="3296802"/>
                  <a:ext cx="122040" cy="131760"/>
                </a:xfrm>
                <a:prstGeom prst="rect">
                  <a:avLst/>
                </a:prstGeom>
              </p:spPr>
            </p:pic>
          </mc:Fallback>
        </mc:AlternateContent>
        <mc:AlternateContent xmlns:mc="http://schemas.openxmlformats.org/markup-compatibility/2006">
          <mc:Choice xmlns:p14="http://schemas.microsoft.com/office/powerpoint/2010/main" Requires="p14">
            <p:contentPart p14:bwMode="auto" r:id="rId234">
              <p14:nvContentPartPr>
                <p14:cNvPr id="138" name="Ink 137">
                  <a:extLst>
                    <a:ext uri="{FF2B5EF4-FFF2-40B4-BE49-F238E27FC236}">
                      <a16:creationId xmlns:a16="http://schemas.microsoft.com/office/drawing/2014/main" id="{EBC9884B-B7E2-E881-1563-82E413A03E24}"/>
                    </a:ext>
                  </a:extLst>
                </p14:cNvPr>
                <p14:cNvContentPartPr/>
                <p14:nvPr/>
              </p14:nvContentPartPr>
              <p14:xfrm>
                <a:off x="3788744" y="3233082"/>
                <a:ext cx="147600" cy="162000"/>
              </p14:xfrm>
            </p:contentPart>
          </mc:Choice>
          <mc:Fallback>
            <p:pic>
              <p:nvPicPr>
                <p:cNvPr id="138" name="Ink 137">
                  <a:extLst>
                    <a:ext uri="{FF2B5EF4-FFF2-40B4-BE49-F238E27FC236}">
                      <a16:creationId xmlns:a16="http://schemas.microsoft.com/office/drawing/2014/main" id="{EBC9884B-B7E2-E881-1563-82E413A03E24}"/>
                    </a:ext>
                  </a:extLst>
                </p:cNvPr>
                <p:cNvPicPr/>
                <p:nvPr/>
              </p:nvPicPr>
              <p:blipFill>
                <a:blip r:embed="rId235"/>
                <a:stretch>
                  <a:fillRect/>
                </a:stretch>
              </p:blipFill>
              <p:spPr>
                <a:xfrm>
                  <a:off x="3780104" y="3224082"/>
                  <a:ext cx="165240" cy="179640"/>
                </a:xfrm>
                <a:prstGeom prst="rect">
                  <a:avLst/>
                </a:prstGeom>
              </p:spPr>
            </p:pic>
          </mc:Fallback>
        </mc:AlternateContent>
        <mc:AlternateContent xmlns:mc="http://schemas.openxmlformats.org/markup-compatibility/2006">
          <mc:Choice xmlns:p14="http://schemas.microsoft.com/office/powerpoint/2010/main" Requires="p14">
            <p:contentPart p14:bwMode="auto" r:id="rId236">
              <p14:nvContentPartPr>
                <p14:cNvPr id="139" name="Ink 138">
                  <a:extLst>
                    <a:ext uri="{FF2B5EF4-FFF2-40B4-BE49-F238E27FC236}">
                      <a16:creationId xmlns:a16="http://schemas.microsoft.com/office/drawing/2014/main" id="{3B0F304E-E93B-FF39-97E8-50F693A06ABA}"/>
                    </a:ext>
                  </a:extLst>
                </p14:cNvPr>
                <p14:cNvContentPartPr/>
                <p14:nvPr/>
              </p14:nvContentPartPr>
              <p14:xfrm>
                <a:off x="3975944" y="3215442"/>
                <a:ext cx="133560" cy="164520"/>
              </p14:xfrm>
            </p:contentPart>
          </mc:Choice>
          <mc:Fallback>
            <p:pic>
              <p:nvPicPr>
                <p:cNvPr id="139" name="Ink 138">
                  <a:extLst>
                    <a:ext uri="{FF2B5EF4-FFF2-40B4-BE49-F238E27FC236}">
                      <a16:creationId xmlns:a16="http://schemas.microsoft.com/office/drawing/2014/main" id="{3B0F304E-E93B-FF39-97E8-50F693A06ABA}"/>
                    </a:ext>
                  </a:extLst>
                </p:cNvPr>
                <p:cNvPicPr/>
                <p:nvPr/>
              </p:nvPicPr>
              <p:blipFill>
                <a:blip r:embed="rId237"/>
                <a:stretch>
                  <a:fillRect/>
                </a:stretch>
              </p:blipFill>
              <p:spPr>
                <a:xfrm>
                  <a:off x="3967304" y="3206442"/>
                  <a:ext cx="151200" cy="182160"/>
                </a:xfrm>
                <a:prstGeom prst="rect">
                  <a:avLst/>
                </a:prstGeom>
              </p:spPr>
            </p:pic>
          </mc:Fallback>
        </mc:AlternateContent>
        <mc:AlternateContent xmlns:mc="http://schemas.openxmlformats.org/markup-compatibility/2006">
          <mc:Choice xmlns:p14="http://schemas.microsoft.com/office/powerpoint/2010/main" Requires="p14">
            <p:contentPart p14:bwMode="auto" r:id="rId238">
              <p14:nvContentPartPr>
                <p14:cNvPr id="140" name="Ink 139">
                  <a:extLst>
                    <a:ext uri="{FF2B5EF4-FFF2-40B4-BE49-F238E27FC236}">
                      <a16:creationId xmlns:a16="http://schemas.microsoft.com/office/drawing/2014/main" id="{89E1A126-C56E-1420-9F9C-0776ADDF0194}"/>
                    </a:ext>
                  </a:extLst>
                </p14:cNvPr>
                <p14:cNvContentPartPr/>
                <p14:nvPr/>
              </p14:nvContentPartPr>
              <p14:xfrm>
                <a:off x="4169984" y="3138042"/>
                <a:ext cx="342360" cy="259560"/>
              </p14:xfrm>
            </p:contentPart>
          </mc:Choice>
          <mc:Fallback>
            <p:pic>
              <p:nvPicPr>
                <p:cNvPr id="140" name="Ink 139">
                  <a:extLst>
                    <a:ext uri="{FF2B5EF4-FFF2-40B4-BE49-F238E27FC236}">
                      <a16:creationId xmlns:a16="http://schemas.microsoft.com/office/drawing/2014/main" id="{89E1A126-C56E-1420-9F9C-0776ADDF0194}"/>
                    </a:ext>
                  </a:extLst>
                </p:cNvPr>
                <p:cNvPicPr/>
                <p:nvPr/>
              </p:nvPicPr>
              <p:blipFill>
                <a:blip r:embed="rId239"/>
                <a:stretch>
                  <a:fillRect/>
                </a:stretch>
              </p:blipFill>
              <p:spPr>
                <a:xfrm>
                  <a:off x="4161344" y="3129402"/>
                  <a:ext cx="360000" cy="277200"/>
                </a:xfrm>
                <a:prstGeom prst="rect">
                  <a:avLst/>
                </a:prstGeom>
              </p:spPr>
            </p:pic>
          </mc:Fallback>
        </mc:AlternateContent>
        <mc:AlternateContent xmlns:mc="http://schemas.openxmlformats.org/markup-compatibility/2006">
          <mc:Choice xmlns:p14="http://schemas.microsoft.com/office/powerpoint/2010/main" Requires="p14">
            <p:contentPart p14:bwMode="auto" r:id="rId240">
              <p14:nvContentPartPr>
                <p14:cNvPr id="141" name="Ink 140">
                  <a:extLst>
                    <a:ext uri="{FF2B5EF4-FFF2-40B4-BE49-F238E27FC236}">
                      <a16:creationId xmlns:a16="http://schemas.microsoft.com/office/drawing/2014/main" id="{2CF58BEB-FCC0-FB4B-3377-B0D7FE2E9FA9}"/>
                    </a:ext>
                  </a:extLst>
                </p14:cNvPr>
                <p14:cNvContentPartPr/>
                <p14:nvPr/>
              </p14:nvContentPartPr>
              <p14:xfrm>
                <a:off x="4684424" y="3191682"/>
                <a:ext cx="147600" cy="154800"/>
              </p14:xfrm>
            </p:contentPart>
          </mc:Choice>
          <mc:Fallback>
            <p:pic>
              <p:nvPicPr>
                <p:cNvPr id="141" name="Ink 140">
                  <a:extLst>
                    <a:ext uri="{FF2B5EF4-FFF2-40B4-BE49-F238E27FC236}">
                      <a16:creationId xmlns:a16="http://schemas.microsoft.com/office/drawing/2014/main" id="{2CF58BEB-FCC0-FB4B-3377-B0D7FE2E9FA9}"/>
                    </a:ext>
                  </a:extLst>
                </p:cNvPr>
                <p:cNvPicPr/>
                <p:nvPr/>
              </p:nvPicPr>
              <p:blipFill>
                <a:blip r:embed="rId241"/>
                <a:stretch>
                  <a:fillRect/>
                </a:stretch>
              </p:blipFill>
              <p:spPr>
                <a:xfrm>
                  <a:off x="4675424" y="3182682"/>
                  <a:ext cx="165240" cy="172440"/>
                </a:xfrm>
                <a:prstGeom prst="rect">
                  <a:avLst/>
                </a:prstGeom>
              </p:spPr>
            </p:pic>
          </mc:Fallback>
        </mc:AlternateContent>
        <mc:AlternateContent xmlns:mc="http://schemas.openxmlformats.org/markup-compatibility/2006">
          <mc:Choice xmlns:p14="http://schemas.microsoft.com/office/powerpoint/2010/main" Requires="p14">
            <p:contentPart p14:bwMode="auto" r:id="rId242">
              <p14:nvContentPartPr>
                <p14:cNvPr id="142" name="Ink 141">
                  <a:extLst>
                    <a:ext uri="{FF2B5EF4-FFF2-40B4-BE49-F238E27FC236}">
                      <a16:creationId xmlns:a16="http://schemas.microsoft.com/office/drawing/2014/main" id="{6345506E-A903-7431-E934-BA32A339B3B4}"/>
                    </a:ext>
                  </a:extLst>
                </p14:cNvPr>
                <p14:cNvContentPartPr/>
                <p14:nvPr/>
              </p14:nvContentPartPr>
              <p14:xfrm>
                <a:off x="4915904" y="3124002"/>
                <a:ext cx="17280" cy="201960"/>
              </p14:xfrm>
            </p:contentPart>
          </mc:Choice>
          <mc:Fallback>
            <p:pic>
              <p:nvPicPr>
                <p:cNvPr id="142" name="Ink 141">
                  <a:extLst>
                    <a:ext uri="{FF2B5EF4-FFF2-40B4-BE49-F238E27FC236}">
                      <a16:creationId xmlns:a16="http://schemas.microsoft.com/office/drawing/2014/main" id="{6345506E-A903-7431-E934-BA32A339B3B4}"/>
                    </a:ext>
                  </a:extLst>
                </p:cNvPr>
                <p:cNvPicPr/>
                <p:nvPr/>
              </p:nvPicPr>
              <p:blipFill>
                <a:blip r:embed="rId243"/>
                <a:stretch>
                  <a:fillRect/>
                </a:stretch>
              </p:blipFill>
              <p:spPr>
                <a:xfrm>
                  <a:off x="4906904" y="3115362"/>
                  <a:ext cx="34920" cy="219600"/>
                </a:xfrm>
                <a:prstGeom prst="rect">
                  <a:avLst/>
                </a:prstGeom>
              </p:spPr>
            </p:pic>
          </mc:Fallback>
        </mc:AlternateContent>
        <mc:AlternateContent xmlns:mc="http://schemas.openxmlformats.org/markup-compatibility/2006">
          <mc:Choice xmlns:p14="http://schemas.microsoft.com/office/powerpoint/2010/main" Requires="p14">
            <p:contentPart p14:bwMode="auto" r:id="rId244">
              <p14:nvContentPartPr>
                <p14:cNvPr id="143" name="Ink 142">
                  <a:extLst>
                    <a:ext uri="{FF2B5EF4-FFF2-40B4-BE49-F238E27FC236}">
                      <a16:creationId xmlns:a16="http://schemas.microsoft.com/office/drawing/2014/main" id="{810C4422-9993-D04B-9025-ABBC9C68D550}"/>
                    </a:ext>
                  </a:extLst>
                </p14:cNvPr>
                <p14:cNvContentPartPr/>
                <p14:nvPr/>
              </p14:nvContentPartPr>
              <p14:xfrm>
                <a:off x="4917704" y="3135882"/>
                <a:ext cx="318960" cy="182520"/>
              </p14:xfrm>
            </p:contentPart>
          </mc:Choice>
          <mc:Fallback>
            <p:pic>
              <p:nvPicPr>
                <p:cNvPr id="143" name="Ink 142">
                  <a:extLst>
                    <a:ext uri="{FF2B5EF4-FFF2-40B4-BE49-F238E27FC236}">
                      <a16:creationId xmlns:a16="http://schemas.microsoft.com/office/drawing/2014/main" id="{810C4422-9993-D04B-9025-ABBC9C68D550}"/>
                    </a:ext>
                  </a:extLst>
                </p:cNvPr>
                <p:cNvPicPr/>
                <p:nvPr/>
              </p:nvPicPr>
              <p:blipFill>
                <a:blip r:embed="rId245"/>
                <a:stretch>
                  <a:fillRect/>
                </a:stretch>
              </p:blipFill>
              <p:spPr>
                <a:xfrm>
                  <a:off x="4908704" y="3126882"/>
                  <a:ext cx="336600" cy="200160"/>
                </a:xfrm>
                <a:prstGeom prst="rect">
                  <a:avLst/>
                </a:prstGeom>
              </p:spPr>
            </p:pic>
          </mc:Fallback>
        </mc:AlternateContent>
        <mc:AlternateContent xmlns:mc="http://schemas.openxmlformats.org/markup-compatibility/2006">
          <mc:Choice xmlns:p14="http://schemas.microsoft.com/office/powerpoint/2010/main" Requires="p14">
            <p:contentPart p14:bwMode="auto" r:id="rId246">
              <p14:nvContentPartPr>
                <p14:cNvPr id="144" name="Ink 143">
                  <a:extLst>
                    <a:ext uri="{FF2B5EF4-FFF2-40B4-BE49-F238E27FC236}">
                      <a16:creationId xmlns:a16="http://schemas.microsoft.com/office/drawing/2014/main" id="{493B4481-ECC7-4CAC-2876-579C7B8A0284}"/>
                    </a:ext>
                  </a:extLst>
                </p14:cNvPr>
                <p14:cNvContentPartPr/>
                <p14:nvPr/>
              </p14:nvContentPartPr>
              <p14:xfrm>
                <a:off x="5309024" y="3142002"/>
                <a:ext cx="165600" cy="168480"/>
              </p14:xfrm>
            </p:contentPart>
          </mc:Choice>
          <mc:Fallback>
            <p:pic>
              <p:nvPicPr>
                <p:cNvPr id="144" name="Ink 143">
                  <a:extLst>
                    <a:ext uri="{FF2B5EF4-FFF2-40B4-BE49-F238E27FC236}">
                      <a16:creationId xmlns:a16="http://schemas.microsoft.com/office/drawing/2014/main" id="{493B4481-ECC7-4CAC-2876-579C7B8A0284}"/>
                    </a:ext>
                  </a:extLst>
                </p:cNvPr>
                <p:cNvPicPr/>
                <p:nvPr/>
              </p:nvPicPr>
              <p:blipFill>
                <a:blip r:embed="rId247"/>
                <a:stretch>
                  <a:fillRect/>
                </a:stretch>
              </p:blipFill>
              <p:spPr>
                <a:xfrm>
                  <a:off x="5300024" y="3133362"/>
                  <a:ext cx="183240" cy="18612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248">
            <p14:nvContentPartPr>
              <p14:cNvPr id="146" name="Ink 145">
                <a:extLst>
                  <a:ext uri="{FF2B5EF4-FFF2-40B4-BE49-F238E27FC236}">
                    <a16:creationId xmlns:a16="http://schemas.microsoft.com/office/drawing/2014/main" id="{DA6130E4-5979-5D1C-CB17-ACA51F4D8621}"/>
                  </a:ext>
                </a:extLst>
              </p14:cNvPr>
              <p14:cNvContentPartPr/>
              <p14:nvPr/>
            </p14:nvContentPartPr>
            <p14:xfrm>
              <a:off x="6088424" y="1185762"/>
              <a:ext cx="72360" cy="1937520"/>
            </p14:xfrm>
          </p:contentPart>
        </mc:Choice>
        <mc:Fallback>
          <p:pic>
            <p:nvPicPr>
              <p:cNvPr id="146" name="Ink 145">
                <a:extLst>
                  <a:ext uri="{FF2B5EF4-FFF2-40B4-BE49-F238E27FC236}">
                    <a16:creationId xmlns:a16="http://schemas.microsoft.com/office/drawing/2014/main" id="{DA6130E4-5979-5D1C-CB17-ACA51F4D8621}"/>
                  </a:ext>
                </a:extLst>
              </p:cNvPr>
              <p:cNvPicPr/>
              <p:nvPr/>
            </p:nvPicPr>
            <p:blipFill>
              <a:blip r:embed="rId249"/>
              <a:stretch>
                <a:fillRect/>
              </a:stretch>
            </p:blipFill>
            <p:spPr>
              <a:xfrm>
                <a:off x="6079784" y="1177122"/>
                <a:ext cx="90000" cy="1955160"/>
              </a:xfrm>
              <a:prstGeom prst="rect">
                <a:avLst/>
              </a:prstGeom>
            </p:spPr>
          </p:pic>
        </mc:Fallback>
      </mc:AlternateContent>
      <p:grpSp>
        <p:nvGrpSpPr>
          <p:cNvPr id="152" name="Group 151">
            <a:extLst>
              <a:ext uri="{FF2B5EF4-FFF2-40B4-BE49-F238E27FC236}">
                <a16:creationId xmlns:a16="http://schemas.microsoft.com/office/drawing/2014/main" id="{CADE3943-5481-8F9D-6F28-624810CAE6F0}"/>
              </a:ext>
            </a:extLst>
          </p:cNvPr>
          <p:cNvGrpSpPr/>
          <p:nvPr/>
        </p:nvGrpSpPr>
        <p:grpSpPr>
          <a:xfrm>
            <a:off x="6082304" y="5300922"/>
            <a:ext cx="485640" cy="566640"/>
            <a:chOff x="6082304" y="5300922"/>
            <a:chExt cx="485640" cy="566640"/>
          </a:xfrm>
        </p:grpSpPr>
        <mc:AlternateContent xmlns:mc="http://schemas.openxmlformats.org/markup-compatibility/2006">
          <mc:Choice xmlns:p14="http://schemas.microsoft.com/office/powerpoint/2010/main" Requires="p14">
            <p:contentPart p14:bwMode="auto" r:id="rId250">
              <p14:nvContentPartPr>
                <p14:cNvPr id="147" name="Ink 146">
                  <a:extLst>
                    <a:ext uri="{FF2B5EF4-FFF2-40B4-BE49-F238E27FC236}">
                      <a16:creationId xmlns:a16="http://schemas.microsoft.com/office/drawing/2014/main" id="{18A5244D-E0C5-4BD7-681F-550442873770}"/>
                    </a:ext>
                  </a:extLst>
                </p14:cNvPr>
                <p14:cNvContentPartPr/>
                <p14:nvPr/>
              </p14:nvContentPartPr>
              <p14:xfrm>
                <a:off x="6082304" y="5300922"/>
                <a:ext cx="485640" cy="404640"/>
              </p14:xfrm>
            </p:contentPart>
          </mc:Choice>
          <mc:Fallback>
            <p:pic>
              <p:nvPicPr>
                <p:cNvPr id="147" name="Ink 146">
                  <a:extLst>
                    <a:ext uri="{FF2B5EF4-FFF2-40B4-BE49-F238E27FC236}">
                      <a16:creationId xmlns:a16="http://schemas.microsoft.com/office/drawing/2014/main" id="{18A5244D-E0C5-4BD7-681F-550442873770}"/>
                    </a:ext>
                  </a:extLst>
                </p:cNvPr>
                <p:cNvPicPr/>
                <p:nvPr/>
              </p:nvPicPr>
              <p:blipFill>
                <a:blip r:embed="rId251"/>
                <a:stretch>
                  <a:fillRect/>
                </a:stretch>
              </p:blipFill>
              <p:spPr>
                <a:xfrm>
                  <a:off x="6073304" y="5292282"/>
                  <a:ext cx="503280" cy="422280"/>
                </a:xfrm>
                <a:prstGeom prst="rect">
                  <a:avLst/>
                </a:prstGeom>
              </p:spPr>
            </p:pic>
          </mc:Fallback>
        </mc:AlternateContent>
        <mc:AlternateContent xmlns:mc="http://schemas.openxmlformats.org/markup-compatibility/2006">
          <mc:Choice xmlns:p14="http://schemas.microsoft.com/office/powerpoint/2010/main" Requires="p14">
            <p:contentPart p14:bwMode="auto" r:id="rId252">
              <p14:nvContentPartPr>
                <p14:cNvPr id="148" name="Ink 147">
                  <a:extLst>
                    <a:ext uri="{FF2B5EF4-FFF2-40B4-BE49-F238E27FC236}">
                      <a16:creationId xmlns:a16="http://schemas.microsoft.com/office/drawing/2014/main" id="{76CA395A-A7A6-3F6E-3692-080660913CE7}"/>
                    </a:ext>
                  </a:extLst>
                </p14:cNvPr>
                <p14:cNvContentPartPr/>
                <p14:nvPr/>
              </p14:nvContentPartPr>
              <p14:xfrm>
                <a:off x="6228464" y="5656602"/>
                <a:ext cx="77040" cy="16200"/>
              </p14:xfrm>
            </p:contentPart>
          </mc:Choice>
          <mc:Fallback>
            <p:pic>
              <p:nvPicPr>
                <p:cNvPr id="148" name="Ink 147">
                  <a:extLst>
                    <a:ext uri="{FF2B5EF4-FFF2-40B4-BE49-F238E27FC236}">
                      <a16:creationId xmlns:a16="http://schemas.microsoft.com/office/drawing/2014/main" id="{76CA395A-A7A6-3F6E-3692-080660913CE7}"/>
                    </a:ext>
                  </a:extLst>
                </p:cNvPr>
                <p:cNvPicPr/>
                <p:nvPr/>
              </p:nvPicPr>
              <p:blipFill>
                <a:blip r:embed="rId253"/>
                <a:stretch>
                  <a:fillRect/>
                </a:stretch>
              </p:blipFill>
              <p:spPr>
                <a:xfrm>
                  <a:off x="6219464" y="5647962"/>
                  <a:ext cx="94680" cy="33840"/>
                </a:xfrm>
                <a:prstGeom prst="rect">
                  <a:avLst/>
                </a:prstGeom>
              </p:spPr>
            </p:pic>
          </mc:Fallback>
        </mc:AlternateContent>
        <mc:AlternateContent xmlns:mc="http://schemas.openxmlformats.org/markup-compatibility/2006">
          <mc:Choice xmlns:p14="http://schemas.microsoft.com/office/powerpoint/2010/main" Requires="p14">
            <p:contentPart p14:bwMode="auto" r:id="rId254">
              <p14:nvContentPartPr>
                <p14:cNvPr id="149" name="Ink 148">
                  <a:extLst>
                    <a:ext uri="{FF2B5EF4-FFF2-40B4-BE49-F238E27FC236}">
                      <a16:creationId xmlns:a16="http://schemas.microsoft.com/office/drawing/2014/main" id="{4EAF7827-614E-BC4A-5621-7E3B5ED82FF9}"/>
                    </a:ext>
                  </a:extLst>
                </p14:cNvPr>
                <p14:cNvContentPartPr/>
                <p14:nvPr/>
              </p14:nvContentPartPr>
              <p14:xfrm>
                <a:off x="6241424" y="5611962"/>
                <a:ext cx="29160" cy="12960"/>
              </p14:xfrm>
            </p:contentPart>
          </mc:Choice>
          <mc:Fallback>
            <p:pic>
              <p:nvPicPr>
                <p:cNvPr id="149" name="Ink 148">
                  <a:extLst>
                    <a:ext uri="{FF2B5EF4-FFF2-40B4-BE49-F238E27FC236}">
                      <a16:creationId xmlns:a16="http://schemas.microsoft.com/office/drawing/2014/main" id="{4EAF7827-614E-BC4A-5621-7E3B5ED82FF9}"/>
                    </a:ext>
                  </a:extLst>
                </p:cNvPr>
                <p:cNvPicPr/>
                <p:nvPr/>
              </p:nvPicPr>
              <p:blipFill>
                <a:blip r:embed="rId255"/>
                <a:stretch>
                  <a:fillRect/>
                </a:stretch>
              </p:blipFill>
              <p:spPr>
                <a:xfrm>
                  <a:off x="6232784" y="5603322"/>
                  <a:ext cx="46800" cy="30600"/>
                </a:xfrm>
                <a:prstGeom prst="rect">
                  <a:avLst/>
                </a:prstGeom>
              </p:spPr>
            </p:pic>
          </mc:Fallback>
        </mc:AlternateContent>
        <mc:AlternateContent xmlns:mc="http://schemas.openxmlformats.org/markup-compatibility/2006">
          <mc:Choice xmlns:p14="http://schemas.microsoft.com/office/powerpoint/2010/main" Requires="p14">
            <p:contentPart p14:bwMode="auto" r:id="rId256">
              <p14:nvContentPartPr>
                <p14:cNvPr id="150" name="Ink 149">
                  <a:extLst>
                    <a:ext uri="{FF2B5EF4-FFF2-40B4-BE49-F238E27FC236}">
                      <a16:creationId xmlns:a16="http://schemas.microsoft.com/office/drawing/2014/main" id="{624757DB-3DA0-B0FA-5F51-61CA50E05C0C}"/>
                    </a:ext>
                  </a:extLst>
                </p14:cNvPr>
                <p14:cNvContentPartPr/>
                <p14:nvPr/>
              </p14:nvContentPartPr>
              <p14:xfrm>
                <a:off x="6345824" y="5605482"/>
                <a:ext cx="18360" cy="9000"/>
              </p14:xfrm>
            </p:contentPart>
          </mc:Choice>
          <mc:Fallback>
            <p:pic>
              <p:nvPicPr>
                <p:cNvPr id="150" name="Ink 149">
                  <a:extLst>
                    <a:ext uri="{FF2B5EF4-FFF2-40B4-BE49-F238E27FC236}">
                      <a16:creationId xmlns:a16="http://schemas.microsoft.com/office/drawing/2014/main" id="{624757DB-3DA0-B0FA-5F51-61CA50E05C0C}"/>
                    </a:ext>
                  </a:extLst>
                </p:cNvPr>
                <p:cNvPicPr/>
                <p:nvPr/>
              </p:nvPicPr>
              <p:blipFill>
                <a:blip r:embed="rId257"/>
                <a:stretch>
                  <a:fillRect/>
                </a:stretch>
              </p:blipFill>
              <p:spPr>
                <a:xfrm>
                  <a:off x="6337184" y="5596482"/>
                  <a:ext cx="36000" cy="26640"/>
                </a:xfrm>
                <a:prstGeom prst="rect">
                  <a:avLst/>
                </a:prstGeom>
              </p:spPr>
            </p:pic>
          </mc:Fallback>
        </mc:AlternateContent>
        <mc:AlternateContent xmlns:mc="http://schemas.openxmlformats.org/markup-compatibility/2006">
          <mc:Choice xmlns:p14="http://schemas.microsoft.com/office/powerpoint/2010/main" Requires="p14">
            <p:contentPart p14:bwMode="auto" r:id="rId258">
              <p14:nvContentPartPr>
                <p14:cNvPr id="151" name="Ink 150">
                  <a:extLst>
                    <a:ext uri="{FF2B5EF4-FFF2-40B4-BE49-F238E27FC236}">
                      <a16:creationId xmlns:a16="http://schemas.microsoft.com/office/drawing/2014/main" id="{74E99D64-0972-9B23-7F13-A854487CCE38}"/>
                    </a:ext>
                  </a:extLst>
                </p14:cNvPr>
                <p14:cNvContentPartPr/>
                <p14:nvPr/>
              </p14:nvContentPartPr>
              <p14:xfrm>
                <a:off x="6179144" y="5716362"/>
                <a:ext cx="216000" cy="151200"/>
              </p14:xfrm>
            </p:contentPart>
          </mc:Choice>
          <mc:Fallback>
            <p:pic>
              <p:nvPicPr>
                <p:cNvPr id="151" name="Ink 150">
                  <a:extLst>
                    <a:ext uri="{FF2B5EF4-FFF2-40B4-BE49-F238E27FC236}">
                      <a16:creationId xmlns:a16="http://schemas.microsoft.com/office/drawing/2014/main" id="{74E99D64-0972-9B23-7F13-A854487CCE38}"/>
                    </a:ext>
                  </a:extLst>
                </p:cNvPr>
                <p:cNvPicPr/>
                <p:nvPr/>
              </p:nvPicPr>
              <p:blipFill>
                <a:blip r:embed="rId259"/>
                <a:stretch>
                  <a:fillRect/>
                </a:stretch>
              </p:blipFill>
              <p:spPr>
                <a:xfrm>
                  <a:off x="6170144" y="5707722"/>
                  <a:ext cx="233640" cy="168840"/>
                </a:xfrm>
                <a:prstGeom prst="rect">
                  <a:avLst/>
                </a:prstGeom>
              </p:spPr>
            </p:pic>
          </mc:Fallback>
        </mc:AlternateContent>
      </p:grpSp>
      <p:grpSp>
        <p:nvGrpSpPr>
          <p:cNvPr id="163" name="Group 162">
            <a:extLst>
              <a:ext uri="{FF2B5EF4-FFF2-40B4-BE49-F238E27FC236}">
                <a16:creationId xmlns:a16="http://schemas.microsoft.com/office/drawing/2014/main" id="{4D54CA77-57EF-57FC-8E8E-94CE29408B9C}"/>
              </a:ext>
            </a:extLst>
          </p:cNvPr>
          <p:cNvGrpSpPr/>
          <p:nvPr/>
        </p:nvGrpSpPr>
        <p:grpSpPr>
          <a:xfrm>
            <a:off x="6806624" y="5578122"/>
            <a:ext cx="1124640" cy="403560"/>
            <a:chOff x="6806624" y="5578122"/>
            <a:chExt cx="1124640" cy="403560"/>
          </a:xfrm>
        </p:grpSpPr>
        <mc:AlternateContent xmlns:mc="http://schemas.openxmlformats.org/markup-compatibility/2006">
          <mc:Choice xmlns:p14="http://schemas.microsoft.com/office/powerpoint/2010/main" Requires="p14">
            <p:contentPart p14:bwMode="auto" r:id="rId260">
              <p14:nvContentPartPr>
                <p14:cNvPr id="153" name="Ink 152">
                  <a:extLst>
                    <a:ext uri="{FF2B5EF4-FFF2-40B4-BE49-F238E27FC236}">
                      <a16:creationId xmlns:a16="http://schemas.microsoft.com/office/drawing/2014/main" id="{AF4AC16C-85B6-AEC7-DF6A-189DF67067D6}"/>
                    </a:ext>
                  </a:extLst>
                </p14:cNvPr>
                <p14:cNvContentPartPr/>
                <p14:nvPr/>
              </p14:nvContentPartPr>
              <p14:xfrm>
                <a:off x="6837944" y="5784402"/>
                <a:ext cx="22680" cy="197280"/>
              </p14:xfrm>
            </p:contentPart>
          </mc:Choice>
          <mc:Fallback>
            <p:pic>
              <p:nvPicPr>
                <p:cNvPr id="153" name="Ink 152">
                  <a:extLst>
                    <a:ext uri="{FF2B5EF4-FFF2-40B4-BE49-F238E27FC236}">
                      <a16:creationId xmlns:a16="http://schemas.microsoft.com/office/drawing/2014/main" id="{AF4AC16C-85B6-AEC7-DF6A-189DF67067D6}"/>
                    </a:ext>
                  </a:extLst>
                </p:cNvPr>
                <p:cNvPicPr/>
                <p:nvPr/>
              </p:nvPicPr>
              <p:blipFill>
                <a:blip r:embed="rId261"/>
                <a:stretch>
                  <a:fillRect/>
                </a:stretch>
              </p:blipFill>
              <p:spPr>
                <a:xfrm>
                  <a:off x="6829304" y="5775762"/>
                  <a:ext cx="40320" cy="214920"/>
                </a:xfrm>
                <a:prstGeom prst="rect">
                  <a:avLst/>
                </a:prstGeom>
              </p:spPr>
            </p:pic>
          </mc:Fallback>
        </mc:AlternateContent>
        <mc:AlternateContent xmlns:mc="http://schemas.openxmlformats.org/markup-compatibility/2006">
          <mc:Choice xmlns:p14="http://schemas.microsoft.com/office/powerpoint/2010/main" Requires="p14">
            <p:contentPart p14:bwMode="auto" r:id="rId262">
              <p14:nvContentPartPr>
                <p14:cNvPr id="154" name="Ink 153">
                  <a:extLst>
                    <a:ext uri="{FF2B5EF4-FFF2-40B4-BE49-F238E27FC236}">
                      <a16:creationId xmlns:a16="http://schemas.microsoft.com/office/drawing/2014/main" id="{4B790D27-CAAD-FB02-C13E-1E5D18F545B2}"/>
                    </a:ext>
                  </a:extLst>
                </p14:cNvPr>
                <p14:cNvContentPartPr/>
                <p14:nvPr/>
              </p14:nvContentPartPr>
              <p14:xfrm>
                <a:off x="6806624" y="5633922"/>
                <a:ext cx="178560" cy="210600"/>
              </p14:xfrm>
            </p:contentPart>
          </mc:Choice>
          <mc:Fallback>
            <p:pic>
              <p:nvPicPr>
                <p:cNvPr id="154" name="Ink 153">
                  <a:extLst>
                    <a:ext uri="{FF2B5EF4-FFF2-40B4-BE49-F238E27FC236}">
                      <a16:creationId xmlns:a16="http://schemas.microsoft.com/office/drawing/2014/main" id="{4B790D27-CAAD-FB02-C13E-1E5D18F545B2}"/>
                    </a:ext>
                  </a:extLst>
                </p:cNvPr>
                <p:cNvPicPr/>
                <p:nvPr/>
              </p:nvPicPr>
              <p:blipFill>
                <a:blip r:embed="rId263"/>
                <a:stretch>
                  <a:fillRect/>
                </a:stretch>
              </p:blipFill>
              <p:spPr>
                <a:xfrm>
                  <a:off x="6797624" y="5624922"/>
                  <a:ext cx="196200" cy="228240"/>
                </a:xfrm>
                <a:prstGeom prst="rect">
                  <a:avLst/>
                </a:prstGeom>
              </p:spPr>
            </p:pic>
          </mc:Fallback>
        </mc:AlternateContent>
        <mc:AlternateContent xmlns:mc="http://schemas.openxmlformats.org/markup-compatibility/2006">
          <mc:Choice xmlns:p14="http://schemas.microsoft.com/office/powerpoint/2010/main" Requires="p14">
            <p:contentPart p14:bwMode="auto" r:id="rId264">
              <p14:nvContentPartPr>
                <p14:cNvPr id="155" name="Ink 154">
                  <a:extLst>
                    <a:ext uri="{FF2B5EF4-FFF2-40B4-BE49-F238E27FC236}">
                      <a16:creationId xmlns:a16="http://schemas.microsoft.com/office/drawing/2014/main" id="{5A2D4768-123E-D913-C675-B936E6A099D3}"/>
                    </a:ext>
                  </a:extLst>
                </p14:cNvPr>
                <p14:cNvContentPartPr/>
                <p14:nvPr/>
              </p14:nvContentPartPr>
              <p14:xfrm>
                <a:off x="7062944" y="5713122"/>
                <a:ext cx="54720" cy="118080"/>
              </p14:xfrm>
            </p:contentPart>
          </mc:Choice>
          <mc:Fallback>
            <p:pic>
              <p:nvPicPr>
                <p:cNvPr id="155" name="Ink 154">
                  <a:extLst>
                    <a:ext uri="{FF2B5EF4-FFF2-40B4-BE49-F238E27FC236}">
                      <a16:creationId xmlns:a16="http://schemas.microsoft.com/office/drawing/2014/main" id="{5A2D4768-123E-D913-C675-B936E6A099D3}"/>
                    </a:ext>
                  </a:extLst>
                </p:cNvPr>
                <p:cNvPicPr/>
                <p:nvPr/>
              </p:nvPicPr>
              <p:blipFill>
                <a:blip r:embed="rId265"/>
                <a:stretch>
                  <a:fillRect/>
                </a:stretch>
              </p:blipFill>
              <p:spPr>
                <a:xfrm>
                  <a:off x="7054304" y="5704122"/>
                  <a:ext cx="72360" cy="135720"/>
                </a:xfrm>
                <a:prstGeom prst="rect">
                  <a:avLst/>
                </a:prstGeom>
              </p:spPr>
            </p:pic>
          </mc:Fallback>
        </mc:AlternateContent>
        <mc:AlternateContent xmlns:mc="http://schemas.openxmlformats.org/markup-compatibility/2006">
          <mc:Choice xmlns:p14="http://schemas.microsoft.com/office/powerpoint/2010/main" Requires="p14">
            <p:contentPart p14:bwMode="auto" r:id="rId266">
              <p14:nvContentPartPr>
                <p14:cNvPr id="156" name="Ink 155">
                  <a:extLst>
                    <a:ext uri="{FF2B5EF4-FFF2-40B4-BE49-F238E27FC236}">
                      <a16:creationId xmlns:a16="http://schemas.microsoft.com/office/drawing/2014/main" id="{DB5BA00E-F2D3-6882-EE47-BB8647DD9E82}"/>
                    </a:ext>
                  </a:extLst>
                </p14:cNvPr>
                <p14:cNvContentPartPr/>
                <p14:nvPr/>
              </p14:nvContentPartPr>
              <p14:xfrm>
                <a:off x="7058264" y="5587482"/>
                <a:ext cx="18720" cy="25200"/>
              </p14:xfrm>
            </p:contentPart>
          </mc:Choice>
          <mc:Fallback>
            <p:pic>
              <p:nvPicPr>
                <p:cNvPr id="156" name="Ink 155">
                  <a:extLst>
                    <a:ext uri="{FF2B5EF4-FFF2-40B4-BE49-F238E27FC236}">
                      <a16:creationId xmlns:a16="http://schemas.microsoft.com/office/drawing/2014/main" id="{DB5BA00E-F2D3-6882-EE47-BB8647DD9E82}"/>
                    </a:ext>
                  </a:extLst>
                </p:cNvPr>
                <p:cNvPicPr/>
                <p:nvPr/>
              </p:nvPicPr>
              <p:blipFill>
                <a:blip r:embed="rId267"/>
                <a:stretch>
                  <a:fillRect/>
                </a:stretch>
              </p:blipFill>
              <p:spPr>
                <a:xfrm>
                  <a:off x="7049624" y="5578482"/>
                  <a:ext cx="36360" cy="42840"/>
                </a:xfrm>
                <a:prstGeom prst="rect">
                  <a:avLst/>
                </a:prstGeom>
              </p:spPr>
            </p:pic>
          </mc:Fallback>
        </mc:AlternateContent>
        <mc:AlternateContent xmlns:mc="http://schemas.openxmlformats.org/markup-compatibility/2006">
          <mc:Choice xmlns:p14="http://schemas.microsoft.com/office/powerpoint/2010/main" Requires="p14">
            <p:contentPart p14:bwMode="auto" r:id="rId268">
              <p14:nvContentPartPr>
                <p14:cNvPr id="158" name="Ink 157">
                  <a:extLst>
                    <a:ext uri="{FF2B5EF4-FFF2-40B4-BE49-F238E27FC236}">
                      <a16:creationId xmlns:a16="http://schemas.microsoft.com/office/drawing/2014/main" id="{E9C1C798-5951-7E7B-E58B-1724F91471CC}"/>
                    </a:ext>
                  </a:extLst>
                </p14:cNvPr>
                <p14:cNvContentPartPr/>
                <p14:nvPr/>
              </p14:nvContentPartPr>
              <p14:xfrm>
                <a:off x="7234304" y="5687562"/>
                <a:ext cx="122400" cy="169200"/>
              </p14:xfrm>
            </p:contentPart>
          </mc:Choice>
          <mc:Fallback>
            <p:pic>
              <p:nvPicPr>
                <p:cNvPr id="158" name="Ink 157">
                  <a:extLst>
                    <a:ext uri="{FF2B5EF4-FFF2-40B4-BE49-F238E27FC236}">
                      <a16:creationId xmlns:a16="http://schemas.microsoft.com/office/drawing/2014/main" id="{E9C1C798-5951-7E7B-E58B-1724F91471CC}"/>
                    </a:ext>
                  </a:extLst>
                </p:cNvPr>
                <p:cNvPicPr/>
                <p:nvPr/>
              </p:nvPicPr>
              <p:blipFill>
                <a:blip r:embed="rId269"/>
                <a:stretch>
                  <a:fillRect/>
                </a:stretch>
              </p:blipFill>
              <p:spPr>
                <a:xfrm>
                  <a:off x="7225664" y="5678562"/>
                  <a:ext cx="140040" cy="186840"/>
                </a:xfrm>
                <a:prstGeom prst="rect">
                  <a:avLst/>
                </a:prstGeom>
              </p:spPr>
            </p:pic>
          </mc:Fallback>
        </mc:AlternateContent>
        <mc:AlternateContent xmlns:mc="http://schemas.openxmlformats.org/markup-compatibility/2006">
          <mc:Choice xmlns:p14="http://schemas.microsoft.com/office/powerpoint/2010/main" Requires="p14">
            <p:contentPart p14:bwMode="auto" r:id="rId270">
              <p14:nvContentPartPr>
                <p14:cNvPr id="159" name="Ink 158">
                  <a:extLst>
                    <a:ext uri="{FF2B5EF4-FFF2-40B4-BE49-F238E27FC236}">
                      <a16:creationId xmlns:a16="http://schemas.microsoft.com/office/drawing/2014/main" id="{30610C52-78D6-83E6-F91E-D878776108FF}"/>
                    </a:ext>
                  </a:extLst>
                </p14:cNvPr>
                <p14:cNvContentPartPr/>
                <p14:nvPr/>
              </p14:nvContentPartPr>
              <p14:xfrm>
                <a:off x="7427624" y="5609442"/>
                <a:ext cx="56520" cy="242640"/>
              </p14:xfrm>
            </p:contentPart>
          </mc:Choice>
          <mc:Fallback>
            <p:pic>
              <p:nvPicPr>
                <p:cNvPr id="159" name="Ink 158">
                  <a:extLst>
                    <a:ext uri="{FF2B5EF4-FFF2-40B4-BE49-F238E27FC236}">
                      <a16:creationId xmlns:a16="http://schemas.microsoft.com/office/drawing/2014/main" id="{30610C52-78D6-83E6-F91E-D878776108FF}"/>
                    </a:ext>
                  </a:extLst>
                </p:cNvPr>
                <p:cNvPicPr/>
                <p:nvPr/>
              </p:nvPicPr>
              <p:blipFill>
                <a:blip r:embed="rId271"/>
                <a:stretch>
                  <a:fillRect/>
                </a:stretch>
              </p:blipFill>
              <p:spPr>
                <a:xfrm>
                  <a:off x="7418984" y="5600442"/>
                  <a:ext cx="74160" cy="260280"/>
                </a:xfrm>
                <a:prstGeom prst="rect">
                  <a:avLst/>
                </a:prstGeom>
              </p:spPr>
            </p:pic>
          </mc:Fallback>
        </mc:AlternateContent>
        <mc:AlternateContent xmlns:mc="http://schemas.openxmlformats.org/markup-compatibility/2006">
          <mc:Choice xmlns:p14="http://schemas.microsoft.com/office/powerpoint/2010/main" Requires="p14">
            <p:contentPart p14:bwMode="auto" r:id="rId272">
              <p14:nvContentPartPr>
                <p14:cNvPr id="160" name="Ink 159">
                  <a:extLst>
                    <a:ext uri="{FF2B5EF4-FFF2-40B4-BE49-F238E27FC236}">
                      <a16:creationId xmlns:a16="http://schemas.microsoft.com/office/drawing/2014/main" id="{C2378363-5C2C-F439-4A95-D3A41996A7EC}"/>
                    </a:ext>
                  </a:extLst>
                </p14:cNvPr>
                <p14:cNvContentPartPr/>
                <p14:nvPr/>
              </p14:nvContentPartPr>
              <p14:xfrm>
                <a:off x="7544984" y="5671002"/>
                <a:ext cx="136800" cy="140040"/>
              </p14:xfrm>
            </p:contentPart>
          </mc:Choice>
          <mc:Fallback>
            <p:pic>
              <p:nvPicPr>
                <p:cNvPr id="160" name="Ink 159">
                  <a:extLst>
                    <a:ext uri="{FF2B5EF4-FFF2-40B4-BE49-F238E27FC236}">
                      <a16:creationId xmlns:a16="http://schemas.microsoft.com/office/drawing/2014/main" id="{C2378363-5C2C-F439-4A95-D3A41996A7EC}"/>
                    </a:ext>
                  </a:extLst>
                </p:cNvPr>
                <p:cNvPicPr/>
                <p:nvPr/>
              </p:nvPicPr>
              <p:blipFill>
                <a:blip r:embed="rId273"/>
                <a:stretch>
                  <a:fillRect/>
                </a:stretch>
              </p:blipFill>
              <p:spPr>
                <a:xfrm>
                  <a:off x="7535984" y="5662002"/>
                  <a:ext cx="154440" cy="157680"/>
                </a:xfrm>
                <a:prstGeom prst="rect">
                  <a:avLst/>
                </a:prstGeom>
              </p:spPr>
            </p:pic>
          </mc:Fallback>
        </mc:AlternateContent>
        <mc:AlternateContent xmlns:mc="http://schemas.openxmlformats.org/markup-compatibility/2006">
          <mc:Choice xmlns:p14="http://schemas.microsoft.com/office/powerpoint/2010/main" Requires="p14">
            <p:contentPart p14:bwMode="auto" r:id="rId274">
              <p14:nvContentPartPr>
                <p14:cNvPr id="161" name="Ink 160">
                  <a:extLst>
                    <a:ext uri="{FF2B5EF4-FFF2-40B4-BE49-F238E27FC236}">
                      <a16:creationId xmlns:a16="http://schemas.microsoft.com/office/drawing/2014/main" id="{89C57C50-D6F9-48AB-9662-EC7783689A45}"/>
                    </a:ext>
                  </a:extLst>
                </p14:cNvPr>
                <p14:cNvContentPartPr/>
                <p14:nvPr/>
              </p14:nvContentPartPr>
              <p14:xfrm>
                <a:off x="7722104" y="5578122"/>
                <a:ext cx="99000" cy="263160"/>
              </p14:xfrm>
            </p:contentPart>
          </mc:Choice>
          <mc:Fallback>
            <p:pic>
              <p:nvPicPr>
                <p:cNvPr id="161" name="Ink 160">
                  <a:extLst>
                    <a:ext uri="{FF2B5EF4-FFF2-40B4-BE49-F238E27FC236}">
                      <a16:creationId xmlns:a16="http://schemas.microsoft.com/office/drawing/2014/main" id="{89C57C50-D6F9-48AB-9662-EC7783689A45}"/>
                    </a:ext>
                  </a:extLst>
                </p:cNvPr>
                <p:cNvPicPr/>
                <p:nvPr/>
              </p:nvPicPr>
              <p:blipFill>
                <a:blip r:embed="rId275"/>
                <a:stretch>
                  <a:fillRect/>
                </a:stretch>
              </p:blipFill>
              <p:spPr>
                <a:xfrm>
                  <a:off x="7713104" y="5569122"/>
                  <a:ext cx="116640" cy="280800"/>
                </a:xfrm>
                <a:prstGeom prst="rect">
                  <a:avLst/>
                </a:prstGeom>
              </p:spPr>
            </p:pic>
          </mc:Fallback>
        </mc:AlternateContent>
        <mc:AlternateContent xmlns:mc="http://schemas.openxmlformats.org/markup-compatibility/2006">
          <mc:Choice xmlns:p14="http://schemas.microsoft.com/office/powerpoint/2010/main" Requires="p14">
            <p:contentPart p14:bwMode="auto" r:id="rId276">
              <p14:nvContentPartPr>
                <p14:cNvPr id="162" name="Ink 161">
                  <a:extLst>
                    <a:ext uri="{FF2B5EF4-FFF2-40B4-BE49-F238E27FC236}">
                      <a16:creationId xmlns:a16="http://schemas.microsoft.com/office/drawing/2014/main" id="{D87DB094-D951-B8F2-57D6-700754C792E6}"/>
                    </a:ext>
                  </a:extLst>
                </p14:cNvPr>
                <p14:cNvContentPartPr/>
                <p14:nvPr/>
              </p14:nvContentPartPr>
              <p14:xfrm>
                <a:off x="7806704" y="5676402"/>
                <a:ext cx="124560" cy="75240"/>
              </p14:xfrm>
            </p:contentPart>
          </mc:Choice>
          <mc:Fallback>
            <p:pic>
              <p:nvPicPr>
                <p:cNvPr id="162" name="Ink 161">
                  <a:extLst>
                    <a:ext uri="{FF2B5EF4-FFF2-40B4-BE49-F238E27FC236}">
                      <a16:creationId xmlns:a16="http://schemas.microsoft.com/office/drawing/2014/main" id="{D87DB094-D951-B8F2-57D6-700754C792E6}"/>
                    </a:ext>
                  </a:extLst>
                </p:cNvPr>
                <p:cNvPicPr/>
                <p:nvPr/>
              </p:nvPicPr>
              <p:blipFill>
                <a:blip r:embed="rId277"/>
                <a:stretch>
                  <a:fillRect/>
                </a:stretch>
              </p:blipFill>
              <p:spPr>
                <a:xfrm>
                  <a:off x="7798064" y="5667402"/>
                  <a:ext cx="142200" cy="92880"/>
                </a:xfrm>
                <a:prstGeom prst="rect">
                  <a:avLst/>
                </a:prstGeom>
              </p:spPr>
            </p:pic>
          </mc:Fallback>
        </mc:AlternateContent>
      </p:grpSp>
      <p:grpSp>
        <p:nvGrpSpPr>
          <p:cNvPr id="166" name="Group 165">
            <a:extLst>
              <a:ext uri="{FF2B5EF4-FFF2-40B4-BE49-F238E27FC236}">
                <a16:creationId xmlns:a16="http://schemas.microsoft.com/office/drawing/2014/main" id="{4417AD1D-1D49-164B-612F-0A088A29E145}"/>
              </a:ext>
            </a:extLst>
          </p:cNvPr>
          <p:cNvGrpSpPr/>
          <p:nvPr/>
        </p:nvGrpSpPr>
        <p:grpSpPr>
          <a:xfrm>
            <a:off x="4059104" y="5140362"/>
            <a:ext cx="1703880" cy="406440"/>
            <a:chOff x="4059104" y="5140362"/>
            <a:chExt cx="1703880" cy="406440"/>
          </a:xfrm>
        </p:grpSpPr>
        <mc:AlternateContent xmlns:mc="http://schemas.openxmlformats.org/markup-compatibility/2006">
          <mc:Choice xmlns:p14="http://schemas.microsoft.com/office/powerpoint/2010/main" Requires="p14">
            <p:contentPart p14:bwMode="auto" r:id="rId278">
              <p14:nvContentPartPr>
                <p14:cNvPr id="164" name="Ink 163">
                  <a:extLst>
                    <a:ext uri="{FF2B5EF4-FFF2-40B4-BE49-F238E27FC236}">
                      <a16:creationId xmlns:a16="http://schemas.microsoft.com/office/drawing/2014/main" id="{72B683D6-FCDA-EE39-0310-6D8E93029542}"/>
                    </a:ext>
                  </a:extLst>
                </p14:cNvPr>
                <p14:cNvContentPartPr/>
                <p14:nvPr/>
              </p14:nvContentPartPr>
              <p14:xfrm>
                <a:off x="4059104" y="5140362"/>
                <a:ext cx="330120" cy="256680"/>
              </p14:xfrm>
            </p:contentPart>
          </mc:Choice>
          <mc:Fallback>
            <p:pic>
              <p:nvPicPr>
                <p:cNvPr id="164" name="Ink 163">
                  <a:extLst>
                    <a:ext uri="{FF2B5EF4-FFF2-40B4-BE49-F238E27FC236}">
                      <a16:creationId xmlns:a16="http://schemas.microsoft.com/office/drawing/2014/main" id="{72B683D6-FCDA-EE39-0310-6D8E93029542}"/>
                    </a:ext>
                  </a:extLst>
                </p:cNvPr>
                <p:cNvPicPr/>
                <p:nvPr/>
              </p:nvPicPr>
              <p:blipFill>
                <a:blip r:embed="rId279"/>
                <a:stretch>
                  <a:fillRect/>
                </a:stretch>
              </p:blipFill>
              <p:spPr>
                <a:xfrm>
                  <a:off x="4050104" y="5131362"/>
                  <a:ext cx="347760" cy="274320"/>
                </a:xfrm>
                <a:prstGeom prst="rect">
                  <a:avLst/>
                </a:prstGeom>
              </p:spPr>
            </p:pic>
          </mc:Fallback>
        </mc:AlternateContent>
        <mc:AlternateContent xmlns:mc="http://schemas.openxmlformats.org/markup-compatibility/2006">
          <mc:Choice xmlns:p14="http://schemas.microsoft.com/office/powerpoint/2010/main" Requires="p14">
            <p:contentPart p14:bwMode="auto" r:id="rId280">
              <p14:nvContentPartPr>
                <p14:cNvPr id="165" name="Ink 164">
                  <a:extLst>
                    <a:ext uri="{FF2B5EF4-FFF2-40B4-BE49-F238E27FC236}">
                      <a16:creationId xmlns:a16="http://schemas.microsoft.com/office/drawing/2014/main" id="{C3863D7C-3B77-8499-F7BF-CD3498AAC24D}"/>
                    </a:ext>
                  </a:extLst>
                </p14:cNvPr>
                <p14:cNvContentPartPr/>
                <p14:nvPr/>
              </p14:nvContentPartPr>
              <p14:xfrm>
                <a:off x="4388504" y="5247642"/>
                <a:ext cx="1374480" cy="299160"/>
              </p14:xfrm>
            </p:contentPart>
          </mc:Choice>
          <mc:Fallback>
            <p:pic>
              <p:nvPicPr>
                <p:cNvPr id="165" name="Ink 164">
                  <a:extLst>
                    <a:ext uri="{FF2B5EF4-FFF2-40B4-BE49-F238E27FC236}">
                      <a16:creationId xmlns:a16="http://schemas.microsoft.com/office/drawing/2014/main" id="{C3863D7C-3B77-8499-F7BF-CD3498AAC24D}"/>
                    </a:ext>
                  </a:extLst>
                </p:cNvPr>
                <p:cNvPicPr/>
                <p:nvPr/>
              </p:nvPicPr>
              <p:blipFill>
                <a:blip r:embed="rId281"/>
                <a:stretch>
                  <a:fillRect/>
                </a:stretch>
              </p:blipFill>
              <p:spPr>
                <a:xfrm>
                  <a:off x="4379504" y="5238642"/>
                  <a:ext cx="1392120" cy="316800"/>
                </a:xfrm>
                <a:prstGeom prst="rect">
                  <a:avLst/>
                </a:prstGeom>
              </p:spPr>
            </p:pic>
          </mc:Fallback>
        </mc:AlternateContent>
      </p:grpSp>
      <p:grpSp>
        <p:nvGrpSpPr>
          <p:cNvPr id="175" name="Group 174">
            <a:extLst>
              <a:ext uri="{FF2B5EF4-FFF2-40B4-BE49-F238E27FC236}">
                <a16:creationId xmlns:a16="http://schemas.microsoft.com/office/drawing/2014/main" id="{7489B3BF-8CA9-CB20-2C82-C69DFEA43D44}"/>
              </a:ext>
            </a:extLst>
          </p:cNvPr>
          <p:cNvGrpSpPr/>
          <p:nvPr/>
        </p:nvGrpSpPr>
        <p:grpSpPr>
          <a:xfrm>
            <a:off x="6966464" y="1136082"/>
            <a:ext cx="1199160" cy="326520"/>
            <a:chOff x="6966464" y="1136082"/>
            <a:chExt cx="1199160" cy="326520"/>
          </a:xfrm>
        </p:grpSpPr>
        <mc:AlternateContent xmlns:mc="http://schemas.openxmlformats.org/markup-compatibility/2006">
          <mc:Choice xmlns:p14="http://schemas.microsoft.com/office/powerpoint/2010/main" Requires="p14">
            <p:contentPart p14:bwMode="auto" r:id="rId282">
              <p14:nvContentPartPr>
                <p14:cNvPr id="167" name="Ink 166">
                  <a:extLst>
                    <a:ext uri="{FF2B5EF4-FFF2-40B4-BE49-F238E27FC236}">
                      <a16:creationId xmlns:a16="http://schemas.microsoft.com/office/drawing/2014/main" id="{6F238611-E92F-1E56-E74A-4E12BA582B2E}"/>
                    </a:ext>
                  </a:extLst>
                </p14:cNvPr>
                <p14:cNvContentPartPr/>
                <p14:nvPr/>
              </p14:nvContentPartPr>
              <p14:xfrm>
                <a:off x="6966464" y="1242642"/>
                <a:ext cx="432000" cy="219960"/>
              </p14:xfrm>
            </p:contentPart>
          </mc:Choice>
          <mc:Fallback>
            <p:pic>
              <p:nvPicPr>
                <p:cNvPr id="167" name="Ink 166">
                  <a:extLst>
                    <a:ext uri="{FF2B5EF4-FFF2-40B4-BE49-F238E27FC236}">
                      <a16:creationId xmlns:a16="http://schemas.microsoft.com/office/drawing/2014/main" id="{6F238611-E92F-1E56-E74A-4E12BA582B2E}"/>
                    </a:ext>
                  </a:extLst>
                </p:cNvPr>
                <p:cNvPicPr/>
                <p:nvPr/>
              </p:nvPicPr>
              <p:blipFill>
                <a:blip r:embed="rId283"/>
                <a:stretch>
                  <a:fillRect/>
                </a:stretch>
              </p:blipFill>
              <p:spPr>
                <a:xfrm>
                  <a:off x="6957824" y="1234002"/>
                  <a:ext cx="449640" cy="237600"/>
                </a:xfrm>
                <a:prstGeom prst="rect">
                  <a:avLst/>
                </a:prstGeom>
              </p:spPr>
            </p:pic>
          </mc:Fallback>
        </mc:AlternateContent>
        <mc:AlternateContent xmlns:mc="http://schemas.openxmlformats.org/markup-compatibility/2006">
          <mc:Choice xmlns:p14="http://schemas.microsoft.com/office/powerpoint/2010/main" Requires="p14">
            <p:contentPart p14:bwMode="auto" r:id="rId284">
              <p14:nvContentPartPr>
                <p14:cNvPr id="168" name="Ink 167">
                  <a:extLst>
                    <a:ext uri="{FF2B5EF4-FFF2-40B4-BE49-F238E27FC236}">
                      <a16:creationId xmlns:a16="http://schemas.microsoft.com/office/drawing/2014/main" id="{21372CF3-91F8-774F-B2A0-44D7C37FB9A3}"/>
                    </a:ext>
                  </a:extLst>
                </p14:cNvPr>
                <p14:cNvContentPartPr/>
                <p14:nvPr/>
              </p14:nvContentPartPr>
              <p14:xfrm>
                <a:off x="7493144" y="1218162"/>
                <a:ext cx="153360" cy="180720"/>
              </p14:xfrm>
            </p:contentPart>
          </mc:Choice>
          <mc:Fallback>
            <p:pic>
              <p:nvPicPr>
                <p:cNvPr id="168" name="Ink 167">
                  <a:extLst>
                    <a:ext uri="{FF2B5EF4-FFF2-40B4-BE49-F238E27FC236}">
                      <a16:creationId xmlns:a16="http://schemas.microsoft.com/office/drawing/2014/main" id="{21372CF3-91F8-774F-B2A0-44D7C37FB9A3}"/>
                    </a:ext>
                  </a:extLst>
                </p:cNvPr>
                <p:cNvPicPr/>
                <p:nvPr/>
              </p:nvPicPr>
              <p:blipFill>
                <a:blip r:embed="rId285"/>
                <a:stretch>
                  <a:fillRect/>
                </a:stretch>
              </p:blipFill>
              <p:spPr>
                <a:xfrm>
                  <a:off x="7484144" y="1209162"/>
                  <a:ext cx="171000" cy="198360"/>
                </a:xfrm>
                <a:prstGeom prst="rect">
                  <a:avLst/>
                </a:prstGeom>
              </p:spPr>
            </p:pic>
          </mc:Fallback>
        </mc:AlternateContent>
        <mc:AlternateContent xmlns:mc="http://schemas.openxmlformats.org/markup-compatibility/2006">
          <mc:Choice xmlns:p14="http://schemas.microsoft.com/office/powerpoint/2010/main" Requires="p14">
            <p:contentPart p14:bwMode="auto" r:id="rId286">
              <p14:nvContentPartPr>
                <p14:cNvPr id="169" name="Ink 168">
                  <a:extLst>
                    <a:ext uri="{FF2B5EF4-FFF2-40B4-BE49-F238E27FC236}">
                      <a16:creationId xmlns:a16="http://schemas.microsoft.com/office/drawing/2014/main" id="{DF98687C-0F8B-61BF-175E-8743EE8CC211}"/>
                    </a:ext>
                  </a:extLst>
                </p14:cNvPr>
                <p14:cNvContentPartPr/>
                <p14:nvPr/>
              </p14:nvContentPartPr>
              <p14:xfrm>
                <a:off x="7749824" y="1198002"/>
                <a:ext cx="177120" cy="205560"/>
              </p14:xfrm>
            </p:contentPart>
          </mc:Choice>
          <mc:Fallback>
            <p:pic>
              <p:nvPicPr>
                <p:cNvPr id="169" name="Ink 168">
                  <a:extLst>
                    <a:ext uri="{FF2B5EF4-FFF2-40B4-BE49-F238E27FC236}">
                      <a16:creationId xmlns:a16="http://schemas.microsoft.com/office/drawing/2014/main" id="{DF98687C-0F8B-61BF-175E-8743EE8CC211}"/>
                    </a:ext>
                  </a:extLst>
                </p:cNvPr>
                <p:cNvPicPr/>
                <p:nvPr/>
              </p:nvPicPr>
              <p:blipFill>
                <a:blip r:embed="rId287"/>
                <a:stretch>
                  <a:fillRect/>
                </a:stretch>
              </p:blipFill>
              <p:spPr>
                <a:xfrm>
                  <a:off x="7740824" y="1189362"/>
                  <a:ext cx="194760" cy="223200"/>
                </a:xfrm>
                <a:prstGeom prst="rect">
                  <a:avLst/>
                </a:prstGeom>
              </p:spPr>
            </p:pic>
          </mc:Fallback>
        </mc:AlternateContent>
        <mc:AlternateContent xmlns:mc="http://schemas.openxmlformats.org/markup-compatibility/2006">
          <mc:Choice xmlns:p14="http://schemas.microsoft.com/office/powerpoint/2010/main" Requires="p14">
            <p:contentPart p14:bwMode="auto" r:id="rId288">
              <p14:nvContentPartPr>
                <p14:cNvPr id="170" name="Ink 169">
                  <a:extLst>
                    <a:ext uri="{FF2B5EF4-FFF2-40B4-BE49-F238E27FC236}">
                      <a16:creationId xmlns:a16="http://schemas.microsoft.com/office/drawing/2014/main" id="{84C5DF42-5B1F-650F-42AD-698C357BE354}"/>
                    </a:ext>
                  </a:extLst>
                </p14:cNvPr>
                <p14:cNvContentPartPr/>
                <p14:nvPr/>
              </p14:nvContentPartPr>
              <p14:xfrm>
                <a:off x="7984184" y="1136082"/>
                <a:ext cx="46080" cy="249120"/>
              </p14:xfrm>
            </p:contentPart>
          </mc:Choice>
          <mc:Fallback>
            <p:pic>
              <p:nvPicPr>
                <p:cNvPr id="170" name="Ink 169">
                  <a:extLst>
                    <a:ext uri="{FF2B5EF4-FFF2-40B4-BE49-F238E27FC236}">
                      <a16:creationId xmlns:a16="http://schemas.microsoft.com/office/drawing/2014/main" id="{84C5DF42-5B1F-650F-42AD-698C357BE354}"/>
                    </a:ext>
                  </a:extLst>
                </p:cNvPr>
                <p:cNvPicPr/>
                <p:nvPr/>
              </p:nvPicPr>
              <p:blipFill>
                <a:blip r:embed="rId289"/>
                <a:stretch>
                  <a:fillRect/>
                </a:stretch>
              </p:blipFill>
              <p:spPr>
                <a:xfrm>
                  <a:off x="7975544" y="1127082"/>
                  <a:ext cx="63720" cy="266760"/>
                </a:xfrm>
                <a:prstGeom prst="rect">
                  <a:avLst/>
                </a:prstGeom>
              </p:spPr>
            </p:pic>
          </mc:Fallback>
        </mc:AlternateContent>
        <mc:AlternateContent xmlns:mc="http://schemas.openxmlformats.org/markup-compatibility/2006">
          <mc:Choice xmlns:p14="http://schemas.microsoft.com/office/powerpoint/2010/main" Requires="p14">
            <p:contentPart p14:bwMode="auto" r:id="rId290">
              <p14:nvContentPartPr>
                <p14:cNvPr id="171" name="Ink 170">
                  <a:extLst>
                    <a:ext uri="{FF2B5EF4-FFF2-40B4-BE49-F238E27FC236}">
                      <a16:creationId xmlns:a16="http://schemas.microsoft.com/office/drawing/2014/main" id="{E348AA8A-3F8D-A472-E3A8-D6660851C08A}"/>
                    </a:ext>
                  </a:extLst>
                </p14:cNvPr>
                <p14:cNvContentPartPr/>
                <p14:nvPr/>
              </p14:nvContentPartPr>
              <p14:xfrm>
                <a:off x="7930544" y="1267842"/>
                <a:ext cx="235080" cy="57600"/>
              </p14:xfrm>
            </p:contentPart>
          </mc:Choice>
          <mc:Fallback>
            <p:pic>
              <p:nvPicPr>
                <p:cNvPr id="171" name="Ink 170">
                  <a:extLst>
                    <a:ext uri="{FF2B5EF4-FFF2-40B4-BE49-F238E27FC236}">
                      <a16:creationId xmlns:a16="http://schemas.microsoft.com/office/drawing/2014/main" id="{E348AA8A-3F8D-A472-E3A8-D6660851C08A}"/>
                    </a:ext>
                  </a:extLst>
                </p:cNvPr>
                <p:cNvPicPr/>
                <p:nvPr/>
              </p:nvPicPr>
              <p:blipFill>
                <a:blip r:embed="rId291"/>
                <a:stretch>
                  <a:fillRect/>
                </a:stretch>
              </p:blipFill>
              <p:spPr>
                <a:xfrm>
                  <a:off x="7921904" y="1258842"/>
                  <a:ext cx="252720" cy="75240"/>
                </a:xfrm>
                <a:prstGeom prst="rect">
                  <a:avLst/>
                </a:prstGeom>
              </p:spPr>
            </p:pic>
          </mc:Fallback>
        </mc:AlternateContent>
      </p:grpSp>
      <p:grpSp>
        <p:nvGrpSpPr>
          <p:cNvPr id="174" name="Group 173">
            <a:extLst>
              <a:ext uri="{FF2B5EF4-FFF2-40B4-BE49-F238E27FC236}">
                <a16:creationId xmlns:a16="http://schemas.microsoft.com/office/drawing/2014/main" id="{93AA2661-7685-3C58-70D7-5E3034659EC1}"/>
              </a:ext>
            </a:extLst>
          </p:cNvPr>
          <p:cNvGrpSpPr/>
          <p:nvPr/>
        </p:nvGrpSpPr>
        <p:grpSpPr>
          <a:xfrm>
            <a:off x="8515184" y="1125282"/>
            <a:ext cx="861480" cy="305640"/>
            <a:chOff x="8515184" y="1125282"/>
            <a:chExt cx="861480" cy="305640"/>
          </a:xfrm>
        </p:grpSpPr>
        <mc:AlternateContent xmlns:mc="http://schemas.openxmlformats.org/markup-compatibility/2006">
          <mc:Choice xmlns:p14="http://schemas.microsoft.com/office/powerpoint/2010/main" Requires="p14">
            <p:contentPart p14:bwMode="auto" r:id="rId292">
              <p14:nvContentPartPr>
                <p14:cNvPr id="172" name="Ink 171">
                  <a:extLst>
                    <a:ext uri="{FF2B5EF4-FFF2-40B4-BE49-F238E27FC236}">
                      <a16:creationId xmlns:a16="http://schemas.microsoft.com/office/drawing/2014/main" id="{D043299F-0946-1289-3CD1-654A7D8CCD5B}"/>
                    </a:ext>
                  </a:extLst>
                </p14:cNvPr>
                <p14:cNvContentPartPr/>
                <p14:nvPr/>
              </p14:nvContentPartPr>
              <p14:xfrm>
                <a:off x="8515184" y="1125282"/>
                <a:ext cx="214200" cy="305640"/>
              </p14:xfrm>
            </p:contentPart>
          </mc:Choice>
          <mc:Fallback>
            <p:pic>
              <p:nvPicPr>
                <p:cNvPr id="172" name="Ink 171">
                  <a:extLst>
                    <a:ext uri="{FF2B5EF4-FFF2-40B4-BE49-F238E27FC236}">
                      <a16:creationId xmlns:a16="http://schemas.microsoft.com/office/drawing/2014/main" id="{D043299F-0946-1289-3CD1-654A7D8CCD5B}"/>
                    </a:ext>
                  </a:extLst>
                </p:cNvPr>
                <p:cNvPicPr/>
                <p:nvPr/>
              </p:nvPicPr>
              <p:blipFill>
                <a:blip r:embed="rId293"/>
                <a:stretch>
                  <a:fillRect/>
                </a:stretch>
              </p:blipFill>
              <p:spPr>
                <a:xfrm>
                  <a:off x="8506544" y="1116282"/>
                  <a:ext cx="231840" cy="323280"/>
                </a:xfrm>
                <a:prstGeom prst="rect">
                  <a:avLst/>
                </a:prstGeom>
              </p:spPr>
            </p:pic>
          </mc:Fallback>
        </mc:AlternateContent>
        <mc:AlternateContent xmlns:mc="http://schemas.openxmlformats.org/markup-compatibility/2006">
          <mc:Choice xmlns:p14="http://schemas.microsoft.com/office/powerpoint/2010/main" Requires="p14">
            <p:contentPart p14:bwMode="auto" r:id="rId294">
              <p14:nvContentPartPr>
                <p14:cNvPr id="173" name="Ink 172">
                  <a:extLst>
                    <a:ext uri="{FF2B5EF4-FFF2-40B4-BE49-F238E27FC236}">
                      <a16:creationId xmlns:a16="http://schemas.microsoft.com/office/drawing/2014/main" id="{047A864B-CE28-9084-0508-CA1653507C60}"/>
                    </a:ext>
                  </a:extLst>
                </p14:cNvPr>
                <p14:cNvContentPartPr/>
                <p14:nvPr/>
              </p14:nvContentPartPr>
              <p14:xfrm>
                <a:off x="8781224" y="1229682"/>
                <a:ext cx="595440" cy="162000"/>
              </p14:xfrm>
            </p:contentPart>
          </mc:Choice>
          <mc:Fallback>
            <p:pic>
              <p:nvPicPr>
                <p:cNvPr id="173" name="Ink 172">
                  <a:extLst>
                    <a:ext uri="{FF2B5EF4-FFF2-40B4-BE49-F238E27FC236}">
                      <a16:creationId xmlns:a16="http://schemas.microsoft.com/office/drawing/2014/main" id="{047A864B-CE28-9084-0508-CA1653507C60}"/>
                    </a:ext>
                  </a:extLst>
                </p:cNvPr>
                <p:cNvPicPr/>
                <p:nvPr/>
              </p:nvPicPr>
              <p:blipFill>
                <a:blip r:embed="rId295"/>
                <a:stretch>
                  <a:fillRect/>
                </a:stretch>
              </p:blipFill>
              <p:spPr>
                <a:xfrm>
                  <a:off x="8772224" y="1221042"/>
                  <a:ext cx="613080" cy="179640"/>
                </a:xfrm>
                <a:prstGeom prst="rect">
                  <a:avLst/>
                </a:prstGeom>
              </p:spPr>
            </p:pic>
          </mc:Fallback>
        </mc:AlternateContent>
      </p:grpSp>
      <p:grpSp>
        <p:nvGrpSpPr>
          <p:cNvPr id="207" name="Group 206">
            <a:extLst>
              <a:ext uri="{FF2B5EF4-FFF2-40B4-BE49-F238E27FC236}">
                <a16:creationId xmlns:a16="http://schemas.microsoft.com/office/drawing/2014/main" id="{63B8C514-EB5B-EF32-E46D-7AECF16A6509}"/>
              </a:ext>
            </a:extLst>
          </p:cNvPr>
          <p:cNvGrpSpPr/>
          <p:nvPr/>
        </p:nvGrpSpPr>
        <p:grpSpPr>
          <a:xfrm>
            <a:off x="7179224" y="1746642"/>
            <a:ext cx="940320" cy="524880"/>
            <a:chOff x="7179224" y="1746642"/>
            <a:chExt cx="940320" cy="524880"/>
          </a:xfrm>
        </p:grpSpPr>
        <mc:AlternateContent xmlns:mc="http://schemas.openxmlformats.org/markup-compatibility/2006">
          <mc:Choice xmlns:p14="http://schemas.microsoft.com/office/powerpoint/2010/main" Requires="p14">
            <p:contentPart p14:bwMode="auto" r:id="rId296">
              <p14:nvContentPartPr>
                <p14:cNvPr id="176" name="Ink 175">
                  <a:extLst>
                    <a:ext uri="{FF2B5EF4-FFF2-40B4-BE49-F238E27FC236}">
                      <a16:creationId xmlns:a16="http://schemas.microsoft.com/office/drawing/2014/main" id="{1A3EA6D4-7103-63CC-B427-BDD8B955D3E0}"/>
                    </a:ext>
                  </a:extLst>
                </p14:cNvPr>
                <p14:cNvContentPartPr/>
                <p14:nvPr/>
              </p14:nvContentPartPr>
              <p14:xfrm>
                <a:off x="7230344" y="1756362"/>
                <a:ext cx="29160" cy="330480"/>
              </p14:xfrm>
            </p:contentPart>
          </mc:Choice>
          <mc:Fallback>
            <p:pic>
              <p:nvPicPr>
                <p:cNvPr id="176" name="Ink 175">
                  <a:extLst>
                    <a:ext uri="{FF2B5EF4-FFF2-40B4-BE49-F238E27FC236}">
                      <a16:creationId xmlns:a16="http://schemas.microsoft.com/office/drawing/2014/main" id="{1A3EA6D4-7103-63CC-B427-BDD8B955D3E0}"/>
                    </a:ext>
                  </a:extLst>
                </p:cNvPr>
                <p:cNvPicPr/>
                <p:nvPr/>
              </p:nvPicPr>
              <p:blipFill>
                <a:blip r:embed="rId297"/>
                <a:stretch>
                  <a:fillRect/>
                </a:stretch>
              </p:blipFill>
              <p:spPr>
                <a:xfrm>
                  <a:off x="7221344" y="1747722"/>
                  <a:ext cx="46800" cy="348120"/>
                </a:xfrm>
                <a:prstGeom prst="rect">
                  <a:avLst/>
                </a:prstGeom>
              </p:spPr>
            </p:pic>
          </mc:Fallback>
        </mc:AlternateContent>
        <mc:AlternateContent xmlns:mc="http://schemas.openxmlformats.org/markup-compatibility/2006">
          <mc:Choice xmlns:p14="http://schemas.microsoft.com/office/powerpoint/2010/main" Requires="p14">
            <p:contentPart p14:bwMode="auto" r:id="rId298">
              <p14:nvContentPartPr>
                <p14:cNvPr id="177" name="Ink 176">
                  <a:extLst>
                    <a:ext uri="{FF2B5EF4-FFF2-40B4-BE49-F238E27FC236}">
                      <a16:creationId xmlns:a16="http://schemas.microsoft.com/office/drawing/2014/main" id="{40E055A3-5E17-5A9A-E6EC-257F484E67CD}"/>
                    </a:ext>
                  </a:extLst>
                </p14:cNvPr>
                <p14:cNvContentPartPr/>
                <p14:nvPr/>
              </p14:nvContentPartPr>
              <p14:xfrm>
                <a:off x="7179224" y="1922682"/>
                <a:ext cx="293760" cy="154080"/>
              </p14:xfrm>
            </p:contentPart>
          </mc:Choice>
          <mc:Fallback>
            <p:pic>
              <p:nvPicPr>
                <p:cNvPr id="177" name="Ink 176">
                  <a:extLst>
                    <a:ext uri="{FF2B5EF4-FFF2-40B4-BE49-F238E27FC236}">
                      <a16:creationId xmlns:a16="http://schemas.microsoft.com/office/drawing/2014/main" id="{40E055A3-5E17-5A9A-E6EC-257F484E67CD}"/>
                    </a:ext>
                  </a:extLst>
                </p:cNvPr>
                <p:cNvPicPr/>
                <p:nvPr/>
              </p:nvPicPr>
              <p:blipFill>
                <a:blip r:embed="rId299"/>
                <a:stretch>
                  <a:fillRect/>
                </a:stretch>
              </p:blipFill>
              <p:spPr>
                <a:xfrm>
                  <a:off x="7170224" y="1913682"/>
                  <a:ext cx="311400" cy="171720"/>
                </a:xfrm>
                <a:prstGeom prst="rect">
                  <a:avLst/>
                </a:prstGeom>
              </p:spPr>
            </p:pic>
          </mc:Fallback>
        </mc:AlternateContent>
        <mc:AlternateContent xmlns:mc="http://schemas.openxmlformats.org/markup-compatibility/2006">
          <mc:Choice xmlns:p14="http://schemas.microsoft.com/office/powerpoint/2010/main" Requires="p14">
            <p:contentPart p14:bwMode="auto" r:id="rId300">
              <p14:nvContentPartPr>
                <p14:cNvPr id="178" name="Ink 177">
                  <a:extLst>
                    <a:ext uri="{FF2B5EF4-FFF2-40B4-BE49-F238E27FC236}">
                      <a16:creationId xmlns:a16="http://schemas.microsoft.com/office/drawing/2014/main" id="{DDDD5C10-53DC-7634-E410-911E06E68BF7}"/>
                    </a:ext>
                  </a:extLst>
                </p14:cNvPr>
                <p14:cNvContentPartPr/>
                <p14:nvPr/>
              </p14:nvContentPartPr>
              <p14:xfrm>
                <a:off x="7461104" y="1809642"/>
                <a:ext cx="26640" cy="39240"/>
              </p14:xfrm>
            </p:contentPart>
          </mc:Choice>
          <mc:Fallback>
            <p:pic>
              <p:nvPicPr>
                <p:cNvPr id="178" name="Ink 177">
                  <a:extLst>
                    <a:ext uri="{FF2B5EF4-FFF2-40B4-BE49-F238E27FC236}">
                      <a16:creationId xmlns:a16="http://schemas.microsoft.com/office/drawing/2014/main" id="{DDDD5C10-53DC-7634-E410-911E06E68BF7}"/>
                    </a:ext>
                  </a:extLst>
                </p:cNvPr>
                <p:cNvPicPr/>
                <p:nvPr/>
              </p:nvPicPr>
              <p:blipFill>
                <a:blip r:embed="rId301"/>
                <a:stretch>
                  <a:fillRect/>
                </a:stretch>
              </p:blipFill>
              <p:spPr>
                <a:xfrm>
                  <a:off x="7452104" y="1800642"/>
                  <a:ext cx="44280" cy="56880"/>
                </a:xfrm>
                <a:prstGeom prst="rect">
                  <a:avLst/>
                </a:prstGeom>
              </p:spPr>
            </p:pic>
          </mc:Fallback>
        </mc:AlternateContent>
        <mc:AlternateContent xmlns:mc="http://schemas.openxmlformats.org/markup-compatibility/2006">
          <mc:Choice xmlns:p14="http://schemas.microsoft.com/office/powerpoint/2010/main" Requires="p14">
            <p:contentPart p14:bwMode="auto" r:id="rId302">
              <p14:nvContentPartPr>
                <p14:cNvPr id="179" name="Ink 178">
                  <a:extLst>
                    <a:ext uri="{FF2B5EF4-FFF2-40B4-BE49-F238E27FC236}">
                      <a16:creationId xmlns:a16="http://schemas.microsoft.com/office/drawing/2014/main" id="{458D4578-6B6F-AFE3-D99A-F5F255D0ED9F}"/>
                    </a:ext>
                  </a:extLst>
                </p14:cNvPr>
                <p14:cNvContentPartPr/>
                <p14:nvPr/>
              </p14:nvContentPartPr>
              <p14:xfrm>
                <a:off x="7544264" y="1746642"/>
                <a:ext cx="575280" cy="524880"/>
              </p14:xfrm>
            </p:contentPart>
          </mc:Choice>
          <mc:Fallback>
            <p:pic>
              <p:nvPicPr>
                <p:cNvPr id="179" name="Ink 178">
                  <a:extLst>
                    <a:ext uri="{FF2B5EF4-FFF2-40B4-BE49-F238E27FC236}">
                      <a16:creationId xmlns:a16="http://schemas.microsoft.com/office/drawing/2014/main" id="{458D4578-6B6F-AFE3-D99A-F5F255D0ED9F}"/>
                    </a:ext>
                  </a:extLst>
                </p:cNvPr>
                <p:cNvPicPr/>
                <p:nvPr/>
              </p:nvPicPr>
              <p:blipFill>
                <a:blip r:embed="rId303"/>
                <a:stretch>
                  <a:fillRect/>
                </a:stretch>
              </p:blipFill>
              <p:spPr>
                <a:xfrm>
                  <a:off x="7535264" y="1737642"/>
                  <a:ext cx="592920" cy="542520"/>
                </a:xfrm>
                <a:prstGeom prst="rect">
                  <a:avLst/>
                </a:prstGeom>
              </p:spPr>
            </p:pic>
          </mc:Fallback>
        </mc:AlternateContent>
      </p:grpSp>
      <p:grpSp>
        <p:nvGrpSpPr>
          <p:cNvPr id="206" name="Group 205">
            <a:extLst>
              <a:ext uri="{FF2B5EF4-FFF2-40B4-BE49-F238E27FC236}">
                <a16:creationId xmlns:a16="http://schemas.microsoft.com/office/drawing/2014/main" id="{1A9C0357-4120-E164-5384-B746B2D47054}"/>
              </a:ext>
            </a:extLst>
          </p:cNvPr>
          <p:cNvGrpSpPr/>
          <p:nvPr/>
        </p:nvGrpSpPr>
        <p:grpSpPr>
          <a:xfrm>
            <a:off x="8459024" y="1691922"/>
            <a:ext cx="1644120" cy="661320"/>
            <a:chOff x="8459024" y="1691922"/>
            <a:chExt cx="1644120" cy="661320"/>
          </a:xfrm>
        </p:grpSpPr>
        <mc:AlternateContent xmlns:mc="http://schemas.openxmlformats.org/markup-compatibility/2006">
          <mc:Choice xmlns:p14="http://schemas.microsoft.com/office/powerpoint/2010/main" Requires="p14">
            <p:contentPart p14:bwMode="auto" r:id="rId304">
              <p14:nvContentPartPr>
                <p14:cNvPr id="180" name="Ink 179">
                  <a:extLst>
                    <a:ext uri="{FF2B5EF4-FFF2-40B4-BE49-F238E27FC236}">
                      <a16:creationId xmlns:a16="http://schemas.microsoft.com/office/drawing/2014/main" id="{1A324B7D-BD2C-6CCA-B0DE-AB6BF1EC219C}"/>
                    </a:ext>
                  </a:extLst>
                </p14:cNvPr>
                <p14:cNvContentPartPr/>
                <p14:nvPr/>
              </p14:nvContentPartPr>
              <p14:xfrm>
                <a:off x="8459024" y="1804962"/>
                <a:ext cx="815760" cy="279000"/>
              </p14:xfrm>
            </p:contentPart>
          </mc:Choice>
          <mc:Fallback>
            <p:pic>
              <p:nvPicPr>
                <p:cNvPr id="180" name="Ink 179">
                  <a:extLst>
                    <a:ext uri="{FF2B5EF4-FFF2-40B4-BE49-F238E27FC236}">
                      <a16:creationId xmlns:a16="http://schemas.microsoft.com/office/drawing/2014/main" id="{1A324B7D-BD2C-6CCA-B0DE-AB6BF1EC219C}"/>
                    </a:ext>
                  </a:extLst>
                </p:cNvPr>
                <p:cNvPicPr/>
                <p:nvPr/>
              </p:nvPicPr>
              <p:blipFill>
                <a:blip r:embed="rId305"/>
                <a:stretch>
                  <a:fillRect/>
                </a:stretch>
              </p:blipFill>
              <p:spPr>
                <a:xfrm>
                  <a:off x="8450384" y="1795962"/>
                  <a:ext cx="833400" cy="296640"/>
                </a:xfrm>
                <a:prstGeom prst="rect">
                  <a:avLst/>
                </a:prstGeom>
              </p:spPr>
            </p:pic>
          </mc:Fallback>
        </mc:AlternateContent>
        <mc:AlternateContent xmlns:mc="http://schemas.openxmlformats.org/markup-compatibility/2006">
          <mc:Choice xmlns:p14="http://schemas.microsoft.com/office/powerpoint/2010/main" Requires="p14">
            <p:contentPart p14:bwMode="auto" r:id="rId306">
              <p14:nvContentPartPr>
                <p14:cNvPr id="181" name="Ink 180">
                  <a:extLst>
                    <a:ext uri="{FF2B5EF4-FFF2-40B4-BE49-F238E27FC236}">
                      <a16:creationId xmlns:a16="http://schemas.microsoft.com/office/drawing/2014/main" id="{7785380A-938D-4B79-8C66-50A71D764D85}"/>
                    </a:ext>
                  </a:extLst>
                </p14:cNvPr>
                <p14:cNvContentPartPr/>
                <p14:nvPr/>
              </p14:nvContentPartPr>
              <p14:xfrm>
                <a:off x="9365144" y="1729722"/>
                <a:ext cx="52920" cy="232200"/>
              </p14:xfrm>
            </p:contentPart>
          </mc:Choice>
          <mc:Fallback>
            <p:pic>
              <p:nvPicPr>
                <p:cNvPr id="181" name="Ink 180">
                  <a:extLst>
                    <a:ext uri="{FF2B5EF4-FFF2-40B4-BE49-F238E27FC236}">
                      <a16:creationId xmlns:a16="http://schemas.microsoft.com/office/drawing/2014/main" id="{7785380A-938D-4B79-8C66-50A71D764D85}"/>
                    </a:ext>
                  </a:extLst>
                </p:cNvPr>
                <p:cNvPicPr/>
                <p:nvPr/>
              </p:nvPicPr>
              <p:blipFill>
                <a:blip r:embed="rId307"/>
                <a:stretch>
                  <a:fillRect/>
                </a:stretch>
              </p:blipFill>
              <p:spPr>
                <a:xfrm>
                  <a:off x="9356504" y="1720722"/>
                  <a:ext cx="70560" cy="249840"/>
                </a:xfrm>
                <a:prstGeom prst="rect">
                  <a:avLst/>
                </a:prstGeom>
              </p:spPr>
            </p:pic>
          </mc:Fallback>
        </mc:AlternateContent>
        <mc:AlternateContent xmlns:mc="http://schemas.openxmlformats.org/markup-compatibility/2006">
          <mc:Choice xmlns:p14="http://schemas.microsoft.com/office/powerpoint/2010/main" Requires="p14">
            <p:contentPart p14:bwMode="auto" r:id="rId308">
              <p14:nvContentPartPr>
                <p14:cNvPr id="182" name="Ink 181">
                  <a:extLst>
                    <a:ext uri="{FF2B5EF4-FFF2-40B4-BE49-F238E27FC236}">
                      <a16:creationId xmlns:a16="http://schemas.microsoft.com/office/drawing/2014/main" id="{E54140A2-9117-9298-FCB2-29A37E5AD4F4}"/>
                    </a:ext>
                  </a:extLst>
                </p14:cNvPr>
                <p14:cNvContentPartPr/>
                <p14:nvPr/>
              </p14:nvContentPartPr>
              <p14:xfrm>
                <a:off x="9481424" y="1841682"/>
                <a:ext cx="36000" cy="118440"/>
              </p14:xfrm>
            </p:contentPart>
          </mc:Choice>
          <mc:Fallback>
            <p:pic>
              <p:nvPicPr>
                <p:cNvPr id="182" name="Ink 181">
                  <a:extLst>
                    <a:ext uri="{FF2B5EF4-FFF2-40B4-BE49-F238E27FC236}">
                      <a16:creationId xmlns:a16="http://schemas.microsoft.com/office/drawing/2014/main" id="{E54140A2-9117-9298-FCB2-29A37E5AD4F4}"/>
                    </a:ext>
                  </a:extLst>
                </p:cNvPr>
                <p:cNvPicPr/>
                <p:nvPr/>
              </p:nvPicPr>
              <p:blipFill>
                <a:blip r:embed="rId309"/>
                <a:stretch>
                  <a:fillRect/>
                </a:stretch>
              </p:blipFill>
              <p:spPr>
                <a:xfrm>
                  <a:off x="9472784" y="1832682"/>
                  <a:ext cx="53640" cy="136080"/>
                </a:xfrm>
                <a:prstGeom prst="rect">
                  <a:avLst/>
                </a:prstGeom>
              </p:spPr>
            </p:pic>
          </mc:Fallback>
        </mc:AlternateContent>
        <mc:AlternateContent xmlns:mc="http://schemas.openxmlformats.org/markup-compatibility/2006">
          <mc:Choice xmlns:p14="http://schemas.microsoft.com/office/powerpoint/2010/main" Requires="p14">
            <p:contentPart p14:bwMode="auto" r:id="rId310">
              <p14:nvContentPartPr>
                <p14:cNvPr id="183" name="Ink 182">
                  <a:extLst>
                    <a:ext uri="{FF2B5EF4-FFF2-40B4-BE49-F238E27FC236}">
                      <a16:creationId xmlns:a16="http://schemas.microsoft.com/office/drawing/2014/main" id="{97A8B6A7-D5FD-AB9E-E67B-7FB8B1194C59}"/>
                    </a:ext>
                  </a:extLst>
                </p14:cNvPr>
                <p14:cNvContentPartPr/>
                <p14:nvPr/>
              </p14:nvContentPartPr>
              <p14:xfrm>
                <a:off x="9544064" y="1691922"/>
                <a:ext cx="11160" cy="37800"/>
              </p14:xfrm>
            </p:contentPart>
          </mc:Choice>
          <mc:Fallback>
            <p:pic>
              <p:nvPicPr>
                <p:cNvPr id="183" name="Ink 182">
                  <a:extLst>
                    <a:ext uri="{FF2B5EF4-FFF2-40B4-BE49-F238E27FC236}">
                      <a16:creationId xmlns:a16="http://schemas.microsoft.com/office/drawing/2014/main" id="{97A8B6A7-D5FD-AB9E-E67B-7FB8B1194C59}"/>
                    </a:ext>
                  </a:extLst>
                </p:cNvPr>
                <p:cNvPicPr/>
                <p:nvPr/>
              </p:nvPicPr>
              <p:blipFill>
                <a:blip r:embed="rId311"/>
                <a:stretch>
                  <a:fillRect/>
                </a:stretch>
              </p:blipFill>
              <p:spPr>
                <a:xfrm>
                  <a:off x="9535064" y="1683282"/>
                  <a:ext cx="28800" cy="55440"/>
                </a:xfrm>
                <a:prstGeom prst="rect">
                  <a:avLst/>
                </a:prstGeom>
              </p:spPr>
            </p:pic>
          </mc:Fallback>
        </mc:AlternateContent>
        <mc:AlternateContent xmlns:mc="http://schemas.openxmlformats.org/markup-compatibility/2006">
          <mc:Choice xmlns:p14="http://schemas.microsoft.com/office/powerpoint/2010/main" Requires="p14">
            <p:contentPart p14:bwMode="auto" r:id="rId312">
              <p14:nvContentPartPr>
                <p14:cNvPr id="184" name="Ink 183">
                  <a:extLst>
                    <a:ext uri="{FF2B5EF4-FFF2-40B4-BE49-F238E27FC236}">
                      <a16:creationId xmlns:a16="http://schemas.microsoft.com/office/drawing/2014/main" id="{58B8F1EB-5422-792B-CC33-D00B28FCCE54}"/>
                    </a:ext>
                  </a:extLst>
                </p14:cNvPr>
                <p14:cNvContentPartPr/>
                <p14:nvPr/>
              </p14:nvContentPartPr>
              <p14:xfrm>
                <a:off x="9614264" y="1871202"/>
                <a:ext cx="488880" cy="482040"/>
              </p14:xfrm>
            </p:contentPart>
          </mc:Choice>
          <mc:Fallback>
            <p:pic>
              <p:nvPicPr>
                <p:cNvPr id="184" name="Ink 183">
                  <a:extLst>
                    <a:ext uri="{FF2B5EF4-FFF2-40B4-BE49-F238E27FC236}">
                      <a16:creationId xmlns:a16="http://schemas.microsoft.com/office/drawing/2014/main" id="{58B8F1EB-5422-792B-CC33-D00B28FCCE54}"/>
                    </a:ext>
                  </a:extLst>
                </p:cNvPr>
                <p:cNvPicPr/>
                <p:nvPr/>
              </p:nvPicPr>
              <p:blipFill>
                <a:blip r:embed="rId313"/>
                <a:stretch>
                  <a:fillRect/>
                </a:stretch>
              </p:blipFill>
              <p:spPr>
                <a:xfrm>
                  <a:off x="9605264" y="1862202"/>
                  <a:ext cx="506520" cy="499680"/>
                </a:xfrm>
                <a:prstGeom prst="rect">
                  <a:avLst/>
                </a:prstGeom>
              </p:spPr>
            </p:pic>
          </mc:Fallback>
        </mc:AlternateContent>
      </p:grpSp>
      <p:grpSp>
        <p:nvGrpSpPr>
          <p:cNvPr id="205" name="Group 204">
            <a:extLst>
              <a:ext uri="{FF2B5EF4-FFF2-40B4-BE49-F238E27FC236}">
                <a16:creationId xmlns:a16="http://schemas.microsoft.com/office/drawing/2014/main" id="{6872A203-9EF5-F86A-472B-72D7D4036E3D}"/>
              </a:ext>
            </a:extLst>
          </p:cNvPr>
          <p:cNvGrpSpPr/>
          <p:nvPr/>
        </p:nvGrpSpPr>
        <p:grpSpPr>
          <a:xfrm>
            <a:off x="6983744" y="2613882"/>
            <a:ext cx="941760" cy="329040"/>
            <a:chOff x="6983744" y="2613882"/>
            <a:chExt cx="941760" cy="329040"/>
          </a:xfrm>
        </p:grpSpPr>
        <mc:AlternateContent xmlns:mc="http://schemas.openxmlformats.org/markup-compatibility/2006">
          <mc:Choice xmlns:p14="http://schemas.microsoft.com/office/powerpoint/2010/main" Requires="p14">
            <p:contentPart p14:bwMode="auto" r:id="rId314">
              <p14:nvContentPartPr>
                <p14:cNvPr id="185" name="Ink 184">
                  <a:extLst>
                    <a:ext uri="{FF2B5EF4-FFF2-40B4-BE49-F238E27FC236}">
                      <a16:creationId xmlns:a16="http://schemas.microsoft.com/office/drawing/2014/main" id="{DFE7CA32-A7E6-3428-B5F2-53F4C83DE4D4}"/>
                    </a:ext>
                  </a:extLst>
                </p14:cNvPr>
                <p14:cNvContentPartPr/>
                <p14:nvPr/>
              </p14:nvContentPartPr>
              <p14:xfrm>
                <a:off x="6983744" y="2613882"/>
                <a:ext cx="304560" cy="321120"/>
              </p14:xfrm>
            </p:contentPart>
          </mc:Choice>
          <mc:Fallback>
            <p:pic>
              <p:nvPicPr>
                <p:cNvPr id="185" name="Ink 184">
                  <a:extLst>
                    <a:ext uri="{FF2B5EF4-FFF2-40B4-BE49-F238E27FC236}">
                      <a16:creationId xmlns:a16="http://schemas.microsoft.com/office/drawing/2014/main" id="{DFE7CA32-A7E6-3428-B5F2-53F4C83DE4D4}"/>
                    </a:ext>
                  </a:extLst>
                </p:cNvPr>
                <p:cNvPicPr/>
                <p:nvPr/>
              </p:nvPicPr>
              <p:blipFill>
                <a:blip r:embed="rId315"/>
                <a:stretch>
                  <a:fillRect/>
                </a:stretch>
              </p:blipFill>
              <p:spPr>
                <a:xfrm>
                  <a:off x="6975104" y="2605242"/>
                  <a:ext cx="322200" cy="338760"/>
                </a:xfrm>
                <a:prstGeom prst="rect">
                  <a:avLst/>
                </a:prstGeom>
              </p:spPr>
            </p:pic>
          </mc:Fallback>
        </mc:AlternateContent>
        <mc:AlternateContent xmlns:mc="http://schemas.openxmlformats.org/markup-compatibility/2006">
          <mc:Choice xmlns:p14="http://schemas.microsoft.com/office/powerpoint/2010/main" Requires="p14">
            <p:contentPart p14:bwMode="auto" r:id="rId316">
              <p14:nvContentPartPr>
                <p14:cNvPr id="186" name="Ink 185">
                  <a:extLst>
                    <a:ext uri="{FF2B5EF4-FFF2-40B4-BE49-F238E27FC236}">
                      <a16:creationId xmlns:a16="http://schemas.microsoft.com/office/drawing/2014/main" id="{2BD2EEA3-BBB1-516A-F871-1E36655951E5}"/>
                    </a:ext>
                  </a:extLst>
                </p14:cNvPr>
                <p14:cNvContentPartPr/>
                <p14:nvPr/>
              </p14:nvContentPartPr>
              <p14:xfrm>
                <a:off x="7315304" y="2802522"/>
                <a:ext cx="126360" cy="105480"/>
              </p14:xfrm>
            </p:contentPart>
          </mc:Choice>
          <mc:Fallback>
            <p:pic>
              <p:nvPicPr>
                <p:cNvPr id="186" name="Ink 185">
                  <a:extLst>
                    <a:ext uri="{FF2B5EF4-FFF2-40B4-BE49-F238E27FC236}">
                      <a16:creationId xmlns:a16="http://schemas.microsoft.com/office/drawing/2014/main" id="{2BD2EEA3-BBB1-516A-F871-1E36655951E5}"/>
                    </a:ext>
                  </a:extLst>
                </p:cNvPr>
                <p:cNvPicPr/>
                <p:nvPr/>
              </p:nvPicPr>
              <p:blipFill>
                <a:blip r:embed="rId317"/>
                <a:stretch>
                  <a:fillRect/>
                </a:stretch>
              </p:blipFill>
              <p:spPr>
                <a:xfrm>
                  <a:off x="7306304" y="2793882"/>
                  <a:ext cx="144000" cy="123120"/>
                </a:xfrm>
                <a:prstGeom prst="rect">
                  <a:avLst/>
                </a:prstGeom>
              </p:spPr>
            </p:pic>
          </mc:Fallback>
        </mc:AlternateContent>
        <mc:AlternateContent xmlns:mc="http://schemas.openxmlformats.org/markup-compatibility/2006">
          <mc:Choice xmlns:p14="http://schemas.microsoft.com/office/powerpoint/2010/main" Requires="p14">
            <p:contentPart p14:bwMode="auto" r:id="rId318">
              <p14:nvContentPartPr>
                <p14:cNvPr id="187" name="Ink 186">
                  <a:extLst>
                    <a:ext uri="{FF2B5EF4-FFF2-40B4-BE49-F238E27FC236}">
                      <a16:creationId xmlns:a16="http://schemas.microsoft.com/office/drawing/2014/main" id="{C99FC775-840C-A2E3-D114-8B3A5E05A6A6}"/>
                    </a:ext>
                  </a:extLst>
                </p14:cNvPr>
                <p14:cNvContentPartPr/>
                <p14:nvPr/>
              </p14:nvContentPartPr>
              <p14:xfrm>
                <a:off x="7533824" y="2704602"/>
                <a:ext cx="78480" cy="238320"/>
              </p14:xfrm>
            </p:contentPart>
          </mc:Choice>
          <mc:Fallback>
            <p:pic>
              <p:nvPicPr>
                <p:cNvPr id="187" name="Ink 186">
                  <a:extLst>
                    <a:ext uri="{FF2B5EF4-FFF2-40B4-BE49-F238E27FC236}">
                      <a16:creationId xmlns:a16="http://schemas.microsoft.com/office/drawing/2014/main" id="{C99FC775-840C-A2E3-D114-8B3A5E05A6A6}"/>
                    </a:ext>
                  </a:extLst>
                </p:cNvPr>
                <p:cNvPicPr/>
                <p:nvPr/>
              </p:nvPicPr>
              <p:blipFill>
                <a:blip r:embed="rId319"/>
                <a:stretch>
                  <a:fillRect/>
                </a:stretch>
              </p:blipFill>
              <p:spPr>
                <a:xfrm>
                  <a:off x="7524824" y="2695602"/>
                  <a:ext cx="96120" cy="255960"/>
                </a:xfrm>
                <a:prstGeom prst="rect">
                  <a:avLst/>
                </a:prstGeom>
              </p:spPr>
            </p:pic>
          </mc:Fallback>
        </mc:AlternateContent>
        <mc:AlternateContent xmlns:mc="http://schemas.openxmlformats.org/markup-compatibility/2006">
          <mc:Choice xmlns:p14="http://schemas.microsoft.com/office/powerpoint/2010/main" Requires="p14">
            <p:contentPart p14:bwMode="auto" r:id="rId320">
              <p14:nvContentPartPr>
                <p14:cNvPr id="188" name="Ink 187">
                  <a:extLst>
                    <a:ext uri="{FF2B5EF4-FFF2-40B4-BE49-F238E27FC236}">
                      <a16:creationId xmlns:a16="http://schemas.microsoft.com/office/drawing/2014/main" id="{7681B6D0-1A72-4989-2886-B835BC43C3DB}"/>
                    </a:ext>
                  </a:extLst>
                </p14:cNvPr>
                <p14:cNvContentPartPr/>
                <p14:nvPr/>
              </p14:nvContentPartPr>
              <p14:xfrm>
                <a:off x="7572704" y="2772282"/>
                <a:ext cx="352800" cy="134280"/>
              </p14:xfrm>
            </p:contentPart>
          </mc:Choice>
          <mc:Fallback>
            <p:pic>
              <p:nvPicPr>
                <p:cNvPr id="188" name="Ink 187">
                  <a:extLst>
                    <a:ext uri="{FF2B5EF4-FFF2-40B4-BE49-F238E27FC236}">
                      <a16:creationId xmlns:a16="http://schemas.microsoft.com/office/drawing/2014/main" id="{7681B6D0-1A72-4989-2886-B835BC43C3DB}"/>
                    </a:ext>
                  </a:extLst>
                </p:cNvPr>
                <p:cNvPicPr/>
                <p:nvPr/>
              </p:nvPicPr>
              <p:blipFill>
                <a:blip r:embed="rId321"/>
                <a:stretch>
                  <a:fillRect/>
                </a:stretch>
              </p:blipFill>
              <p:spPr>
                <a:xfrm>
                  <a:off x="7563704" y="2763282"/>
                  <a:ext cx="370440" cy="151920"/>
                </a:xfrm>
                <a:prstGeom prst="rect">
                  <a:avLst/>
                </a:prstGeom>
              </p:spPr>
            </p:pic>
          </mc:Fallback>
        </mc:AlternateContent>
      </p:grpSp>
      <p:grpSp>
        <p:nvGrpSpPr>
          <p:cNvPr id="204" name="Group 203">
            <a:extLst>
              <a:ext uri="{FF2B5EF4-FFF2-40B4-BE49-F238E27FC236}">
                <a16:creationId xmlns:a16="http://schemas.microsoft.com/office/drawing/2014/main" id="{451E9896-9C67-F99D-98F8-4461792C289E}"/>
              </a:ext>
            </a:extLst>
          </p:cNvPr>
          <p:cNvGrpSpPr/>
          <p:nvPr/>
        </p:nvGrpSpPr>
        <p:grpSpPr>
          <a:xfrm>
            <a:off x="8232224" y="2602362"/>
            <a:ext cx="944640" cy="296640"/>
            <a:chOff x="8232224" y="2602362"/>
            <a:chExt cx="944640" cy="296640"/>
          </a:xfrm>
        </p:grpSpPr>
        <mc:AlternateContent xmlns:mc="http://schemas.openxmlformats.org/markup-compatibility/2006">
          <mc:Choice xmlns:p14="http://schemas.microsoft.com/office/powerpoint/2010/main" Requires="p14">
            <p:contentPart p14:bwMode="auto" r:id="rId322">
              <p14:nvContentPartPr>
                <p14:cNvPr id="189" name="Ink 188">
                  <a:extLst>
                    <a:ext uri="{FF2B5EF4-FFF2-40B4-BE49-F238E27FC236}">
                      <a16:creationId xmlns:a16="http://schemas.microsoft.com/office/drawing/2014/main" id="{30146AD3-6801-CB85-B90D-86DB9DF2820C}"/>
                    </a:ext>
                  </a:extLst>
                </p14:cNvPr>
                <p14:cNvContentPartPr/>
                <p14:nvPr/>
              </p14:nvContentPartPr>
              <p14:xfrm>
                <a:off x="8232224" y="2697042"/>
                <a:ext cx="742680" cy="201960"/>
              </p14:xfrm>
            </p:contentPart>
          </mc:Choice>
          <mc:Fallback>
            <p:pic>
              <p:nvPicPr>
                <p:cNvPr id="189" name="Ink 188">
                  <a:extLst>
                    <a:ext uri="{FF2B5EF4-FFF2-40B4-BE49-F238E27FC236}">
                      <a16:creationId xmlns:a16="http://schemas.microsoft.com/office/drawing/2014/main" id="{30146AD3-6801-CB85-B90D-86DB9DF2820C}"/>
                    </a:ext>
                  </a:extLst>
                </p:cNvPr>
                <p:cNvPicPr/>
                <p:nvPr/>
              </p:nvPicPr>
              <p:blipFill>
                <a:blip r:embed="rId323"/>
                <a:stretch>
                  <a:fillRect/>
                </a:stretch>
              </p:blipFill>
              <p:spPr>
                <a:xfrm>
                  <a:off x="8223584" y="2688402"/>
                  <a:ext cx="760320" cy="219600"/>
                </a:xfrm>
                <a:prstGeom prst="rect">
                  <a:avLst/>
                </a:prstGeom>
              </p:spPr>
            </p:pic>
          </mc:Fallback>
        </mc:AlternateContent>
        <mc:AlternateContent xmlns:mc="http://schemas.openxmlformats.org/markup-compatibility/2006">
          <mc:Choice xmlns:p14="http://schemas.microsoft.com/office/powerpoint/2010/main" Requires="p14">
            <p:contentPart p14:bwMode="auto" r:id="rId324">
              <p14:nvContentPartPr>
                <p14:cNvPr id="190" name="Ink 189">
                  <a:extLst>
                    <a:ext uri="{FF2B5EF4-FFF2-40B4-BE49-F238E27FC236}">
                      <a16:creationId xmlns:a16="http://schemas.microsoft.com/office/drawing/2014/main" id="{DD5F8B7B-B106-DADA-B609-997F05E08821}"/>
                    </a:ext>
                  </a:extLst>
                </p14:cNvPr>
                <p14:cNvContentPartPr/>
                <p14:nvPr/>
              </p14:nvContentPartPr>
              <p14:xfrm>
                <a:off x="9057704" y="2602362"/>
                <a:ext cx="48240" cy="283320"/>
              </p14:xfrm>
            </p:contentPart>
          </mc:Choice>
          <mc:Fallback>
            <p:pic>
              <p:nvPicPr>
                <p:cNvPr id="190" name="Ink 189">
                  <a:extLst>
                    <a:ext uri="{FF2B5EF4-FFF2-40B4-BE49-F238E27FC236}">
                      <a16:creationId xmlns:a16="http://schemas.microsoft.com/office/drawing/2014/main" id="{DD5F8B7B-B106-DADA-B609-997F05E08821}"/>
                    </a:ext>
                  </a:extLst>
                </p:cNvPr>
                <p:cNvPicPr/>
                <p:nvPr/>
              </p:nvPicPr>
              <p:blipFill>
                <a:blip r:embed="rId325"/>
                <a:stretch>
                  <a:fillRect/>
                </a:stretch>
              </p:blipFill>
              <p:spPr>
                <a:xfrm>
                  <a:off x="9048704" y="2593722"/>
                  <a:ext cx="65880" cy="300960"/>
                </a:xfrm>
                <a:prstGeom prst="rect">
                  <a:avLst/>
                </a:prstGeom>
              </p:spPr>
            </p:pic>
          </mc:Fallback>
        </mc:AlternateContent>
        <mc:AlternateContent xmlns:mc="http://schemas.openxmlformats.org/markup-compatibility/2006">
          <mc:Choice xmlns:p14="http://schemas.microsoft.com/office/powerpoint/2010/main" Requires="p14">
            <p:contentPart p14:bwMode="auto" r:id="rId326">
              <p14:nvContentPartPr>
                <p14:cNvPr id="191" name="Ink 190">
                  <a:extLst>
                    <a:ext uri="{FF2B5EF4-FFF2-40B4-BE49-F238E27FC236}">
                      <a16:creationId xmlns:a16="http://schemas.microsoft.com/office/drawing/2014/main" id="{309E23CB-F6E1-8E07-A440-4CA3513F1A05}"/>
                    </a:ext>
                  </a:extLst>
                </p14:cNvPr>
                <p14:cNvContentPartPr/>
                <p14:nvPr/>
              </p14:nvContentPartPr>
              <p14:xfrm>
                <a:off x="9049784" y="2742042"/>
                <a:ext cx="127080" cy="81000"/>
              </p14:xfrm>
            </p:contentPart>
          </mc:Choice>
          <mc:Fallback>
            <p:pic>
              <p:nvPicPr>
                <p:cNvPr id="191" name="Ink 190">
                  <a:extLst>
                    <a:ext uri="{FF2B5EF4-FFF2-40B4-BE49-F238E27FC236}">
                      <a16:creationId xmlns:a16="http://schemas.microsoft.com/office/drawing/2014/main" id="{309E23CB-F6E1-8E07-A440-4CA3513F1A05}"/>
                    </a:ext>
                  </a:extLst>
                </p:cNvPr>
                <p:cNvPicPr/>
                <p:nvPr/>
              </p:nvPicPr>
              <p:blipFill>
                <a:blip r:embed="rId327"/>
                <a:stretch>
                  <a:fillRect/>
                </a:stretch>
              </p:blipFill>
              <p:spPr>
                <a:xfrm>
                  <a:off x="9041144" y="2733042"/>
                  <a:ext cx="144720" cy="98640"/>
                </a:xfrm>
                <a:prstGeom prst="rect">
                  <a:avLst/>
                </a:prstGeom>
              </p:spPr>
            </p:pic>
          </mc:Fallback>
        </mc:AlternateContent>
      </p:grpSp>
      <p:grpSp>
        <p:nvGrpSpPr>
          <p:cNvPr id="203" name="Group 202">
            <a:extLst>
              <a:ext uri="{FF2B5EF4-FFF2-40B4-BE49-F238E27FC236}">
                <a16:creationId xmlns:a16="http://schemas.microsoft.com/office/drawing/2014/main" id="{1C6218B1-7D0F-E306-CA8D-E6467AC05191}"/>
              </a:ext>
            </a:extLst>
          </p:cNvPr>
          <p:cNvGrpSpPr/>
          <p:nvPr/>
        </p:nvGrpSpPr>
        <p:grpSpPr>
          <a:xfrm>
            <a:off x="9429584" y="2495082"/>
            <a:ext cx="1604160" cy="377280"/>
            <a:chOff x="9429584" y="2495082"/>
            <a:chExt cx="1604160" cy="377280"/>
          </a:xfrm>
        </p:grpSpPr>
        <mc:AlternateContent xmlns:mc="http://schemas.openxmlformats.org/markup-compatibility/2006">
          <mc:Choice xmlns:p14="http://schemas.microsoft.com/office/powerpoint/2010/main" Requires="p14">
            <p:contentPart p14:bwMode="auto" r:id="rId328">
              <p14:nvContentPartPr>
                <p14:cNvPr id="192" name="Ink 191">
                  <a:extLst>
                    <a:ext uri="{FF2B5EF4-FFF2-40B4-BE49-F238E27FC236}">
                      <a16:creationId xmlns:a16="http://schemas.microsoft.com/office/drawing/2014/main" id="{94A4320A-EF88-2CDF-BC3D-FB6C9EDC1A2C}"/>
                    </a:ext>
                  </a:extLst>
                </p14:cNvPr>
                <p14:cNvContentPartPr/>
                <p14:nvPr/>
              </p14:nvContentPartPr>
              <p14:xfrm>
                <a:off x="9429584" y="2519562"/>
                <a:ext cx="357840" cy="352800"/>
              </p14:xfrm>
            </p:contentPart>
          </mc:Choice>
          <mc:Fallback>
            <p:pic>
              <p:nvPicPr>
                <p:cNvPr id="192" name="Ink 191">
                  <a:extLst>
                    <a:ext uri="{FF2B5EF4-FFF2-40B4-BE49-F238E27FC236}">
                      <a16:creationId xmlns:a16="http://schemas.microsoft.com/office/drawing/2014/main" id="{94A4320A-EF88-2CDF-BC3D-FB6C9EDC1A2C}"/>
                    </a:ext>
                  </a:extLst>
                </p:cNvPr>
                <p:cNvPicPr/>
                <p:nvPr/>
              </p:nvPicPr>
              <p:blipFill>
                <a:blip r:embed="rId329"/>
                <a:stretch>
                  <a:fillRect/>
                </a:stretch>
              </p:blipFill>
              <p:spPr>
                <a:xfrm>
                  <a:off x="9420584" y="2510562"/>
                  <a:ext cx="375480" cy="370440"/>
                </a:xfrm>
                <a:prstGeom prst="rect">
                  <a:avLst/>
                </a:prstGeom>
              </p:spPr>
            </p:pic>
          </mc:Fallback>
        </mc:AlternateContent>
        <mc:AlternateContent xmlns:mc="http://schemas.openxmlformats.org/markup-compatibility/2006">
          <mc:Choice xmlns:p14="http://schemas.microsoft.com/office/powerpoint/2010/main" Requires="p14">
            <p:contentPart p14:bwMode="auto" r:id="rId330">
              <p14:nvContentPartPr>
                <p14:cNvPr id="193" name="Ink 192">
                  <a:extLst>
                    <a:ext uri="{FF2B5EF4-FFF2-40B4-BE49-F238E27FC236}">
                      <a16:creationId xmlns:a16="http://schemas.microsoft.com/office/drawing/2014/main" id="{97475CAF-24DB-E147-466E-767623BD61BB}"/>
                    </a:ext>
                  </a:extLst>
                </p14:cNvPr>
                <p14:cNvContentPartPr/>
                <p14:nvPr/>
              </p14:nvContentPartPr>
              <p14:xfrm>
                <a:off x="9917744" y="2735922"/>
                <a:ext cx="111960" cy="27360"/>
              </p14:xfrm>
            </p:contentPart>
          </mc:Choice>
          <mc:Fallback>
            <p:pic>
              <p:nvPicPr>
                <p:cNvPr id="193" name="Ink 192">
                  <a:extLst>
                    <a:ext uri="{FF2B5EF4-FFF2-40B4-BE49-F238E27FC236}">
                      <a16:creationId xmlns:a16="http://schemas.microsoft.com/office/drawing/2014/main" id="{97475CAF-24DB-E147-466E-767623BD61BB}"/>
                    </a:ext>
                  </a:extLst>
                </p:cNvPr>
                <p:cNvPicPr/>
                <p:nvPr/>
              </p:nvPicPr>
              <p:blipFill>
                <a:blip r:embed="rId331"/>
                <a:stretch>
                  <a:fillRect/>
                </a:stretch>
              </p:blipFill>
              <p:spPr>
                <a:xfrm>
                  <a:off x="9908744" y="2726922"/>
                  <a:ext cx="129600" cy="45000"/>
                </a:xfrm>
                <a:prstGeom prst="rect">
                  <a:avLst/>
                </a:prstGeom>
              </p:spPr>
            </p:pic>
          </mc:Fallback>
        </mc:AlternateContent>
        <mc:AlternateContent xmlns:mc="http://schemas.openxmlformats.org/markup-compatibility/2006">
          <mc:Choice xmlns:p14="http://schemas.microsoft.com/office/powerpoint/2010/main" Requires="p14">
            <p:contentPart p14:bwMode="auto" r:id="rId332">
              <p14:nvContentPartPr>
                <p14:cNvPr id="194" name="Ink 193">
                  <a:extLst>
                    <a:ext uri="{FF2B5EF4-FFF2-40B4-BE49-F238E27FC236}">
                      <a16:creationId xmlns:a16="http://schemas.microsoft.com/office/drawing/2014/main" id="{90941692-716E-DF28-54FF-4CCAEDB30610}"/>
                    </a:ext>
                  </a:extLst>
                </p14:cNvPr>
                <p14:cNvContentPartPr/>
                <p14:nvPr/>
              </p14:nvContentPartPr>
              <p14:xfrm>
                <a:off x="10050584" y="2717922"/>
                <a:ext cx="21240" cy="5400"/>
              </p14:xfrm>
            </p:contentPart>
          </mc:Choice>
          <mc:Fallback>
            <p:pic>
              <p:nvPicPr>
                <p:cNvPr id="194" name="Ink 193">
                  <a:extLst>
                    <a:ext uri="{FF2B5EF4-FFF2-40B4-BE49-F238E27FC236}">
                      <a16:creationId xmlns:a16="http://schemas.microsoft.com/office/drawing/2014/main" id="{90941692-716E-DF28-54FF-4CCAEDB30610}"/>
                    </a:ext>
                  </a:extLst>
                </p:cNvPr>
                <p:cNvPicPr/>
                <p:nvPr/>
              </p:nvPicPr>
              <p:blipFill>
                <a:blip r:embed="rId333"/>
                <a:stretch>
                  <a:fillRect/>
                </a:stretch>
              </p:blipFill>
              <p:spPr>
                <a:xfrm>
                  <a:off x="10041944" y="2709282"/>
                  <a:ext cx="38880" cy="23040"/>
                </a:xfrm>
                <a:prstGeom prst="rect">
                  <a:avLst/>
                </a:prstGeom>
              </p:spPr>
            </p:pic>
          </mc:Fallback>
        </mc:AlternateContent>
        <mc:AlternateContent xmlns:mc="http://schemas.openxmlformats.org/markup-compatibility/2006">
          <mc:Choice xmlns:p14="http://schemas.microsoft.com/office/powerpoint/2010/main" Requires="p14">
            <p:contentPart p14:bwMode="auto" r:id="rId334">
              <p14:nvContentPartPr>
                <p14:cNvPr id="195" name="Ink 194">
                  <a:extLst>
                    <a:ext uri="{FF2B5EF4-FFF2-40B4-BE49-F238E27FC236}">
                      <a16:creationId xmlns:a16="http://schemas.microsoft.com/office/drawing/2014/main" id="{32FBD1A2-12A8-54A4-B6ED-FE93210AD41A}"/>
                    </a:ext>
                  </a:extLst>
                </p14:cNvPr>
                <p14:cNvContentPartPr/>
                <p14:nvPr/>
              </p14:nvContentPartPr>
              <p14:xfrm>
                <a:off x="10198904" y="2638722"/>
                <a:ext cx="183240" cy="192240"/>
              </p14:xfrm>
            </p:contentPart>
          </mc:Choice>
          <mc:Fallback>
            <p:pic>
              <p:nvPicPr>
                <p:cNvPr id="195" name="Ink 194">
                  <a:extLst>
                    <a:ext uri="{FF2B5EF4-FFF2-40B4-BE49-F238E27FC236}">
                      <a16:creationId xmlns:a16="http://schemas.microsoft.com/office/drawing/2014/main" id="{32FBD1A2-12A8-54A4-B6ED-FE93210AD41A}"/>
                    </a:ext>
                  </a:extLst>
                </p:cNvPr>
                <p:cNvPicPr/>
                <p:nvPr/>
              </p:nvPicPr>
              <p:blipFill>
                <a:blip r:embed="rId335"/>
                <a:stretch>
                  <a:fillRect/>
                </a:stretch>
              </p:blipFill>
              <p:spPr>
                <a:xfrm>
                  <a:off x="10190264" y="2629722"/>
                  <a:ext cx="200880" cy="209880"/>
                </a:xfrm>
                <a:prstGeom prst="rect">
                  <a:avLst/>
                </a:prstGeom>
              </p:spPr>
            </p:pic>
          </mc:Fallback>
        </mc:AlternateContent>
        <mc:AlternateContent xmlns:mc="http://schemas.openxmlformats.org/markup-compatibility/2006">
          <mc:Choice xmlns:p14="http://schemas.microsoft.com/office/powerpoint/2010/main" Requires="p14">
            <p:contentPart p14:bwMode="auto" r:id="rId336">
              <p14:nvContentPartPr>
                <p14:cNvPr id="196" name="Ink 195">
                  <a:extLst>
                    <a:ext uri="{FF2B5EF4-FFF2-40B4-BE49-F238E27FC236}">
                      <a16:creationId xmlns:a16="http://schemas.microsoft.com/office/drawing/2014/main" id="{E00E2097-99D2-4A47-22A0-E0E0623C1FC2}"/>
                    </a:ext>
                  </a:extLst>
                </p14:cNvPr>
                <p14:cNvContentPartPr/>
                <p14:nvPr/>
              </p14:nvContentPartPr>
              <p14:xfrm>
                <a:off x="10423544" y="2635842"/>
                <a:ext cx="91800" cy="155160"/>
              </p14:xfrm>
            </p:contentPart>
          </mc:Choice>
          <mc:Fallback>
            <p:pic>
              <p:nvPicPr>
                <p:cNvPr id="196" name="Ink 195">
                  <a:extLst>
                    <a:ext uri="{FF2B5EF4-FFF2-40B4-BE49-F238E27FC236}">
                      <a16:creationId xmlns:a16="http://schemas.microsoft.com/office/drawing/2014/main" id="{E00E2097-99D2-4A47-22A0-E0E0623C1FC2}"/>
                    </a:ext>
                  </a:extLst>
                </p:cNvPr>
                <p:cNvPicPr/>
                <p:nvPr/>
              </p:nvPicPr>
              <p:blipFill>
                <a:blip r:embed="rId337"/>
                <a:stretch>
                  <a:fillRect/>
                </a:stretch>
              </p:blipFill>
              <p:spPr>
                <a:xfrm>
                  <a:off x="10414544" y="2626842"/>
                  <a:ext cx="109440" cy="172800"/>
                </a:xfrm>
                <a:prstGeom prst="rect">
                  <a:avLst/>
                </a:prstGeom>
              </p:spPr>
            </p:pic>
          </mc:Fallback>
        </mc:AlternateContent>
        <mc:AlternateContent xmlns:mc="http://schemas.openxmlformats.org/markup-compatibility/2006">
          <mc:Choice xmlns:p14="http://schemas.microsoft.com/office/powerpoint/2010/main" Requires="p14">
            <p:contentPart p14:bwMode="auto" r:id="rId338">
              <p14:nvContentPartPr>
                <p14:cNvPr id="197" name="Ink 196">
                  <a:extLst>
                    <a:ext uri="{FF2B5EF4-FFF2-40B4-BE49-F238E27FC236}">
                      <a16:creationId xmlns:a16="http://schemas.microsoft.com/office/drawing/2014/main" id="{0B7CF3C6-81FE-5037-B693-EA380B95B425}"/>
                    </a:ext>
                  </a:extLst>
                </p14:cNvPr>
                <p14:cNvContentPartPr/>
                <p14:nvPr/>
              </p14:nvContentPartPr>
              <p14:xfrm>
                <a:off x="10409864" y="2642322"/>
                <a:ext cx="126000" cy="176760"/>
              </p14:xfrm>
            </p:contentPart>
          </mc:Choice>
          <mc:Fallback>
            <p:pic>
              <p:nvPicPr>
                <p:cNvPr id="197" name="Ink 196">
                  <a:extLst>
                    <a:ext uri="{FF2B5EF4-FFF2-40B4-BE49-F238E27FC236}">
                      <a16:creationId xmlns:a16="http://schemas.microsoft.com/office/drawing/2014/main" id="{0B7CF3C6-81FE-5037-B693-EA380B95B425}"/>
                    </a:ext>
                  </a:extLst>
                </p:cNvPr>
                <p:cNvPicPr/>
                <p:nvPr/>
              </p:nvPicPr>
              <p:blipFill>
                <a:blip r:embed="rId339"/>
                <a:stretch>
                  <a:fillRect/>
                </a:stretch>
              </p:blipFill>
              <p:spPr>
                <a:xfrm>
                  <a:off x="10400864" y="2633322"/>
                  <a:ext cx="143640" cy="194400"/>
                </a:xfrm>
                <a:prstGeom prst="rect">
                  <a:avLst/>
                </a:prstGeom>
              </p:spPr>
            </p:pic>
          </mc:Fallback>
        </mc:AlternateContent>
        <mc:AlternateContent xmlns:mc="http://schemas.openxmlformats.org/markup-compatibility/2006">
          <mc:Choice xmlns:p14="http://schemas.microsoft.com/office/powerpoint/2010/main" Requires="p14">
            <p:contentPart p14:bwMode="auto" r:id="rId340">
              <p14:nvContentPartPr>
                <p14:cNvPr id="198" name="Ink 197">
                  <a:extLst>
                    <a:ext uri="{FF2B5EF4-FFF2-40B4-BE49-F238E27FC236}">
                      <a16:creationId xmlns:a16="http://schemas.microsoft.com/office/drawing/2014/main" id="{6A8DC6A9-1406-65D8-5D1C-DFDC1DA9EAD7}"/>
                    </a:ext>
                  </a:extLst>
                </p14:cNvPr>
                <p14:cNvContentPartPr/>
                <p14:nvPr/>
              </p14:nvContentPartPr>
              <p14:xfrm>
                <a:off x="10608224" y="2642322"/>
                <a:ext cx="60480" cy="162000"/>
              </p14:xfrm>
            </p:contentPart>
          </mc:Choice>
          <mc:Fallback>
            <p:pic>
              <p:nvPicPr>
                <p:cNvPr id="198" name="Ink 197">
                  <a:extLst>
                    <a:ext uri="{FF2B5EF4-FFF2-40B4-BE49-F238E27FC236}">
                      <a16:creationId xmlns:a16="http://schemas.microsoft.com/office/drawing/2014/main" id="{6A8DC6A9-1406-65D8-5D1C-DFDC1DA9EAD7}"/>
                    </a:ext>
                  </a:extLst>
                </p:cNvPr>
                <p:cNvPicPr/>
                <p:nvPr/>
              </p:nvPicPr>
              <p:blipFill>
                <a:blip r:embed="rId341"/>
                <a:stretch>
                  <a:fillRect/>
                </a:stretch>
              </p:blipFill>
              <p:spPr>
                <a:xfrm>
                  <a:off x="10599224" y="2633322"/>
                  <a:ext cx="78120" cy="179640"/>
                </a:xfrm>
                <a:prstGeom prst="rect">
                  <a:avLst/>
                </a:prstGeom>
              </p:spPr>
            </p:pic>
          </mc:Fallback>
        </mc:AlternateContent>
        <mc:AlternateContent xmlns:mc="http://schemas.openxmlformats.org/markup-compatibility/2006">
          <mc:Choice xmlns:p14="http://schemas.microsoft.com/office/powerpoint/2010/main" Requires="p14">
            <p:contentPart p14:bwMode="auto" r:id="rId342">
              <p14:nvContentPartPr>
                <p14:cNvPr id="199" name="Ink 198">
                  <a:extLst>
                    <a:ext uri="{FF2B5EF4-FFF2-40B4-BE49-F238E27FC236}">
                      <a16:creationId xmlns:a16="http://schemas.microsoft.com/office/drawing/2014/main" id="{69559BC8-E629-8DB8-AC04-8CF0BB232CD6}"/>
                    </a:ext>
                  </a:extLst>
                </p14:cNvPr>
                <p14:cNvContentPartPr/>
                <p14:nvPr/>
              </p14:nvContentPartPr>
              <p14:xfrm>
                <a:off x="10661144" y="2545482"/>
                <a:ext cx="13320" cy="32040"/>
              </p14:xfrm>
            </p:contentPart>
          </mc:Choice>
          <mc:Fallback>
            <p:pic>
              <p:nvPicPr>
                <p:cNvPr id="199" name="Ink 198">
                  <a:extLst>
                    <a:ext uri="{FF2B5EF4-FFF2-40B4-BE49-F238E27FC236}">
                      <a16:creationId xmlns:a16="http://schemas.microsoft.com/office/drawing/2014/main" id="{69559BC8-E629-8DB8-AC04-8CF0BB232CD6}"/>
                    </a:ext>
                  </a:extLst>
                </p:cNvPr>
                <p:cNvPicPr/>
                <p:nvPr/>
              </p:nvPicPr>
              <p:blipFill>
                <a:blip r:embed="rId343"/>
                <a:stretch>
                  <a:fillRect/>
                </a:stretch>
              </p:blipFill>
              <p:spPr>
                <a:xfrm>
                  <a:off x="10652504" y="2536842"/>
                  <a:ext cx="30960" cy="49680"/>
                </a:xfrm>
                <a:prstGeom prst="rect">
                  <a:avLst/>
                </a:prstGeom>
              </p:spPr>
            </p:pic>
          </mc:Fallback>
        </mc:AlternateContent>
        <mc:AlternateContent xmlns:mc="http://schemas.openxmlformats.org/markup-compatibility/2006">
          <mc:Choice xmlns:p14="http://schemas.microsoft.com/office/powerpoint/2010/main" Requires="p14">
            <p:contentPart p14:bwMode="auto" r:id="rId344">
              <p14:nvContentPartPr>
                <p14:cNvPr id="200" name="Ink 199">
                  <a:extLst>
                    <a:ext uri="{FF2B5EF4-FFF2-40B4-BE49-F238E27FC236}">
                      <a16:creationId xmlns:a16="http://schemas.microsoft.com/office/drawing/2014/main" id="{FE2F37BE-2C31-D3ED-AAC5-C1EACA703E22}"/>
                    </a:ext>
                  </a:extLst>
                </p14:cNvPr>
                <p14:cNvContentPartPr/>
                <p14:nvPr/>
              </p14:nvContentPartPr>
              <p14:xfrm>
                <a:off x="10719104" y="2593002"/>
                <a:ext cx="93960" cy="191520"/>
              </p14:xfrm>
            </p:contentPart>
          </mc:Choice>
          <mc:Fallback>
            <p:pic>
              <p:nvPicPr>
                <p:cNvPr id="200" name="Ink 199">
                  <a:extLst>
                    <a:ext uri="{FF2B5EF4-FFF2-40B4-BE49-F238E27FC236}">
                      <a16:creationId xmlns:a16="http://schemas.microsoft.com/office/drawing/2014/main" id="{FE2F37BE-2C31-D3ED-AAC5-C1EACA703E22}"/>
                    </a:ext>
                  </a:extLst>
                </p:cNvPr>
                <p:cNvPicPr/>
                <p:nvPr/>
              </p:nvPicPr>
              <p:blipFill>
                <a:blip r:embed="rId345"/>
                <a:stretch>
                  <a:fillRect/>
                </a:stretch>
              </p:blipFill>
              <p:spPr>
                <a:xfrm>
                  <a:off x="10710104" y="2584002"/>
                  <a:ext cx="111600" cy="209160"/>
                </a:xfrm>
                <a:prstGeom prst="rect">
                  <a:avLst/>
                </a:prstGeom>
              </p:spPr>
            </p:pic>
          </mc:Fallback>
        </mc:AlternateContent>
        <mc:AlternateContent xmlns:mc="http://schemas.openxmlformats.org/markup-compatibility/2006">
          <mc:Choice xmlns:p14="http://schemas.microsoft.com/office/powerpoint/2010/main" Requires="p14">
            <p:contentPart p14:bwMode="auto" r:id="rId346">
              <p14:nvContentPartPr>
                <p14:cNvPr id="201" name="Ink 200">
                  <a:extLst>
                    <a:ext uri="{FF2B5EF4-FFF2-40B4-BE49-F238E27FC236}">
                      <a16:creationId xmlns:a16="http://schemas.microsoft.com/office/drawing/2014/main" id="{F8929BA1-587F-9592-038D-B33823BCD586}"/>
                    </a:ext>
                  </a:extLst>
                </p14:cNvPr>
                <p14:cNvContentPartPr/>
                <p14:nvPr/>
              </p14:nvContentPartPr>
              <p14:xfrm>
                <a:off x="10813784" y="2495082"/>
                <a:ext cx="119520" cy="337320"/>
              </p14:xfrm>
            </p:contentPart>
          </mc:Choice>
          <mc:Fallback>
            <p:pic>
              <p:nvPicPr>
                <p:cNvPr id="201" name="Ink 200">
                  <a:extLst>
                    <a:ext uri="{FF2B5EF4-FFF2-40B4-BE49-F238E27FC236}">
                      <a16:creationId xmlns:a16="http://schemas.microsoft.com/office/drawing/2014/main" id="{F8929BA1-587F-9592-038D-B33823BCD586}"/>
                    </a:ext>
                  </a:extLst>
                </p:cNvPr>
                <p:cNvPicPr/>
                <p:nvPr/>
              </p:nvPicPr>
              <p:blipFill>
                <a:blip r:embed="rId347"/>
                <a:stretch>
                  <a:fillRect/>
                </a:stretch>
              </p:blipFill>
              <p:spPr>
                <a:xfrm>
                  <a:off x="10804784" y="2486082"/>
                  <a:ext cx="137160" cy="354960"/>
                </a:xfrm>
                <a:prstGeom prst="rect">
                  <a:avLst/>
                </a:prstGeom>
              </p:spPr>
            </p:pic>
          </mc:Fallback>
        </mc:AlternateContent>
        <mc:AlternateContent xmlns:mc="http://schemas.openxmlformats.org/markup-compatibility/2006">
          <mc:Choice xmlns:p14="http://schemas.microsoft.com/office/powerpoint/2010/main" Requires="p14">
            <p:contentPart p14:bwMode="auto" r:id="rId348">
              <p14:nvContentPartPr>
                <p14:cNvPr id="202" name="Ink 201">
                  <a:extLst>
                    <a:ext uri="{FF2B5EF4-FFF2-40B4-BE49-F238E27FC236}">
                      <a16:creationId xmlns:a16="http://schemas.microsoft.com/office/drawing/2014/main" id="{941BFB9E-4F01-179B-8C69-7E6B13DBA48E}"/>
                    </a:ext>
                  </a:extLst>
                </p14:cNvPr>
                <p14:cNvContentPartPr/>
                <p14:nvPr/>
              </p14:nvContentPartPr>
              <p14:xfrm>
                <a:off x="10939424" y="2682642"/>
                <a:ext cx="94320" cy="27720"/>
              </p14:xfrm>
            </p:contentPart>
          </mc:Choice>
          <mc:Fallback>
            <p:pic>
              <p:nvPicPr>
                <p:cNvPr id="202" name="Ink 201">
                  <a:extLst>
                    <a:ext uri="{FF2B5EF4-FFF2-40B4-BE49-F238E27FC236}">
                      <a16:creationId xmlns:a16="http://schemas.microsoft.com/office/drawing/2014/main" id="{941BFB9E-4F01-179B-8C69-7E6B13DBA48E}"/>
                    </a:ext>
                  </a:extLst>
                </p:cNvPr>
                <p:cNvPicPr/>
                <p:nvPr/>
              </p:nvPicPr>
              <p:blipFill>
                <a:blip r:embed="rId349"/>
                <a:stretch>
                  <a:fillRect/>
                </a:stretch>
              </p:blipFill>
              <p:spPr>
                <a:xfrm>
                  <a:off x="10930784" y="2673642"/>
                  <a:ext cx="111960" cy="45360"/>
                </a:xfrm>
                <a:prstGeom prst="rect">
                  <a:avLst/>
                </a:prstGeom>
              </p:spPr>
            </p:pic>
          </mc:Fallback>
        </mc:AlternateContent>
      </p:grpSp>
      <p:grpSp>
        <p:nvGrpSpPr>
          <p:cNvPr id="221" name="Group 220">
            <a:extLst>
              <a:ext uri="{FF2B5EF4-FFF2-40B4-BE49-F238E27FC236}">
                <a16:creationId xmlns:a16="http://schemas.microsoft.com/office/drawing/2014/main" id="{E1338C8A-F551-4EC4-A580-D1C4E933FE08}"/>
              </a:ext>
            </a:extLst>
          </p:cNvPr>
          <p:cNvGrpSpPr/>
          <p:nvPr/>
        </p:nvGrpSpPr>
        <p:grpSpPr>
          <a:xfrm>
            <a:off x="8016224" y="4431162"/>
            <a:ext cx="518760" cy="320040"/>
            <a:chOff x="8016224" y="4431162"/>
            <a:chExt cx="518760" cy="320040"/>
          </a:xfrm>
        </p:grpSpPr>
        <mc:AlternateContent xmlns:mc="http://schemas.openxmlformats.org/markup-compatibility/2006">
          <mc:Choice xmlns:p14="http://schemas.microsoft.com/office/powerpoint/2010/main" Requires="p14">
            <p:contentPart p14:bwMode="auto" r:id="rId350">
              <p14:nvContentPartPr>
                <p14:cNvPr id="208" name="Ink 207">
                  <a:extLst>
                    <a:ext uri="{FF2B5EF4-FFF2-40B4-BE49-F238E27FC236}">
                      <a16:creationId xmlns:a16="http://schemas.microsoft.com/office/drawing/2014/main" id="{10AE9174-07F4-0E07-AF32-29B87608B374}"/>
                    </a:ext>
                  </a:extLst>
                </p14:cNvPr>
                <p14:cNvContentPartPr/>
                <p14:nvPr/>
              </p14:nvContentPartPr>
              <p14:xfrm>
                <a:off x="8016224" y="4431162"/>
                <a:ext cx="202680" cy="320040"/>
              </p14:xfrm>
            </p:contentPart>
          </mc:Choice>
          <mc:Fallback>
            <p:pic>
              <p:nvPicPr>
                <p:cNvPr id="208" name="Ink 207">
                  <a:extLst>
                    <a:ext uri="{FF2B5EF4-FFF2-40B4-BE49-F238E27FC236}">
                      <a16:creationId xmlns:a16="http://schemas.microsoft.com/office/drawing/2014/main" id="{10AE9174-07F4-0E07-AF32-29B87608B374}"/>
                    </a:ext>
                  </a:extLst>
                </p:cNvPr>
                <p:cNvPicPr/>
                <p:nvPr/>
              </p:nvPicPr>
              <p:blipFill>
                <a:blip r:embed="rId351"/>
                <a:stretch>
                  <a:fillRect/>
                </a:stretch>
              </p:blipFill>
              <p:spPr>
                <a:xfrm>
                  <a:off x="8007584" y="4422162"/>
                  <a:ext cx="220320" cy="337680"/>
                </a:xfrm>
                <a:prstGeom prst="rect">
                  <a:avLst/>
                </a:prstGeom>
              </p:spPr>
            </p:pic>
          </mc:Fallback>
        </mc:AlternateContent>
        <mc:AlternateContent xmlns:mc="http://schemas.openxmlformats.org/markup-compatibility/2006">
          <mc:Choice xmlns:p14="http://schemas.microsoft.com/office/powerpoint/2010/main" Requires="p14">
            <p:contentPart p14:bwMode="auto" r:id="rId352">
              <p14:nvContentPartPr>
                <p14:cNvPr id="209" name="Ink 208">
                  <a:extLst>
                    <a:ext uri="{FF2B5EF4-FFF2-40B4-BE49-F238E27FC236}">
                      <a16:creationId xmlns:a16="http://schemas.microsoft.com/office/drawing/2014/main" id="{F53DC736-9A9C-FFBA-E315-01248B3B13FA}"/>
                    </a:ext>
                  </a:extLst>
                </p14:cNvPr>
                <p14:cNvContentPartPr/>
                <p14:nvPr/>
              </p14:nvContentPartPr>
              <p14:xfrm>
                <a:off x="8330144" y="4525122"/>
                <a:ext cx="204840" cy="194400"/>
              </p14:xfrm>
            </p:contentPart>
          </mc:Choice>
          <mc:Fallback>
            <p:pic>
              <p:nvPicPr>
                <p:cNvPr id="209" name="Ink 208">
                  <a:extLst>
                    <a:ext uri="{FF2B5EF4-FFF2-40B4-BE49-F238E27FC236}">
                      <a16:creationId xmlns:a16="http://schemas.microsoft.com/office/drawing/2014/main" id="{F53DC736-9A9C-FFBA-E315-01248B3B13FA}"/>
                    </a:ext>
                  </a:extLst>
                </p:cNvPr>
                <p:cNvPicPr/>
                <p:nvPr/>
              </p:nvPicPr>
              <p:blipFill>
                <a:blip r:embed="rId353"/>
                <a:stretch>
                  <a:fillRect/>
                </a:stretch>
              </p:blipFill>
              <p:spPr>
                <a:xfrm>
                  <a:off x="8321144" y="4516482"/>
                  <a:ext cx="222480" cy="212040"/>
                </a:xfrm>
                <a:prstGeom prst="rect">
                  <a:avLst/>
                </a:prstGeom>
              </p:spPr>
            </p:pic>
          </mc:Fallback>
        </mc:AlternateContent>
      </p:grpSp>
      <p:grpSp>
        <p:nvGrpSpPr>
          <p:cNvPr id="253" name="Group 252">
            <a:extLst>
              <a:ext uri="{FF2B5EF4-FFF2-40B4-BE49-F238E27FC236}">
                <a16:creationId xmlns:a16="http://schemas.microsoft.com/office/drawing/2014/main" id="{9DA78976-BF54-E90E-8DE8-410E51C67700}"/>
              </a:ext>
            </a:extLst>
          </p:cNvPr>
          <p:cNvGrpSpPr/>
          <p:nvPr/>
        </p:nvGrpSpPr>
        <p:grpSpPr>
          <a:xfrm>
            <a:off x="8964464" y="3306162"/>
            <a:ext cx="3008520" cy="2400480"/>
            <a:chOff x="8964464" y="3306162"/>
            <a:chExt cx="3008520" cy="2400480"/>
          </a:xfrm>
        </p:grpSpPr>
        <mc:AlternateContent xmlns:mc="http://schemas.openxmlformats.org/markup-compatibility/2006">
          <mc:Choice xmlns:p14="http://schemas.microsoft.com/office/powerpoint/2010/main" Requires="p14">
            <p:contentPart p14:bwMode="auto" r:id="rId354">
              <p14:nvContentPartPr>
                <p14:cNvPr id="210" name="Ink 209">
                  <a:extLst>
                    <a:ext uri="{FF2B5EF4-FFF2-40B4-BE49-F238E27FC236}">
                      <a16:creationId xmlns:a16="http://schemas.microsoft.com/office/drawing/2014/main" id="{07DBC70E-B59C-59BD-FD66-8FA33AB16507}"/>
                    </a:ext>
                  </a:extLst>
                </p14:cNvPr>
                <p14:cNvContentPartPr/>
                <p14:nvPr/>
              </p14:nvContentPartPr>
              <p14:xfrm>
                <a:off x="8964464" y="4002042"/>
                <a:ext cx="1182240" cy="1677960"/>
              </p14:xfrm>
            </p:contentPart>
          </mc:Choice>
          <mc:Fallback>
            <p:pic>
              <p:nvPicPr>
                <p:cNvPr id="210" name="Ink 209">
                  <a:extLst>
                    <a:ext uri="{FF2B5EF4-FFF2-40B4-BE49-F238E27FC236}">
                      <a16:creationId xmlns:a16="http://schemas.microsoft.com/office/drawing/2014/main" id="{07DBC70E-B59C-59BD-FD66-8FA33AB16507}"/>
                    </a:ext>
                  </a:extLst>
                </p:cNvPr>
                <p:cNvPicPr/>
                <p:nvPr/>
              </p:nvPicPr>
              <p:blipFill>
                <a:blip r:embed="rId355"/>
                <a:stretch>
                  <a:fillRect/>
                </a:stretch>
              </p:blipFill>
              <p:spPr>
                <a:xfrm>
                  <a:off x="8955824" y="3993402"/>
                  <a:ext cx="1199880" cy="1695600"/>
                </a:xfrm>
                <a:prstGeom prst="rect">
                  <a:avLst/>
                </a:prstGeom>
              </p:spPr>
            </p:pic>
          </mc:Fallback>
        </mc:AlternateContent>
        <mc:AlternateContent xmlns:mc="http://schemas.openxmlformats.org/markup-compatibility/2006">
          <mc:Choice xmlns:p14="http://schemas.microsoft.com/office/powerpoint/2010/main" Requires="p14">
            <p:contentPart p14:bwMode="auto" r:id="rId356">
              <p14:nvContentPartPr>
                <p14:cNvPr id="211" name="Ink 210">
                  <a:extLst>
                    <a:ext uri="{FF2B5EF4-FFF2-40B4-BE49-F238E27FC236}">
                      <a16:creationId xmlns:a16="http://schemas.microsoft.com/office/drawing/2014/main" id="{88875556-E095-E6D7-B4F1-5F0709C72078}"/>
                    </a:ext>
                  </a:extLst>
                </p14:cNvPr>
                <p14:cNvContentPartPr/>
                <p14:nvPr/>
              </p14:nvContentPartPr>
              <p14:xfrm>
                <a:off x="8984984" y="3871002"/>
                <a:ext cx="2988000" cy="1835640"/>
              </p14:xfrm>
            </p:contentPart>
          </mc:Choice>
          <mc:Fallback>
            <p:pic>
              <p:nvPicPr>
                <p:cNvPr id="211" name="Ink 210">
                  <a:extLst>
                    <a:ext uri="{FF2B5EF4-FFF2-40B4-BE49-F238E27FC236}">
                      <a16:creationId xmlns:a16="http://schemas.microsoft.com/office/drawing/2014/main" id="{88875556-E095-E6D7-B4F1-5F0709C72078}"/>
                    </a:ext>
                  </a:extLst>
                </p:cNvPr>
                <p:cNvPicPr/>
                <p:nvPr/>
              </p:nvPicPr>
              <p:blipFill>
                <a:blip r:embed="rId357"/>
                <a:stretch>
                  <a:fillRect/>
                </a:stretch>
              </p:blipFill>
              <p:spPr>
                <a:xfrm>
                  <a:off x="8975984" y="3862002"/>
                  <a:ext cx="3005640" cy="1853280"/>
                </a:xfrm>
                <a:prstGeom prst="rect">
                  <a:avLst/>
                </a:prstGeom>
              </p:spPr>
            </p:pic>
          </mc:Fallback>
        </mc:AlternateContent>
        <mc:AlternateContent xmlns:mc="http://schemas.openxmlformats.org/markup-compatibility/2006">
          <mc:Choice xmlns:p14="http://schemas.microsoft.com/office/powerpoint/2010/main" Requires="p14">
            <p:contentPart p14:bwMode="auto" r:id="rId358">
              <p14:nvContentPartPr>
                <p14:cNvPr id="212" name="Ink 211">
                  <a:extLst>
                    <a:ext uri="{FF2B5EF4-FFF2-40B4-BE49-F238E27FC236}">
                      <a16:creationId xmlns:a16="http://schemas.microsoft.com/office/drawing/2014/main" id="{7232B38D-F903-BA2D-CA13-2CCC45D6D752}"/>
                    </a:ext>
                  </a:extLst>
                </p14:cNvPr>
                <p14:cNvContentPartPr/>
                <p14:nvPr/>
              </p14:nvContentPartPr>
              <p14:xfrm>
                <a:off x="9324824" y="4099962"/>
                <a:ext cx="767160" cy="557280"/>
              </p14:xfrm>
            </p:contentPart>
          </mc:Choice>
          <mc:Fallback>
            <p:pic>
              <p:nvPicPr>
                <p:cNvPr id="212" name="Ink 211">
                  <a:extLst>
                    <a:ext uri="{FF2B5EF4-FFF2-40B4-BE49-F238E27FC236}">
                      <a16:creationId xmlns:a16="http://schemas.microsoft.com/office/drawing/2014/main" id="{7232B38D-F903-BA2D-CA13-2CCC45D6D752}"/>
                    </a:ext>
                  </a:extLst>
                </p:cNvPr>
                <p:cNvPicPr/>
                <p:nvPr/>
              </p:nvPicPr>
              <p:blipFill>
                <a:blip r:embed="rId359"/>
                <a:stretch>
                  <a:fillRect/>
                </a:stretch>
              </p:blipFill>
              <p:spPr>
                <a:xfrm>
                  <a:off x="9315824" y="4091322"/>
                  <a:ext cx="784800" cy="574920"/>
                </a:xfrm>
                <a:prstGeom prst="rect">
                  <a:avLst/>
                </a:prstGeom>
              </p:spPr>
            </p:pic>
          </mc:Fallback>
        </mc:AlternateContent>
        <mc:AlternateContent xmlns:mc="http://schemas.openxmlformats.org/markup-compatibility/2006">
          <mc:Choice xmlns:p14="http://schemas.microsoft.com/office/powerpoint/2010/main" Requires="p14">
            <p:contentPart p14:bwMode="auto" r:id="rId360">
              <p14:nvContentPartPr>
                <p14:cNvPr id="213" name="Ink 212">
                  <a:extLst>
                    <a:ext uri="{FF2B5EF4-FFF2-40B4-BE49-F238E27FC236}">
                      <a16:creationId xmlns:a16="http://schemas.microsoft.com/office/drawing/2014/main" id="{BE441892-6BC8-4444-9F43-803E31825DE8}"/>
                    </a:ext>
                  </a:extLst>
                </p14:cNvPr>
                <p14:cNvContentPartPr/>
                <p14:nvPr/>
              </p14:nvContentPartPr>
              <p14:xfrm>
                <a:off x="9541184" y="4326762"/>
                <a:ext cx="4320" cy="360"/>
              </p14:xfrm>
            </p:contentPart>
          </mc:Choice>
          <mc:Fallback>
            <p:pic>
              <p:nvPicPr>
                <p:cNvPr id="213" name="Ink 212">
                  <a:extLst>
                    <a:ext uri="{FF2B5EF4-FFF2-40B4-BE49-F238E27FC236}">
                      <a16:creationId xmlns:a16="http://schemas.microsoft.com/office/drawing/2014/main" id="{BE441892-6BC8-4444-9F43-803E31825DE8}"/>
                    </a:ext>
                  </a:extLst>
                </p:cNvPr>
                <p:cNvPicPr/>
                <p:nvPr/>
              </p:nvPicPr>
              <p:blipFill>
                <a:blip r:embed="rId149"/>
                <a:stretch>
                  <a:fillRect/>
                </a:stretch>
              </p:blipFill>
              <p:spPr>
                <a:xfrm>
                  <a:off x="9532544" y="4317762"/>
                  <a:ext cx="2196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361">
              <p14:nvContentPartPr>
                <p14:cNvPr id="214" name="Ink 213">
                  <a:extLst>
                    <a:ext uri="{FF2B5EF4-FFF2-40B4-BE49-F238E27FC236}">
                      <a16:creationId xmlns:a16="http://schemas.microsoft.com/office/drawing/2014/main" id="{58057BB6-9BDB-4AF3-71D3-A32F3E5FDCB4}"/>
                    </a:ext>
                  </a:extLst>
                </p14:cNvPr>
                <p14:cNvContentPartPr/>
                <p14:nvPr/>
              </p14:nvContentPartPr>
              <p14:xfrm>
                <a:off x="9541544" y="4241802"/>
                <a:ext cx="282600" cy="293760"/>
              </p14:xfrm>
            </p:contentPart>
          </mc:Choice>
          <mc:Fallback>
            <p:pic>
              <p:nvPicPr>
                <p:cNvPr id="214" name="Ink 213">
                  <a:extLst>
                    <a:ext uri="{FF2B5EF4-FFF2-40B4-BE49-F238E27FC236}">
                      <a16:creationId xmlns:a16="http://schemas.microsoft.com/office/drawing/2014/main" id="{58057BB6-9BDB-4AF3-71D3-A32F3E5FDCB4}"/>
                    </a:ext>
                  </a:extLst>
                </p:cNvPr>
                <p:cNvPicPr/>
                <p:nvPr/>
              </p:nvPicPr>
              <p:blipFill>
                <a:blip r:embed="rId362"/>
                <a:stretch>
                  <a:fillRect/>
                </a:stretch>
              </p:blipFill>
              <p:spPr>
                <a:xfrm>
                  <a:off x="9532904" y="4232802"/>
                  <a:ext cx="300240" cy="311400"/>
                </a:xfrm>
                <a:prstGeom prst="rect">
                  <a:avLst/>
                </a:prstGeom>
              </p:spPr>
            </p:pic>
          </mc:Fallback>
        </mc:AlternateContent>
        <mc:AlternateContent xmlns:mc="http://schemas.openxmlformats.org/markup-compatibility/2006">
          <mc:Choice xmlns:p14="http://schemas.microsoft.com/office/powerpoint/2010/main" Requires="p14">
            <p:contentPart p14:bwMode="auto" r:id="rId363">
              <p14:nvContentPartPr>
                <p14:cNvPr id="215" name="Ink 214">
                  <a:extLst>
                    <a:ext uri="{FF2B5EF4-FFF2-40B4-BE49-F238E27FC236}">
                      <a16:creationId xmlns:a16="http://schemas.microsoft.com/office/drawing/2014/main" id="{B7E92E54-1358-CBBD-EF79-1AF13F2FC838}"/>
                    </a:ext>
                  </a:extLst>
                </p14:cNvPr>
                <p14:cNvContentPartPr/>
                <p14:nvPr/>
              </p14:nvContentPartPr>
              <p14:xfrm>
                <a:off x="10076144" y="4250082"/>
                <a:ext cx="345960" cy="278280"/>
              </p14:xfrm>
            </p:contentPart>
          </mc:Choice>
          <mc:Fallback>
            <p:pic>
              <p:nvPicPr>
                <p:cNvPr id="215" name="Ink 214">
                  <a:extLst>
                    <a:ext uri="{FF2B5EF4-FFF2-40B4-BE49-F238E27FC236}">
                      <a16:creationId xmlns:a16="http://schemas.microsoft.com/office/drawing/2014/main" id="{B7E92E54-1358-CBBD-EF79-1AF13F2FC838}"/>
                    </a:ext>
                  </a:extLst>
                </p:cNvPr>
                <p:cNvPicPr/>
                <p:nvPr/>
              </p:nvPicPr>
              <p:blipFill>
                <a:blip r:embed="rId364"/>
                <a:stretch>
                  <a:fillRect/>
                </a:stretch>
              </p:blipFill>
              <p:spPr>
                <a:xfrm>
                  <a:off x="10067144" y="4241442"/>
                  <a:ext cx="363600" cy="295920"/>
                </a:xfrm>
                <a:prstGeom prst="rect">
                  <a:avLst/>
                </a:prstGeom>
              </p:spPr>
            </p:pic>
          </mc:Fallback>
        </mc:AlternateContent>
        <mc:AlternateContent xmlns:mc="http://schemas.openxmlformats.org/markup-compatibility/2006">
          <mc:Choice xmlns:p14="http://schemas.microsoft.com/office/powerpoint/2010/main" Requires="p14">
            <p:contentPart p14:bwMode="auto" r:id="rId365">
              <p14:nvContentPartPr>
                <p14:cNvPr id="216" name="Ink 215">
                  <a:extLst>
                    <a:ext uri="{FF2B5EF4-FFF2-40B4-BE49-F238E27FC236}">
                      <a16:creationId xmlns:a16="http://schemas.microsoft.com/office/drawing/2014/main" id="{99F01B54-C36E-B040-C51E-A70E935D8178}"/>
                    </a:ext>
                  </a:extLst>
                </p14:cNvPr>
                <p14:cNvContentPartPr/>
                <p14:nvPr/>
              </p14:nvContentPartPr>
              <p14:xfrm>
                <a:off x="10093424" y="4051002"/>
                <a:ext cx="241200" cy="135360"/>
              </p14:xfrm>
            </p:contentPart>
          </mc:Choice>
          <mc:Fallback>
            <p:pic>
              <p:nvPicPr>
                <p:cNvPr id="216" name="Ink 215">
                  <a:extLst>
                    <a:ext uri="{FF2B5EF4-FFF2-40B4-BE49-F238E27FC236}">
                      <a16:creationId xmlns:a16="http://schemas.microsoft.com/office/drawing/2014/main" id="{99F01B54-C36E-B040-C51E-A70E935D8178}"/>
                    </a:ext>
                  </a:extLst>
                </p:cNvPr>
                <p:cNvPicPr/>
                <p:nvPr/>
              </p:nvPicPr>
              <p:blipFill>
                <a:blip r:embed="rId366"/>
                <a:stretch>
                  <a:fillRect/>
                </a:stretch>
              </p:blipFill>
              <p:spPr>
                <a:xfrm>
                  <a:off x="10084784" y="4042002"/>
                  <a:ext cx="258840" cy="153000"/>
                </a:xfrm>
                <a:prstGeom prst="rect">
                  <a:avLst/>
                </a:prstGeom>
              </p:spPr>
            </p:pic>
          </mc:Fallback>
        </mc:AlternateContent>
        <mc:AlternateContent xmlns:mc="http://schemas.openxmlformats.org/markup-compatibility/2006">
          <mc:Choice xmlns:p14="http://schemas.microsoft.com/office/powerpoint/2010/main" Requires="p14">
            <p:contentPart p14:bwMode="auto" r:id="rId367">
              <p14:nvContentPartPr>
                <p14:cNvPr id="217" name="Ink 216">
                  <a:extLst>
                    <a:ext uri="{FF2B5EF4-FFF2-40B4-BE49-F238E27FC236}">
                      <a16:creationId xmlns:a16="http://schemas.microsoft.com/office/drawing/2014/main" id="{BBE24334-39E6-2BA5-EDDF-9D62408D69B4}"/>
                    </a:ext>
                  </a:extLst>
                </p14:cNvPr>
                <p14:cNvContentPartPr/>
                <p14:nvPr/>
              </p14:nvContentPartPr>
              <p14:xfrm>
                <a:off x="10316624" y="4105722"/>
                <a:ext cx="230400" cy="22680"/>
              </p14:xfrm>
            </p:contentPart>
          </mc:Choice>
          <mc:Fallback>
            <p:pic>
              <p:nvPicPr>
                <p:cNvPr id="217" name="Ink 216">
                  <a:extLst>
                    <a:ext uri="{FF2B5EF4-FFF2-40B4-BE49-F238E27FC236}">
                      <a16:creationId xmlns:a16="http://schemas.microsoft.com/office/drawing/2014/main" id="{BBE24334-39E6-2BA5-EDDF-9D62408D69B4}"/>
                    </a:ext>
                  </a:extLst>
                </p:cNvPr>
                <p:cNvPicPr/>
                <p:nvPr/>
              </p:nvPicPr>
              <p:blipFill>
                <a:blip r:embed="rId368"/>
                <a:stretch>
                  <a:fillRect/>
                </a:stretch>
              </p:blipFill>
              <p:spPr>
                <a:xfrm>
                  <a:off x="10307984" y="4096722"/>
                  <a:ext cx="248040" cy="40320"/>
                </a:xfrm>
                <a:prstGeom prst="rect">
                  <a:avLst/>
                </a:prstGeom>
              </p:spPr>
            </p:pic>
          </mc:Fallback>
        </mc:AlternateContent>
        <mc:AlternateContent xmlns:mc="http://schemas.openxmlformats.org/markup-compatibility/2006">
          <mc:Choice xmlns:p14="http://schemas.microsoft.com/office/powerpoint/2010/main" Requires="p14">
            <p:contentPart p14:bwMode="auto" r:id="rId369">
              <p14:nvContentPartPr>
                <p14:cNvPr id="218" name="Ink 217">
                  <a:extLst>
                    <a:ext uri="{FF2B5EF4-FFF2-40B4-BE49-F238E27FC236}">
                      <a16:creationId xmlns:a16="http://schemas.microsoft.com/office/drawing/2014/main" id="{7F27A699-D93F-865D-349B-CACC6FA59B67}"/>
                    </a:ext>
                  </a:extLst>
                </p14:cNvPr>
                <p14:cNvContentPartPr/>
                <p14:nvPr/>
              </p14:nvContentPartPr>
              <p14:xfrm>
                <a:off x="10541984" y="4016802"/>
                <a:ext cx="59760" cy="169200"/>
              </p14:xfrm>
            </p:contentPart>
          </mc:Choice>
          <mc:Fallback>
            <p:pic>
              <p:nvPicPr>
                <p:cNvPr id="218" name="Ink 217">
                  <a:extLst>
                    <a:ext uri="{FF2B5EF4-FFF2-40B4-BE49-F238E27FC236}">
                      <a16:creationId xmlns:a16="http://schemas.microsoft.com/office/drawing/2014/main" id="{7F27A699-D93F-865D-349B-CACC6FA59B67}"/>
                    </a:ext>
                  </a:extLst>
                </p:cNvPr>
                <p:cNvPicPr/>
                <p:nvPr/>
              </p:nvPicPr>
              <p:blipFill>
                <a:blip r:embed="rId370"/>
                <a:stretch>
                  <a:fillRect/>
                </a:stretch>
              </p:blipFill>
              <p:spPr>
                <a:xfrm>
                  <a:off x="10533344" y="4007802"/>
                  <a:ext cx="77400" cy="186840"/>
                </a:xfrm>
                <a:prstGeom prst="rect">
                  <a:avLst/>
                </a:prstGeom>
              </p:spPr>
            </p:pic>
          </mc:Fallback>
        </mc:AlternateContent>
        <mc:AlternateContent xmlns:mc="http://schemas.openxmlformats.org/markup-compatibility/2006">
          <mc:Choice xmlns:p14="http://schemas.microsoft.com/office/powerpoint/2010/main" Requires="p14">
            <p:contentPart p14:bwMode="auto" r:id="rId371">
              <p14:nvContentPartPr>
                <p14:cNvPr id="219" name="Ink 218">
                  <a:extLst>
                    <a:ext uri="{FF2B5EF4-FFF2-40B4-BE49-F238E27FC236}">
                      <a16:creationId xmlns:a16="http://schemas.microsoft.com/office/drawing/2014/main" id="{8BE78912-6F50-56C2-6D13-012BB4AB9C77}"/>
                    </a:ext>
                  </a:extLst>
                </p14:cNvPr>
                <p14:cNvContentPartPr/>
                <p14:nvPr/>
              </p14:nvContentPartPr>
              <p14:xfrm>
                <a:off x="10538384" y="3947682"/>
                <a:ext cx="491400" cy="190800"/>
              </p14:xfrm>
            </p:contentPart>
          </mc:Choice>
          <mc:Fallback>
            <p:pic>
              <p:nvPicPr>
                <p:cNvPr id="219" name="Ink 218">
                  <a:extLst>
                    <a:ext uri="{FF2B5EF4-FFF2-40B4-BE49-F238E27FC236}">
                      <a16:creationId xmlns:a16="http://schemas.microsoft.com/office/drawing/2014/main" id="{8BE78912-6F50-56C2-6D13-012BB4AB9C77}"/>
                    </a:ext>
                  </a:extLst>
                </p:cNvPr>
                <p:cNvPicPr/>
                <p:nvPr/>
              </p:nvPicPr>
              <p:blipFill>
                <a:blip r:embed="rId372"/>
                <a:stretch>
                  <a:fillRect/>
                </a:stretch>
              </p:blipFill>
              <p:spPr>
                <a:xfrm>
                  <a:off x="10529384" y="3939042"/>
                  <a:ext cx="509040" cy="208440"/>
                </a:xfrm>
                <a:prstGeom prst="rect">
                  <a:avLst/>
                </a:prstGeom>
              </p:spPr>
            </p:pic>
          </mc:Fallback>
        </mc:AlternateContent>
        <mc:AlternateContent xmlns:mc="http://schemas.openxmlformats.org/markup-compatibility/2006">
          <mc:Choice xmlns:p14="http://schemas.microsoft.com/office/powerpoint/2010/main" Requires="p14">
            <p:contentPart p14:bwMode="auto" r:id="rId373">
              <p14:nvContentPartPr>
                <p14:cNvPr id="222" name="Ink 221">
                  <a:extLst>
                    <a:ext uri="{FF2B5EF4-FFF2-40B4-BE49-F238E27FC236}">
                      <a16:creationId xmlns:a16="http://schemas.microsoft.com/office/drawing/2014/main" id="{39DEC206-5571-5113-F649-E1DCC69919A6}"/>
                    </a:ext>
                  </a:extLst>
                </p14:cNvPr>
                <p14:cNvContentPartPr/>
                <p14:nvPr/>
              </p14:nvContentPartPr>
              <p14:xfrm>
                <a:off x="10336424" y="4314882"/>
                <a:ext cx="502200" cy="464400"/>
              </p14:xfrm>
            </p:contentPart>
          </mc:Choice>
          <mc:Fallback>
            <p:pic>
              <p:nvPicPr>
                <p:cNvPr id="222" name="Ink 221">
                  <a:extLst>
                    <a:ext uri="{FF2B5EF4-FFF2-40B4-BE49-F238E27FC236}">
                      <a16:creationId xmlns:a16="http://schemas.microsoft.com/office/drawing/2014/main" id="{39DEC206-5571-5113-F649-E1DCC69919A6}"/>
                    </a:ext>
                  </a:extLst>
                </p:cNvPr>
                <p:cNvPicPr/>
                <p:nvPr/>
              </p:nvPicPr>
              <p:blipFill>
                <a:blip r:embed="rId374"/>
                <a:stretch>
                  <a:fillRect/>
                </a:stretch>
              </p:blipFill>
              <p:spPr>
                <a:xfrm>
                  <a:off x="10327784" y="4305882"/>
                  <a:ext cx="519840" cy="482040"/>
                </a:xfrm>
                <a:prstGeom prst="rect">
                  <a:avLst/>
                </a:prstGeom>
              </p:spPr>
            </p:pic>
          </mc:Fallback>
        </mc:AlternateContent>
        <mc:AlternateContent xmlns:mc="http://schemas.openxmlformats.org/markup-compatibility/2006">
          <mc:Choice xmlns:p14="http://schemas.microsoft.com/office/powerpoint/2010/main" Requires="p14">
            <p:contentPart p14:bwMode="auto" r:id="rId375">
              <p14:nvContentPartPr>
                <p14:cNvPr id="223" name="Ink 222">
                  <a:extLst>
                    <a:ext uri="{FF2B5EF4-FFF2-40B4-BE49-F238E27FC236}">
                      <a16:creationId xmlns:a16="http://schemas.microsoft.com/office/drawing/2014/main" id="{DF4AFFD7-170C-66A2-6B68-9C575A8EE655}"/>
                    </a:ext>
                  </a:extLst>
                </p14:cNvPr>
                <p14:cNvContentPartPr/>
                <p14:nvPr/>
              </p14:nvContentPartPr>
              <p14:xfrm>
                <a:off x="10837544" y="4611162"/>
                <a:ext cx="45000" cy="299520"/>
              </p14:xfrm>
            </p:contentPart>
          </mc:Choice>
          <mc:Fallback>
            <p:pic>
              <p:nvPicPr>
                <p:cNvPr id="223" name="Ink 222">
                  <a:extLst>
                    <a:ext uri="{FF2B5EF4-FFF2-40B4-BE49-F238E27FC236}">
                      <a16:creationId xmlns:a16="http://schemas.microsoft.com/office/drawing/2014/main" id="{DF4AFFD7-170C-66A2-6B68-9C575A8EE655}"/>
                    </a:ext>
                  </a:extLst>
                </p:cNvPr>
                <p:cNvPicPr/>
                <p:nvPr/>
              </p:nvPicPr>
              <p:blipFill>
                <a:blip r:embed="rId376"/>
                <a:stretch>
                  <a:fillRect/>
                </a:stretch>
              </p:blipFill>
              <p:spPr>
                <a:xfrm>
                  <a:off x="10828904" y="4602162"/>
                  <a:ext cx="62640" cy="317160"/>
                </a:xfrm>
                <a:prstGeom prst="rect">
                  <a:avLst/>
                </a:prstGeom>
              </p:spPr>
            </p:pic>
          </mc:Fallback>
        </mc:AlternateContent>
        <mc:AlternateContent xmlns:mc="http://schemas.openxmlformats.org/markup-compatibility/2006">
          <mc:Choice xmlns:p14="http://schemas.microsoft.com/office/powerpoint/2010/main" Requires="p14">
            <p:contentPart p14:bwMode="auto" r:id="rId377">
              <p14:nvContentPartPr>
                <p14:cNvPr id="224" name="Ink 223">
                  <a:extLst>
                    <a:ext uri="{FF2B5EF4-FFF2-40B4-BE49-F238E27FC236}">
                      <a16:creationId xmlns:a16="http://schemas.microsoft.com/office/drawing/2014/main" id="{0B4157B3-171B-C569-8FCF-10702DE4A469}"/>
                    </a:ext>
                  </a:extLst>
                </p14:cNvPr>
                <p14:cNvContentPartPr/>
                <p14:nvPr/>
              </p14:nvContentPartPr>
              <p14:xfrm>
                <a:off x="10842944" y="4541322"/>
                <a:ext cx="681480" cy="361800"/>
              </p14:xfrm>
            </p:contentPart>
          </mc:Choice>
          <mc:Fallback>
            <p:pic>
              <p:nvPicPr>
                <p:cNvPr id="224" name="Ink 223">
                  <a:extLst>
                    <a:ext uri="{FF2B5EF4-FFF2-40B4-BE49-F238E27FC236}">
                      <a16:creationId xmlns:a16="http://schemas.microsoft.com/office/drawing/2014/main" id="{0B4157B3-171B-C569-8FCF-10702DE4A469}"/>
                    </a:ext>
                  </a:extLst>
                </p:cNvPr>
                <p:cNvPicPr/>
                <p:nvPr/>
              </p:nvPicPr>
              <p:blipFill>
                <a:blip r:embed="rId378"/>
                <a:stretch>
                  <a:fillRect/>
                </a:stretch>
              </p:blipFill>
              <p:spPr>
                <a:xfrm>
                  <a:off x="10834304" y="4532682"/>
                  <a:ext cx="699120" cy="379440"/>
                </a:xfrm>
                <a:prstGeom prst="rect">
                  <a:avLst/>
                </a:prstGeom>
              </p:spPr>
            </p:pic>
          </mc:Fallback>
        </mc:AlternateContent>
        <mc:AlternateContent xmlns:mc="http://schemas.openxmlformats.org/markup-compatibility/2006">
          <mc:Choice xmlns:p14="http://schemas.microsoft.com/office/powerpoint/2010/main" Requires="p14">
            <p:contentPart p14:bwMode="auto" r:id="rId379">
              <p14:nvContentPartPr>
                <p14:cNvPr id="225" name="Ink 224">
                  <a:extLst>
                    <a:ext uri="{FF2B5EF4-FFF2-40B4-BE49-F238E27FC236}">
                      <a16:creationId xmlns:a16="http://schemas.microsoft.com/office/drawing/2014/main" id="{F5A98BB7-BD7E-065E-6CFB-DC3357C1E115}"/>
                    </a:ext>
                  </a:extLst>
                </p14:cNvPr>
                <p14:cNvContentPartPr/>
                <p14:nvPr/>
              </p14:nvContentPartPr>
              <p14:xfrm>
                <a:off x="11036264" y="4685322"/>
                <a:ext cx="199440" cy="139320"/>
              </p14:xfrm>
            </p:contentPart>
          </mc:Choice>
          <mc:Fallback>
            <p:pic>
              <p:nvPicPr>
                <p:cNvPr id="225" name="Ink 224">
                  <a:extLst>
                    <a:ext uri="{FF2B5EF4-FFF2-40B4-BE49-F238E27FC236}">
                      <a16:creationId xmlns:a16="http://schemas.microsoft.com/office/drawing/2014/main" id="{F5A98BB7-BD7E-065E-6CFB-DC3357C1E115}"/>
                    </a:ext>
                  </a:extLst>
                </p:cNvPr>
                <p:cNvPicPr/>
                <p:nvPr/>
              </p:nvPicPr>
              <p:blipFill>
                <a:blip r:embed="rId380"/>
                <a:stretch>
                  <a:fillRect/>
                </a:stretch>
              </p:blipFill>
              <p:spPr>
                <a:xfrm>
                  <a:off x="11027624" y="4676682"/>
                  <a:ext cx="217080" cy="156960"/>
                </a:xfrm>
                <a:prstGeom prst="rect">
                  <a:avLst/>
                </a:prstGeom>
              </p:spPr>
            </p:pic>
          </mc:Fallback>
        </mc:AlternateContent>
        <mc:AlternateContent xmlns:mc="http://schemas.openxmlformats.org/markup-compatibility/2006">
          <mc:Choice xmlns:p14="http://schemas.microsoft.com/office/powerpoint/2010/main" Requires="p14">
            <p:contentPart p14:bwMode="auto" r:id="rId381">
              <p14:nvContentPartPr>
                <p14:cNvPr id="227" name="Ink 226">
                  <a:extLst>
                    <a:ext uri="{FF2B5EF4-FFF2-40B4-BE49-F238E27FC236}">
                      <a16:creationId xmlns:a16="http://schemas.microsoft.com/office/drawing/2014/main" id="{1BC3C88F-498C-E825-ACAE-F1E5434F3A53}"/>
                    </a:ext>
                  </a:extLst>
                </p14:cNvPr>
                <p14:cNvContentPartPr/>
                <p14:nvPr/>
              </p14:nvContentPartPr>
              <p14:xfrm>
                <a:off x="9799664" y="4273482"/>
                <a:ext cx="171360" cy="7200"/>
              </p14:xfrm>
            </p:contentPart>
          </mc:Choice>
          <mc:Fallback>
            <p:pic>
              <p:nvPicPr>
                <p:cNvPr id="227" name="Ink 226">
                  <a:extLst>
                    <a:ext uri="{FF2B5EF4-FFF2-40B4-BE49-F238E27FC236}">
                      <a16:creationId xmlns:a16="http://schemas.microsoft.com/office/drawing/2014/main" id="{1BC3C88F-498C-E825-ACAE-F1E5434F3A53}"/>
                    </a:ext>
                  </a:extLst>
                </p:cNvPr>
                <p:cNvPicPr/>
                <p:nvPr/>
              </p:nvPicPr>
              <p:blipFill>
                <a:blip r:embed="rId382"/>
                <a:stretch>
                  <a:fillRect/>
                </a:stretch>
              </p:blipFill>
              <p:spPr>
                <a:xfrm>
                  <a:off x="9791024" y="4264842"/>
                  <a:ext cx="189000" cy="24840"/>
                </a:xfrm>
                <a:prstGeom prst="rect">
                  <a:avLst/>
                </a:prstGeom>
              </p:spPr>
            </p:pic>
          </mc:Fallback>
        </mc:AlternateContent>
        <mc:AlternateContent xmlns:mc="http://schemas.openxmlformats.org/markup-compatibility/2006">
          <mc:Choice xmlns:p14="http://schemas.microsoft.com/office/powerpoint/2010/main" Requires="p14">
            <p:contentPart p14:bwMode="auto" r:id="rId383">
              <p14:nvContentPartPr>
                <p14:cNvPr id="228" name="Ink 227">
                  <a:extLst>
                    <a:ext uri="{FF2B5EF4-FFF2-40B4-BE49-F238E27FC236}">
                      <a16:creationId xmlns:a16="http://schemas.microsoft.com/office/drawing/2014/main" id="{387CBCDE-3D10-0ACB-42F6-A30B5EE3CDE0}"/>
                    </a:ext>
                  </a:extLst>
                </p14:cNvPr>
                <p14:cNvContentPartPr/>
                <p14:nvPr/>
              </p14:nvContentPartPr>
              <p14:xfrm>
                <a:off x="9885704" y="4260522"/>
                <a:ext cx="56160" cy="202320"/>
              </p14:xfrm>
            </p:contentPart>
          </mc:Choice>
          <mc:Fallback>
            <p:pic>
              <p:nvPicPr>
                <p:cNvPr id="228" name="Ink 227">
                  <a:extLst>
                    <a:ext uri="{FF2B5EF4-FFF2-40B4-BE49-F238E27FC236}">
                      <a16:creationId xmlns:a16="http://schemas.microsoft.com/office/drawing/2014/main" id="{387CBCDE-3D10-0ACB-42F6-A30B5EE3CDE0}"/>
                    </a:ext>
                  </a:extLst>
                </p:cNvPr>
                <p:cNvPicPr/>
                <p:nvPr/>
              </p:nvPicPr>
              <p:blipFill>
                <a:blip r:embed="rId384"/>
                <a:stretch>
                  <a:fillRect/>
                </a:stretch>
              </p:blipFill>
              <p:spPr>
                <a:xfrm>
                  <a:off x="9877064" y="4251882"/>
                  <a:ext cx="73800" cy="219960"/>
                </a:xfrm>
                <a:prstGeom prst="rect">
                  <a:avLst/>
                </a:prstGeom>
              </p:spPr>
            </p:pic>
          </mc:Fallback>
        </mc:AlternateContent>
        <mc:AlternateContent xmlns:mc="http://schemas.openxmlformats.org/markup-compatibility/2006">
          <mc:Choice xmlns:p14="http://schemas.microsoft.com/office/powerpoint/2010/main" Requires="p14">
            <p:contentPart p14:bwMode="auto" r:id="rId385">
              <p14:nvContentPartPr>
                <p14:cNvPr id="230" name="Ink 229">
                  <a:extLst>
                    <a:ext uri="{FF2B5EF4-FFF2-40B4-BE49-F238E27FC236}">
                      <a16:creationId xmlns:a16="http://schemas.microsoft.com/office/drawing/2014/main" id="{666C1E0A-D7C0-2118-A44F-5DECD6456627}"/>
                    </a:ext>
                  </a:extLst>
                </p14:cNvPr>
                <p14:cNvContentPartPr/>
                <p14:nvPr/>
              </p14:nvContentPartPr>
              <p14:xfrm>
                <a:off x="11327504" y="4658682"/>
                <a:ext cx="94680" cy="132840"/>
              </p14:xfrm>
            </p:contentPart>
          </mc:Choice>
          <mc:Fallback>
            <p:pic>
              <p:nvPicPr>
                <p:cNvPr id="230" name="Ink 229">
                  <a:extLst>
                    <a:ext uri="{FF2B5EF4-FFF2-40B4-BE49-F238E27FC236}">
                      <a16:creationId xmlns:a16="http://schemas.microsoft.com/office/drawing/2014/main" id="{666C1E0A-D7C0-2118-A44F-5DECD6456627}"/>
                    </a:ext>
                  </a:extLst>
                </p:cNvPr>
                <p:cNvPicPr/>
                <p:nvPr/>
              </p:nvPicPr>
              <p:blipFill>
                <a:blip r:embed="rId386"/>
                <a:stretch>
                  <a:fillRect/>
                </a:stretch>
              </p:blipFill>
              <p:spPr>
                <a:xfrm>
                  <a:off x="11318504" y="4650042"/>
                  <a:ext cx="112320" cy="150480"/>
                </a:xfrm>
                <a:prstGeom prst="rect">
                  <a:avLst/>
                </a:prstGeom>
              </p:spPr>
            </p:pic>
          </mc:Fallback>
        </mc:AlternateContent>
        <mc:AlternateContent xmlns:mc="http://schemas.openxmlformats.org/markup-compatibility/2006">
          <mc:Choice xmlns:p14="http://schemas.microsoft.com/office/powerpoint/2010/main" Requires="p14">
            <p:contentPart p14:bwMode="auto" r:id="rId387">
              <p14:nvContentPartPr>
                <p14:cNvPr id="231" name="Ink 230">
                  <a:extLst>
                    <a:ext uri="{FF2B5EF4-FFF2-40B4-BE49-F238E27FC236}">
                      <a16:creationId xmlns:a16="http://schemas.microsoft.com/office/drawing/2014/main" id="{0C780BB8-24B2-F7F9-0A19-99F5556D4F5C}"/>
                    </a:ext>
                  </a:extLst>
                </p14:cNvPr>
                <p14:cNvContentPartPr/>
                <p14:nvPr/>
              </p14:nvContentPartPr>
              <p14:xfrm>
                <a:off x="11211224" y="4648242"/>
                <a:ext cx="142200" cy="176400"/>
              </p14:xfrm>
            </p:contentPart>
          </mc:Choice>
          <mc:Fallback>
            <p:pic>
              <p:nvPicPr>
                <p:cNvPr id="231" name="Ink 230">
                  <a:extLst>
                    <a:ext uri="{FF2B5EF4-FFF2-40B4-BE49-F238E27FC236}">
                      <a16:creationId xmlns:a16="http://schemas.microsoft.com/office/drawing/2014/main" id="{0C780BB8-24B2-F7F9-0A19-99F5556D4F5C}"/>
                    </a:ext>
                  </a:extLst>
                </p:cNvPr>
                <p:cNvPicPr/>
                <p:nvPr/>
              </p:nvPicPr>
              <p:blipFill>
                <a:blip r:embed="rId388"/>
                <a:stretch>
                  <a:fillRect/>
                </a:stretch>
              </p:blipFill>
              <p:spPr>
                <a:xfrm>
                  <a:off x="11202224" y="4639602"/>
                  <a:ext cx="159840" cy="194040"/>
                </a:xfrm>
                <a:prstGeom prst="rect">
                  <a:avLst/>
                </a:prstGeom>
              </p:spPr>
            </p:pic>
          </mc:Fallback>
        </mc:AlternateContent>
        <mc:AlternateContent xmlns:mc="http://schemas.openxmlformats.org/markup-compatibility/2006">
          <mc:Choice xmlns:p14="http://schemas.microsoft.com/office/powerpoint/2010/main" Requires="p14">
            <p:contentPart p14:bwMode="auto" r:id="rId389">
              <p14:nvContentPartPr>
                <p14:cNvPr id="232" name="Ink 231">
                  <a:extLst>
                    <a:ext uri="{FF2B5EF4-FFF2-40B4-BE49-F238E27FC236}">
                      <a16:creationId xmlns:a16="http://schemas.microsoft.com/office/drawing/2014/main" id="{EB7DE3C4-F344-8974-20BA-D5EEBD821ACE}"/>
                    </a:ext>
                  </a:extLst>
                </p14:cNvPr>
                <p14:cNvContentPartPr/>
                <p14:nvPr/>
              </p14:nvContentPartPr>
              <p14:xfrm>
                <a:off x="11469704" y="4651122"/>
                <a:ext cx="87480" cy="194400"/>
              </p14:xfrm>
            </p:contentPart>
          </mc:Choice>
          <mc:Fallback>
            <p:pic>
              <p:nvPicPr>
                <p:cNvPr id="232" name="Ink 231">
                  <a:extLst>
                    <a:ext uri="{FF2B5EF4-FFF2-40B4-BE49-F238E27FC236}">
                      <a16:creationId xmlns:a16="http://schemas.microsoft.com/office/drawing/2014/main" id="{EB7DE3C4-F344-8974-20BA-D5EEBD821ACE}"/>
                    </a:ext>
                  </a:extLst>
                </p:cNvPr>
                <p:cNvPicPr/>
                <p:nvPr/>
              </p:nvPicPr>
              <p:blipFill>
                <a:blip r:embed="rId390"/>
                <a:stretch>
                  <a:fillRect/>
                </a:stretch>
              </p:blipFill>
              <p:spPr>
                <a:xfrm>
                  <a:off x="11460704" y="4642482"/>
                  <a:ext cx="105120" cy="212040"/>
                </a:xfrm>
                <a:prstGeom prst="rect">
                  <a:avLst/>
                </a:prstGeom>
              </p:spPr>
            </p:pic>
          </mc:Fallback>
        </mc:AlternateContent>
        <mc:AlternateContent xmlns:mc="http://schemas.openxmlformats.org/markup-compatibility/2006">
          <mc:Choice xmlns:p14="http://schemas.microsoft.com/office/powerpoint/2010/main" Requires="p14">
            <p:contentPart p14:bwMode="auto" r:id="rId391">
              <p14:nvContentPartPr>
                <p14:cNvPr id="234" name="Ink 233">
                  <a:extLst>
                    <a:ext uri="{FF2B5EF4-FFF2-40B4-BE49-F238E27FC236}">
                      <a16:creationId xmlns:a16="http://schemas.microsoft.com/office/drawing/2014/main" id="{0F0A851F-9335-C371-DB31-91D0EB4C4F2A}"/>
                    </a:ext>
                  </a:extLst>
                </p14:cNvPr>
                <p14:cNvContentPartPr/>
                <p14:nvPr/>
              </p14:nvContentPartPr>
              <p14:xfrm>
                <a:off x="9813344" y="4240722"/>
                <a:ext cx="101160" cy="197280"/>
              </p14:xfrm>
            </p:contentPart>
          </mc:Choice>
          <mc:Fallback>
            <p:pic>
              <p:nvPicPr>
                <p:cNvPr id="234" name="Ink 233">
                  <a:extLst>
                    <a:ext uri="{FF2B5EF4-FFF2-40B4-BE49-F238E27FC236}">
                      <a16:creationId xmlns:a16="http://schemas.microsoft.com/office/drawing/2014/main" id="{0F0A851F-9335-C371-DB31-91D0EB4C4F2A}"/>
                    </a:ext>
                  </a:extLst>
                </p:cNvPr>
                <p:cNvPicPr/>
                <p:nvPr/>
              </p:nvPicPr>
              <p:blipFill>
                <a:blip r:embed="rId392"/>
                <a:stretch>
                  <a:fillRect/>
                </a:stretch>
              </p:blipFill>
              <p:spPr>
                <a:xfrm>
                  <a:off x="9804344" y="4231722"/>
                  <a:ext cx="118800" cy="214920"/>
                </a:xfrm>
                <a:prstGeom prst="rect">
                  <a:avLst/>
                </a:prstGeom>
              </p:spPr>
            </p:pic>
          </mc:Fallback>
        </mc:AlternateContent>
        <mc:AlternateContent xmlns:mc="http://schemas.openxmlformats.org/markup-compatibility/2006">
          <mc:Choice xmlns:p14="http://schemas.microsoft.com/office/powerpoint/2010/main" Requires="p14">
            <p:contentPart p14:bwMode="auto" r:id="rId393">
              <p14:nvContentPartPr>
                <p14:cNvPr id="235" name="Ink 234">
                  <a:extLst>
                    <a:ext uri="{FF2B5EF4-FFF2-40B4-BE49-F238E27FC236}">
                      <a16:creationId xmlns:a16="http://schemas.microsoft.com/office/drawing/2014/main" id="{F5929E8F-EEB9-3A0A-2A2A-BEF43FE5002C}"/>
                    </a:ext>
                  </a:extLst>
                </p14:cNvPr>
                <p14:cNvContentPartPr/>
                <p14:nvPr/>
              </p14:nvContentPartPr>
              <p14:xfrm>
                <a:off x="10005224" y="4211202"/>
                <a:ext cx="66240" cy="266760"/>
              </p14:xfrm>
            </p:contentPart>
          </mc:Choice>
          <mc:Fallback>
            <p:pic>
              <p:nvPicPr>
                <p:cNvPr id="235" name="Ink 234">
                  <a:extLst>
                    <a:ext uri="{FF2B5EF4-FFF2-40B4-BE49-F238E27FC236}">
                      <a16:creationId xmlns:a16="http://schemas.microsoft.com/office/drawing/2014/main" id="{F5929E8F-EEB9-3A0A-2A2A-BEF43FE5002C}"/>
                    </a:ext>
                  </a:extLst>
                </p:cNvPr>
                <p:cNvPicPr/>
                <p:nvPr/>
              </p:nvPicPr>
              <p:blipFill>
                <a:blip r:embed="rId394"/>
                <a:stretch>
                  <a:fillRect/>
                </a:stretch>
              </p:blipFill>
              <p:spPr>
                <a:xfrm>
                  <a:off x="9996224" y="4202202"/>
                  <a:ext cx="83880" cy="284400"/>
                </a:xfrm>
                <a:prstGeom prst="rect">
                  <a:avLst/>
                </a:prstGeom>
              </p:spPr>
            </p:pic>
          </mc:Fallback>
        </mc:AlternateContent>
        <mc:AlternateContent xmlns:mc="http://schemas.openxmlformats.org/markup-compatibility/2006">
          <mc:Choice xmlns:p14="http://schemas.microsoft.com/office/powerpoint/2010/main" Requires="p14">
            <p:contentPart p14:bwMode="auto" r:id="rId395">
              <p14:nvContentPartPr>
                <p14:cNvPr id="236" name="Ink 235">
                  <a:extLst>
                    <a:ext uri="{FF2B5EF4-FFF2-40B4-BE49-F238E27FC236}">
                      <a16:creationId xmlns:a16="http://schemas.microsoft.com/office/drawing/2014/main" id="{09BD8CE7-4A2D-D9B9-2F9A-97ECEAB64F8D}"/>
                    </a:ext>
                  </a:extLst>
                </p14:cNvPr>
                <p14:cNvContentPartPr/>
                <p14:nvPr/>
              </p14:nvContentPartPr>
              <p14:xfrm>
                <a:off x="10221584" y="4679562"/>
                <a:ext cx="29160" cy="336600"/>
              </p14:xfrm>
            </p:contentPart>
          </mc:Choice>
          <mc:Fallback>
            <p:pic>
              <p:nvPicPr>
                <p:cNvPr id="236" name="Ink 235">
                  <a:extLst>
                    <a:ext uri="{FF2B5EF4-FFF2-40B4-BE49-F238E27FC236}">
                      <a16:creationId xmlns:a16="http://schemas.microsoft.com/office/drawing/2014/main" id="{09BD8CE7-4A2D-D9B9-2F9A-97ECEAB64F8D}"/>
                    </a:ext>
                  </a:extLst>
                </p:cNvPr>
                <p:cNvPicPr/>
                <p:nvPr/>
              </p:nvPicPr>
              <p:blipFill>
                <a:blip r:embed="rId396"/>
                <a:stretch>
                  <a:fillRect/>
                </a:stretch>
              </p:blipFill>
              <p:spPr>
                <a:xfrm>
                  <a:off x="10212944" y="4670562"/>
                  <a:ext cx="46800" cy="354240"/>
                </a:xfrm>
                <a:prstGeom prst="rect">
                  <a:avLst/>
                </a:prstGeom>
              </p:spPr>
            </p:pic>
          </mc:Fallback>
        </mc:AlternateContent>
        <mc:AlternateContent xmlns:mc="http://schemas.openxmlformats.org/markup-compatibility/2006">
          <mc:Choice xmlns:p14="http://schemas.microsoft.com/office/powerpoint/2010/main" Requires="p14">
            <p:contentPart p14:bwMode="auto" r:id="rId397">
              <p14:nvContentPartPr>
                <p14:cNvPr id="237" name="Ink 236">
                  <a:extLst>
                    <a:ext uri="{FF2B5EF4-FFF2-40B4-BE49-F238E27FC236}">
                      <a16:creationId xmlns:a16="http://schemas.microsoft.com/office/drawing/2014/main" id="{0B9B75F0-B575-C469-A23C-3670F1E8F4A2}"/>
                    </a:ext>
                  </a:extLst>
                </p14:cNvPr>
                <p14:cNvContentPartPr/>
                <p14:nvPr/>
              </p14:nvContentPartPr>
              <p14:xfrm>
                <a:off x="10160024" y="4628442"/>
                <a:ext cx="64440" cy="123120"/>
              </p14:xfrm>
            </p:contentPart>
          </mc:Choice>
          <mc:Fallback>
            <p:pic>
              <p:nvPicPr>
                <p:cNvPr id="237" name="Ink 236">
                  <a:extLst>
                    <a:ext uri="{FF2B5EF4-FFF2-40B4-BE49-F238E27FC236}">
                      <a16:creationId xmlns:a16="http://schemas.microsoft.com/office/drawing/2014/main" id="{0B9B75F0-B575-C469-A23C-3670F1E8F4A2}"/>
                    </a:ext>
                  </a:extLst>
                </p:cNvPr>
                <p:cNvPicPr/>
                <p:nvPr/>
              </p:nvPicPr>
              <p:blipFill>
                <a:blip r:embed="rId398"/>
                <a:stretch>
                  <a:fillRect/>
                </a:stretch>
              </p:blipFill>
              <p:spPr>
                <a:xfrm>
                  <a:off x="10151024" y="4619802"/>
                  <a:ext cx="82080" cy="140760"/>
                </a:xfrm>
                <a:prstGeom prst="rect">
                  <a:avLst/>
                </a:prstGeom>
              </p:spPr>
            </p:pic>
          </mc:Fallback>
        </mc:AlternateContent>
        <mc:AlternateContent xmlns:mc="http://schemas.openxmlformats.org/markup-compatibility/2006">
          <mc:Choice xmlns:p14="http://schemas.microsoft.com/office/powerpoint/2010/main" Requires="p14">
            <p:contentPart p14:bwMode="auto" r:id="rId399">
              <p14:nvContentPartPr>
                <p14:cNvPr id="238" name="Ink 237">
                  <a:extLst>
                    <a:ext uri="{FF2B5EF4-FFF2-40B4-BE49-F238E27FC236}">
                      <a16:creationId xmlns:a16="http://schemas.microsoft.com/office/drawing/2014/main" id="{604105F9-CADC-1F91-A2B5-6BC4AD2E9F82}"/>
                    </a:ext>
                  </a:extLst>
                </p14:cNvPr>
                <p14:cNvContentPartPr/>
                <p14:nvPr/>
              </p14:nvContentPartPr>
              <p14:xfrm>
                <a:off x="10223744" y="4607922"/>
                <a:ext cx="106920" cy="97920"/>
              </p14:xfrm>
            </p:contentPart>
          </mc:Choice>
          <mc:Fallback>
            <p:pic>
              <p:nvPicPr>
                <p:cNvPr id="238" name="Ink 237">
                  <a:extLst>
                    <a:ext uri="{FF2B5EF4-FFF2-40B4-BE49-F238E27FC236}">
                      <a16:creationId xmlns:a16="http://schemas.microsoft.com/office/drawing/2014/main" id="{604105F9-CADC-1F91-A2B5-6BC4AD2E9F82}"/>
                    </a:ext>
                  </a:extLst>
                </p:cNvPr>
                <p:cNvPicPr/>
                <p:nvPr/>
              </p:nvPicPr>
              <p:blipFill>
                <a:blip r:embed="rId400"/>
                <a:stretch>
                  <a:fillRect/>
                </a:stretch>
              </p:blipFill>
              <p:spPr>
                <a:xfrm>
                  <a:off x="10215104" y="4599282"/>
                  <a:ext cx="124560" cy="115560"/>
                </a:xfrm>
                <a:prstGeom prst="rect">
                  <a:avLst/>
                </a:prstGeom>
              </p:spPr>
            </p:pic>
          </mc:Fallback>
        </mc:AlternateContent>
        <mc:AlternateContent xmlns:mc="http://schemas.openxmlformats.org/markup-compatibility/2006">
          <mc:Choice xmlns:p14="http://schemas.microsoft.com/office/powerpoint/2010/main" Requires="p14">
            <p:contentPart p14:bwMode="auto" r:id="rId401">
              <p14:nvContentPartPr>
                <p14:cNvPr id="239" name="Ink 238">
                  <a:extLst>
                    <a:ext uri="{FF2B5EF4-FFF2-40B4-BE49-F238E27FC236}">
                      <a16:creationId xmlns:a16="http://schemas.microsoft.com/office/drawing/2014/main" id="{57B2FAEE-05B0-E3CB-EF11-5994E485C643}"/>
                    </a:ext>
                  </a:extLst>
                </p14:cNvPr>
                <p14:cNvContentPartPr/>
                <p14:nvPr/>
              </p14:nvContentPartPr>
              <p14:xfrm>
                <a:off x="9747464" y="5155122"/>
                <a:ext cx="159120" cy="236520"/>
              </p14:xfrm>
            </p:contentPart>
          </mc:Choice>
          <mc:Fallback>
            <p:pic>
              <p:nvPicPr>
                <p:cNvPr id="239" name="Ink 238">
                  <a:extLst>
                    <a:ext uri="{FF2B5EF4-FFF2-40B4-BE49-F238E27FC236}">
                      <a16:creationId xmlns:a16="http://schemas.microsoft.com/office/drawing/2014/main" id="{57B2FAEE-05B0-E3CB-EF11-5994E485C643}"/>
                    </a:ext>
                  </a:extLst>
                </p:cNvPr>
                <p:cNvPicPr/>
                <p:nvPr/>
              </p:nvPicPr>
              <p:blipFill>
                <a:blip r:embed="rId402"/>
                <a:stretch>
                  <a:fillRect/>
                </a:stretch>
              </p:blipFill>
              <p:spPr>
                <a:xfrm>
                  <a:off x="9738464" y="5146482"/>
                  <a:ext cx="176760" cy="254160"/>
                </a:xfrm>
                <a:prstGeom prst="rect">
                  <a:avLst/>
                </a:prstGeom>
              </p:spPr>
            </p:pic>
          </mc:Fallback>
        </mc:AlternateContent>
        <mc:AlternateContent xmlns:mc="http://schemas.openxmlformats.org/markup-compatibility/2006">
          <mc:Choice xmlns:p14="http://schemas.microsoft.com/office/powerpoint/2010/main" Requires="p14">
            <p:contentPart p14:bwMode="auto" r:id="rId403">
              <p14:nvContentPartPr>
                <p14:cNvPr id="240" name="Ink 239">
                  <a:extLst>
                    <a:ext uri="{FF2B5EF4-FFF2-40B4-BE49-F238E27FC236}">
                      <a16:creationId xmlns:a16="http://schemas.microsoft.com/office/drawing/2014/main" id="{CD79F38C-67EF-2E83-27F6-4BFEE7E413EF}"/>
                    </a:ext>
                  </a:extLst>
                </p14:cNvPr>
                <p14:cNvContentPartPr/>
                <p14:nvPr/>
              </p14:nvContentPartPr>
              <p14:xfrm>
                <a:off x="9933584" y="5245122"/>
                <a:ext cx="78840" cy="102960"/>
              </p14:xfrm>
            </p:contentPart>
          </mc:Choice>
          <mc:Fallback>
            <p:pic>
              <p:nvPicPr>
                <p:cNvPr id="240" name="Ink 239">
                  <a:extLst>
                    <a:ext uri="{FF2B5EF4-FFF2-40B4-BE49-F238E27FC236}">
                      <a16:creationId xmlns:a16="http://schemas.microsoft.com/office/drawing/2014/main" id="{CD79F38C-67EF-2E83-27F6-4BFEE7E413EF}"/>
                    </a:ext>
                  </a:extLst>
                </p:cNvPr>
                <p:cNvPicPr/>
                <p:nvPr/>
              </p:nvPicPr>
              <p:blipFill>
                <a:blip r:embed="rId404"/>
                <a:stretch>
                  <a:fillRect/>
                </a:stretch>
              </p:blipFill>
              <p:spPr>
                <a:xfrm>
                  <a:off x="9924584" y="5236122"/>
                  <a:ext cx="96480" cy="120600"/>
                </a:xfrm>
                <a:prstGeom prst="rect">
                  <a:avLst/>
                </a:prstGeom>
              </p:spPr>
            </p:pic>
          </mc:Fallback>
        </mc:AlternateContent>
        <mc:AlternateContent xmlns:mc="http://schemas.openxmlformats.org/markup-compatibility/2006">
          <mc:Choice xmlns:p14="http://schemas.microsoft.com/office/powerpoint/2010/main" Requires="p14">
            <p:contentPart p14:bwMode="auto" r:id="rId405">
              <p14:nvContentPartPr>
                <p14:cNvPr id="241" name="Ink 240">
                  <a:extLst>
                    <a:ext uri="{FF2B5EF4-FFF2-40B4-BE49-F238E27FC236}">
                      <a16:creationId xmlns:a16="http://schemas.microsoft.com/office/drawing/2014/main" id="{A293477A-0A07-400B-D81F-B939E983961D}"/>
                    </a:ext>
                  </a:extLst>
                </p14:cNvPr>
                <p14:cNvContentPartPr/>
                <p14:nvPr/>
              </p14:nvContentPartPr>
              <p14:xfrm>
                <a:off x="10071104" y="5221362"/>
                <a:ext cx="302760" cy="211320"/>
              </p14:xfrm>
            </p:contentPart>
          </mc:Choice>
          <mc:Fallback>
            <p:pic>
              <p:nvPicPr>
                <p:cNvPr id="241" name="Ink 240">
                  <a:extLst>
                    <a:ext uri="{FF2B5EF4-FFF2-40B4-BE49-F238E27FC236}">
                      <a16:creationId xmlns:a16="http://schemas.microsoft.com/office/drawing/2014/main" id="{A293477A-0A07-400B-D81F-B939E983961D}"/>
                    </a:ext>
                  </a:extLst>
                </p:cNvPr>
                <p:cNvPicPr/>
                <p:nvPr/>
              </p:nvPicPr>
              <p:blipFill>
                <a:blip r:embed="rId406"/>
                <a:stretch>
                  <a:fillRect/>
                </a:stretch>
              </p:blipFill>
              <p:spPr>
                <a:xfrm>
                  <a:off x="10062104" y="5212362"/>
                  <a:ext cx="320400" cy="228960"/>
                </a:xfrm>
                <a:prstGeom prst="rect">
                  <a:avLst/>
                </a:prstGeom>
              </p:spPr>
            </p:pic>
          </mc:Fallback>
        </mc:AlternateContent>
        <mc:AlternateContent xmlns:mc="http://schemas.openxmlformats.org/markup-compatibility/2006">
          <mc:Choice xmlns:p14="http://schemas.microsoft.com/office/powerpoint/2010/main" Requires="p14">
            <p:contentPart p14:bwMode="auto" r:id="rId407">
              <p14:nvContentPartPr>
                <p14:cNvPr id="242" name="Ink 241">
                  <a:extLst>
                    <a:ext uri="{FF2B5EF4-FFF2-40B4-BE49-F238E27FC236}">
                      <a16:creationId xmlns:a16="http://schemas.microsoft.com/office/drawing/2014/main" id="{AEC9BB37-357A-30CE-994B-A47CD2D217B6}"/>
                    </a:ext>
                  </a:extLst>
                </p14:cNvPr>
                <p14:cNvContentPartPr/>
                <p14:nvPr/>
              </p14:nvContentPartPr>
              <p14:xfrm>
                <a:off x="10455584" y="5300562"/>
                <a:ext cx="5760" cy="2880"/>
              </p14:xfrm>
            </p:contentPart>
          </mc:Choice>
          <mc:Fallback>
            <p:pic>
              <p:nvPicPr>
                <p:cNvPr id="242" name="Ink 241">
                  <a:extLst>
                    <a:ext uri="{FF2B5EF4-FFF2-40B4-BE49-F238E27FC236}">
                      <a16:creationId xmlns:a16="http://schemas.microsoft.com/office/drawing/2014/main" id="{AEC9BB37-357A-30CE-994B-A47CD2D217B6}"/>
                    </a:ext>
                  </a:extLst>
                </p:cNvPr>
                <p:cNvPicPr/>
                <p:nvPr/>
              </p:nvPicPr>
              <p:blipFill>
                <a:blip r:embed="rId149"/>
                <a:stretch>
                  <a:fillRect/>
                </a:stretch>
              </p:blipFill>
              <p:spPr>
                <a:xfrm>
                  <a:off x="10446944" y="5291922"/>
                  <a:ext cx="23400" cy="20520"/>
                </a:xfrm>
                <a:prstGeom prst="rect">
                  <a:avLst/>
                </a:prstGeom>
              </p:spPr>
            </p:pic>
          </mc:Fallback>
        </mc:AlternateContent>
        <mc:AlternateContent xmlns:mc="http://schemas.openxmlformats.org/markup-compatibility/2006">
          <mc:Choice xmlns:p14="http://schemas.microsoft.com/office/powerpoint/2010/main" Requires="p14">
            <p:contentPart p14:bwMode="auto" r:id="rId408">
              <p14:nvContentPartPr>
                <p14:cNvPr id="243" name="Ink 242">
                  <a:extLst>
                    <a:ext uri="{FF2B5EF4-FFF2-40B4-BE49-F238E27FC236}">
                      <a16:creationId xmlns:a16="http://schemas.microsoft.com/office/drawing/2014/main" id="{AD2CFD1F-CBAD-96F7-324F-4C7C3A1B0192}"/>
                    </a:ext>
                  </a:extLst>
                </p14:cNvPr>
                <p14:cNvContentPartPr/>
                <p14:nvPr/>
              </p14:nvContentPartPr>
              <p14:xfrm>
                <a:off x="9600944" y="5439882"/>
                <a:ext cx="470520" cy="11520"/>
              </p14:xfrm>
            </p:contentPart>
          </mc:Choice>
          <mc:Fallback>
            <p:pic>
              <p:nvPicPr>
                <p:cNvPr id="243" name="Ink 242">
                  <a:extLst>
                    <a:ext uri="{FF2B5EF4-FFF2-40B4-BE49-F238E27FC236}">
                      <a16:creationId xmlns:a16="http://schemas.microsoft.com/office/drawing/2014/main" id="{AD2CFD1F-CBAD-96F7-324F-4C7C3A1B0192}"/>
                    </a:ext>
                  </a:extLst>
                </p:cNvPr>
                <p:cNvPicPr/>
                <p:nvPr/>
              </p:nvPicPr>
              <p:blipFill>
                <a:blip r:embed="rId409"/>
                <a:stretch>
                  <a:fillRect/>
                </a:stretch>
              </p:blipFill>
              <p:spPr>
                <a:xfrm>
                  <a:off x="9592304" y="5430882"/>
                  <a:ext cx="488160" cy="29160"/>
                </a:xfrm>
                <a:prstGeom prst="rect">
                  <a:avLst/>
                </a:prstGeom>
              </p:spPr>
            </p:pic>
          </mc:Fallback>
        </mc:AlternateContent>
        <mc:AlternateContent xmlns:mc="http://schemas.openxmlformats.org/markup-compatibility/2006">
          <mc:Choice xmlns:p14="http://schemas.microsoft.com/office/powerpoint/2010/main" Requires="p14">
            <p:contentPart p14:bwMode="auto" r:id="rId410">
              <p14:nvContentPartPr>
                <p14:cNvPr id="245" name="Ink 244">
                  <a:extLst>
                    <a:ext uri="{FF2B5EF4-FFF2-40B4-BE49-F238E27FC236}">
                      <a16:creationId xmlns:a16="http://schemas.microsoft.com/office/drawing/2014/main" id="{BC526F3C-710D-A592-0F1D-4E615446AB3F}"/>
                    </a:ext>
                  </a:extLst>
                </p14:cNvPr>
                <p14:cNvContentPartPr/>
                <p14:nvPr/>
              </p14:nvContentPartPr>
              <p14:xfrm>
                <a:off x="9743504" y="3660762"/>
                <a:ext cx="79920" cy="463320"/>
              </p14:xfrm>
            </p:contentPart>
          </mc:Choice>
          <mc:Fallback>
            <p:pic>
              <p:nvPicPr>
                <p:cNvPr id="245" name="Ink 244">
                  <a:extLst>
                    <a:ext uri="{FF2B5EF4-FFF2-40B4-BE49-F238E27FC236}">
                      <a16:creationId xmlns:a16="http://schemas.microsoft.com/office/drawing/2014/main" id="{BC526F3C-710D-A592-0F1D-4E615446AB3F}"/>
                    </a:ext>
                  </a:extLst>
                </p:cNvPr>
                <p:cNvPicPr/>
                <p:nvPr/>
              </p:nvPicPr>
              <p:blipFill>
                <a:blip r:embed="rId411"/>
                <a:stretch>
                  <a:fillRect/>
                </a:stretch>
              </p:blipFill>
              <p:spPr>
                <a:xfrm>
                  <a:off x="9734504" y="3652122"/>
                  <a:ext cx="97560" cy="480960"/>
                </a:xfrm>
                <a:prstGeom prst="rect">
                  <a:avLst/>
                </a:prstGeom>
              </p:spPr>
            </p:pic>
          </mc:Fallback>
        </mc:AlternateContent>
        <mc:AlternateContent xmlns:mc="http://schemas.openxmlformats.org/markup-compatibility/2006">
          <mc:Choice xmlns:p14="http://schemas.microsoft.com/office/powerpoint/2010/main" Requires="p14">
            <p:contentPart p14:bwMode="auto" r:id="rId412">
              <p14:nvContentPartPr>
                <p14:cNvPr id="246" name="Ink 245">
                  <a:extLst>
                    <a:ext uri="{FF2B5EF4-FFF2-40B4-BE49-F238E27FC236}">
                      <a16:creationId xmlns:a16="http://schemas.microsoft.com/office/drawing/2014/main" id="{C8274397-A303-ED9E-9E46-61B1480F8D7F}"/>
                    </a:ext>
                  </a:extLst>
                </p14:cNvPr>
                <p14:cNvContentPartPr/>
                <p14:nvPr/>
              </p14:nvContentPartPr>
              <p14:xfrm>
                <a:off x="9693824" y="4105362"/>
                <a:ext cx="113040" cy="36360"/>
              </p14:xfrm>
            </p:contentPart>
          </mc:Choice>
          <mc:Fallback>
            <p:pic>
              <p:nvPicPr>
                <p:cNvPr id="246" name="Ink 245">
                  <a:extLst>
                    <a:ext uri="{FF2B5EF4-FFF2-40B4-BE49-F238E27FC236}">
                      <a16:creationId xmlns:a16="http://schemas.microsoft.com/office/drawing/2014/main" id="{C8274397-A303-ED9E-9E46-61B1480F8D7F}"/>
                    </a:ext>
                  </a:extLst>
                </p:cNvPr>
                <p:cNvPicPr/>
                <p:nvPr/>
              </p:nvPicPr>
              <p:blipFill>
                <a:blip r:embed="rId413"/>
                <a:stretch>
                  <a:fillRect/>
                </a:stretch>
              </p:blipFill>
              <p:spPr>
                <a:xfrm>
                  <a:off x="9684824" y="4096362"/>
                  <a:ext cx="130680" cy="54000"/>
                </a:xfrm>
                <a:prstGeom prst="rect">
                  <a:avLst/>
                </a:prstGeom>
              </p:spPr>
            </p:pic>
          </mc:Fallback>
        </mc:AlternateContent>
        <mc:AlternateContent xmlns:mc="http://schemas.openxmlformats.org/markup-compatibility/2006">
          <mc:Choice xmlns:p14="http://schemas.microsoft.com/office/powerpoint/2010/main" Requires="p14">
            <p:contentPart p14:bwMode="auto" r:id="rId414">
              <p14:nvContentPartPr>
                <p14:cNvPr id="247" name="Ink 246">
                  <a:extLst>
                    <a:ext uri="{FF2B5EF4-FFF2-40B4-BE49-F238E27FC236}">
                      <a16:creationId xmlns:a16="http://schemas.microsoft.com/office/drawing/2014/main" id="{C10F4184-73E3-3385-5E58-EE202E033835}"/>
                    </a:ext>
                  </a:extLst>
                </p14:cNvPr>
                <p14:cNvContentPartPr/>
                <p14:nvPr/>
              </p14:nvContentPartPr>
              <p14:xfrm>
                <a:off x="9978584" y="3478602"/>
                <a:ext cx="360" cy="151920"/>
              </p14:xfrm>
            </p:contentPart>
          </mc:Choice>
          <mc:Fallback>
            <p:pic>
              <p:nvPicPr>
                <p:cNvPr id="247" name="Ink 246">
                  <a:extLst>
                    <a:ext uri="{FF2B5EF4-FFF2-40B4-BE49-F238E27FC236}">
                      <a16:creationId xmlns:a16="http://schemas.microsoft.com/office/drawing/2014/main" id="{C10F4184-73E3-3385-5E58-EE202E033835}"/>
                    </a:ext>
                  </a:extLst>
                </p:cNvPr>
                <p:cNvPicPr/>
                <p:nvPr/>
              </p:nvPicPr>
              <p:blipFill>
                <a:blip r:embed="rId415"/>
                <a:stretch>
                  <a:fillRect/>
                </a:stretch>
              </p:blipFill>
              <p:spPr>
                <a:xfrm>
                  <a:off x="9969584" y="3469602"/>
                  <a:ext cx="18000" cy="169560"/>
                </a:xfrm>
                <a:prstGeom prst="rect">
                  <a:avLst/>
                </a:prstGeom>
              </p:spPr>
            </p:pic>
          </mc:Fallback>
        </mc:AlternateContent>
        <mc:AlternateContent xmlns:mc="http://schemas.openxmlformats.org/markup-compatibility/2006">
          <mc:Choice xmlns:p14="http://schemas.microsoft.com/office/powerpoint/2010/main" Requires="p14">
            <p:contentPart p14:bwMode="auto" r:id="rId416">
              <p14:nvContentPartPr>
                <p14:cNvPr id="248" name="Ink 247">
                  <a:extLst>
                    <a:ext uri="{FF2B5EF4-FFF2-40B4-BE49-F238E27FC236}">
                      <a16:creationId xmlns:a16="http://schemas.microsoft.com/office/drawing/2014/main" id="{DCFDC37A-3BB4-02F0-0ACA-A89C03D4FC39}"/>
                    </a:ext>
                  </a:extLst>
                </p14:cNvPr>
                <p14:cNvContentPartPr/>
                <p14:nvPr/>
              </p14:nvContentPartPr>
              <p14:xfrm>
                <a:off x="9922784" y="3306162"/>
                <a:ext cx="143640" cy="304560"/>
              </p14:xfrm>
            </p:contentPart>
          </mc:Choice>
          <mc:Fallback>
            <p:pic>
              <p:nvPicPr>
                <p:cNvPr id="248" name="Ink 247">
                  <a:extLst>
                    <a:ext uri="{FF2B5EF4-FFF2-40B4-BE49-F238E27FC236}">
                      <a16:creationId xmlns:a16="http://schemas.microsoft.com/office/drawing/2014/main" id="{DCFDC37A-3BB4-02F0-0ACA-A89C03D4FC39}"/>
                    </a:ext>
                  </a:extLst>
                </p:cNvPr>
                <p:cNvPicPr/>
                <p:nvPr/>
              </p:nvPicPr>
              <p:blipFill>
                <a:blip r:embed="rId417"/>
                <a:stretch>
                  <a:fillRect/>
                </a:stretch>
              </p:blipFill>
              <p:spPr>
                <a:xfrm>
                  <a:off x="9914144" y="3297162"/>
                  <a:ext cx="161280" cy="322200"/>
                </a:xfrm>
                <a:prstGeom prst="rect">
                  <a:avLst/>
                </a:prstGeom>
              </p:spPr>
            </p:pic>
          </mc:Fallback>
        </mc:AlternateContent>
        <mc:AlternateContent xmlns:mc="http://schemas.openxmlformats.org/markup-compatibility/2006">
          <mc:Choice xmlns:p14="http://schemas.microsoft.com/office/powerpoint/2010/main" Requires="p14">
            <p:contentPart p14:bwMode="auto" r:id="rId418">
              <p14:nvContentPartPr>
                <p14:cNvPr id="249" name="Ink 248">
                  <a:extLst>
                    <a:ext uri="{FF2B5EF4-FFF2-40B4-BE49-F238E27FC236}">
                      <a16:creationId xmlns:a16="http://schemas.microsoft.com/office/drawing/2014/main" id="{788473AD-5E29-80D5-2081-620F34AF9212}"/>
                    </a:ext>
                  </a:extLst>
                </p14:cNvPr>
                <p14:cNvContentPartPr/>
                <p14:nvPr/>
              </p14:nvContentPartPr>
              <p14:xfrm>
                <a:off x="10111064" y="3506322"/>
                <a:ext cx="47880" cy="86400"/>
              </p14:xfrm>
            </p:contentPart>
          </mc:Choice>
          <mc:Fallback>
            <p:pic>
              <p:nvPicPr>
                <p:cNvPr id="249" name="Ink 248">
                  <a:extLst>
                    <a:ext uri="{FF2B5EF4-FFF2-40B4-BE49-F238E27FC236}">
                      <a16:creationId xmlns:a16="http://schemas.microsoft.com/office/drawing/2014/main" id="{788473AD-5E29-80D5-2081-620F34AF9212}"/>
                    </a:ext>
                  </a:extLst>
                </p:cNvPr>
                <p:cNvPicPr/>
                <p:nvPr/>
              </p:nvPicPr>
              <p:blipFill>
                <a:blip r:embed="rId419"/>
                <a:stretch>
                  <a:fillRect/>
                </a:stretch>
              </p:blipFill>
              <p:spPr>
                <a:xfrm>
                  <a:off x="10102064" y="3497322"/>
                  <a:ext cx="65520" cy="104040"/>
                </a:xfrm>
                <a:prstGeom prst="rect">
                  <a:avLst/>
                </a:prstGeom>
              </p:spPr>
            </p:pic>
          </mc:Fallback>
        </mc:AlternateContent>
        <mc:AlternateContent xmlns:mc="http://schemas.openxmlformats.org/markup-compatibility/2006">
          <mc:Choice xmlns:p14="http://schemas.microsoft.com/office/powerpoint/2010/main" Requires="p14">
            <p:contentPart p14:bwMode="auto" r:id="rId420">
              <p14:nvContentPartPr>
                <p14:cNvPr id="250" name="Ink 249">
                  <a:extLst>
                    <a:ext uri="{FF2B5EF4-FFF2-40B4-BE49-F238E27FC236}">
                      <a16:creationId xmlns:a16="http://schemas.microsoft.com/office/drawing/2014/main" id="{1EE07888-7076-22C2-1750-8951584311B9}"/>
                    </a:ext>
                  </a:extLst>
                </p14:cNvPr>
                <p14:cNvContentPartPr/>
                <p14:nvPr/>
              </p14:nvContentPartPr>
              <p14:xfrm>
                <a:off x="10201784" y="3487242"/>
                <a:ext cx="81000" cy="90720"/>
              </p14:xfrm>
            </p:contentPart>
          </mc:Choice>
          <mc:Fallback>
            <p:pic>
              <p:nvPicPr>
                <p:cNvPr id="250" name="Ink 249">
                  <a:extLst>
                    <a:ext uri="{FF2B5EF4-FFF2-40B4-BE49-F238E27FC236}">
                      <a16:creationId xmlns:a16="http://schemas.microsoft.com/office/drawing/2014/main" id="{1EE07888-7076-22C2-1750-8951584311B9}"/>
                    </a:ext>
                  </a:extLst>
                </p:cNvPr>
                <p:cNvPicPr/>
                <p:nvPr/>
              </p:nvPicPr>
              <p:blipFill>
                <a:blip r:embed="rId421"/>
                <a:stretch>
                  <a:fillRect/>
                </a:stretch>
              </p:blipFill>
              <p:spPr>
                <a:xfrm>
                  <a:off x="10193144" y="3478242"/>
                  <a:ext cx="98640" cy="108360"/>
                </a:xfrm>
                <a:prstGeom prst="rect">
                  <a:avLst/>
                </a:prstGeom>
              </p:spPr>
            </p:pic>
          </mc:Fallback>
        </mc:AlternateContent>
        <mc:AlternateContent xmlns:mc="http://schemas.openxmlformats.org/markup-compatibility/2006">
          <mc:Choice xmlns:p14="http://schemas.microsoft.com/office/powerpoint/2010/main" Requires="p14">
            <p:contentPart p14:bwMode="auto" r:id="rId422">
              <p14:nvContentPartPr>
                <p14:cNvPr id="251" name="Ink 250">
                  <a:extLst>
                    <a:ext uri="{FF2B5EF4-FFF2-40B4-BE49-F238E27FC236}">
                      <a16:creationId xmlns:a16="http://schemas.microsoft.com/office/drawing/2014/main" id="{D17B8B81-77DD-08D0-986E-F245EF816C2D}"/>
                    </a:ext>
                  </a:extLst>
                </p14:cNvPr>
                <p14:cNvContentPartPr/>
                <p14:nvPr/>
              </p14:nvContentPartPr>
              <p14:xfrm>
                <a:off x="10322024" y="3370962"/>
                <a:ext cx="151920" cy="214200"/>
              </p14:xfrm>
            </p:contentPart>
          </mc:Choice>
          <mc:Fallback>
            <p:pic>
              <p:nvPicPr>
                <p:cNvPr id="251" name="Ink 250">
                  <a:extLst>
                    <a:ext uri="{FF2B5EF4-FFF2-40B4-BE49-F238E27FC236}">
                      <a16:creationId xmlns:a16="http://schemas.microsoft.com/office/drawing/2014/main" id="{D17B8B81-77DD-08D0-986E-F245EF816C2D}"/>
                    </a:ext>
                  </a:extLst>
                </p:cNvPr>
                <p:cNvPicPr/>
                <p:nvPr/>
              </p:nvPicPr>
              <p:blipFill>
                <a:blip r:embed="rId423"/>
                <a:stretch>
                  <a:fillRect/>
                </a:stretch>
              </p:blipFill>
              <p:spPr>
                <a:xfrm>
                  <a:off x="10313384" y="3362322"/>
                  <a:ext cx="169560" cy="231840"/>
                </a:xfrm>
                <a:prstGeom prst="rect">
                  <a:avLst/>
                </a:prstGeom>
              </p:spPr>
            </p:pic>
          </mc:Fallback>
        </mc:AlternateContent>
        <mc:AlternateContent xmlns:mc="http://schemas.openxmlformats.org/markup-compatibility/2006">
          <mc:Choice xmlns:p14="http://schemas.microsoft.com/office/powerpoint/2010/main" Requires="p14">
            <p:contentPart p14:bwMode="auto" r:id="rId424">
              <p14:nvContentPartPr>
                <p14:cNvPr id="252" name="Ink 251">
                  <a:extLst>
                    <a:ext uri="{FF2B5EF4-FFF2-40B4-BE49-F238E27FC236}">
                      <a16:creationId xmlns:a16="http://schemas.microsoft.com/office/drawing/2014/main" id="{4E6F767C-F26B-6A8E-8588-270737778EBF}"/>
                    </a:ext>
                  </a:extLst>
                </p14:cNvPr>
                <p14:cNvContentPartPr/>
                <p14:nvPr/>
              </p14:nvContentPartPr>
              <p14:xfrm>
                <a:off x="10311224" y="3445842"/>
                <a:ext cx="75960" cy="39960"/>
              </p14:xfrm>
            </p:contentPart>
          </mc:Choice>
          <mc:Fallback>
            <p:pic>
              <p:nvPicPr>
                <p:cNvPr id="252" name="Ink 251">
                  <a:extLst>
                    <a:ext uri="{FF2B5EF4-FFF2-40B4-BE49-F238E27FC236}">
                      <a16:creationId xmlns:a16="http://schemas.microsoft.com/office/drawing/2014/main" id="{4E6F767C-F26B-6A8E-8588-270737778EBF}"/>
                    </a:ext>
                  </a:extLst>
                </p:cNvPr>
                <p:cNvPicPr/>
                <p:nvPr/>
              </p:nvPicPr>
              <p:blipFill>
                <a:blip r:embed="rId425"/>
                <a:stretch>
                  <a:fillRect/>
                </a:stretch>
              </p:blipFill>
              <p:spPr>
                <a:xfrm>
                  <a:off x="10302224" y="3436842"/>
                  <a:ext cx="93600" cy="57600"/>
                </a:xfrm>
                <a:prstGeom prst="rect">
                  <a:avLst/>
                </a:prstGeom>
              </p:spPr>
            </p:pic>
          </mc:Fallback>
        </mc:AlternateContent>
      </p:grpSp>
    </p:spTree>
    <p:extLst>
      <p:ext uri="{BB962C8B-B14F-4D97-AF65-F5344CB8AC3E}">
        <p14:creationId xmlns:p14="http://schemas.microsoft.com/office/powerpoint/2010/main" val="32695395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11"/>
        <p:cNvGrpSpPr/>
        <p:nvPr/>
      </p:nvGrpSpPr>
      <p:grpSpPr>
        <a:xfrm>
          <a:off x="0" y="0"/>
          <a:ext cx="0" cy="0"/>
          <a:chOff x="0" y="0"/>
          <a:chExt cx="0" cy="0"/>
        </a:xfrm>
      </p:grpSpPr>
      <p:sp>
        <p:nvSpPr>
          <p:cNvPr id="1313" name="Google Shape;1313;p59"/>
          <p:cNvSpPr txBox="1"/>
          <p:nvPr/>
        </p:nvSpPr>
        <p:spPr>
          <a:xfrm>
            <a:off x="191294" y="895"/>
            <a:ext cx="11231710" cy="64616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a:solidFill>
                  <a:srgbClr val="FFC000"/>
                </a:solidFill>
                <a:latin typeface="Cooper Black" panose="0208090404030B020404" pitchFamily="18" charset="0"/>
                <a:ea typeface="Corben"/>
                <a:cs typeface="Corben"/>
                <a:sym typeface="Corben"/>
              </a:rPr>
              <a:t>Development Flow – Processor and Approver</a:t>
            </a:r>
            <a:endParaRPr sz="3599" dirty="0">
              <a:solidFill>
                <a:srgbClr val="FFC000"/>
              </a:solidFill>
              <a:latin typeface="Cooper Black" panose="0208090404030B020404" pitchFamily="18" charset="0"/>
              <a:ea typeface="Corben"/>
              <a:cs typeface="Corben"/>
              <a:sym typeface="Corben"/>
            </a:endParaRPr>
          </a:p>
        </p:txBody>
      </p:sp>
      <p:sp>
        <p:nvSpPr>
          <p:cNvPr id="1316" name="Google Shape;1316;p59"/>
          <p:cNvSpPr/>
          <p:nvPr/>
        </p:nvSpPr>
        <p:spPr>
          <a:xfrm>
            <a:off x="4438228" y="4869160"/>
            <a:ext cx="3096344" cy="1080120"/>
          </a:xfrm>
          <a:prstGeom prst="rect">
            <a:avLst/>
          </a:prstGeom>
          <a:solidFill>
            <a:srgbClr val="00B050"/>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dirty="0">
                <a:solidFill>
                  <a:schemeClr val="lt1"/>
                </a:solidFill>
                <a:latin typeface="Calibri"/>
                <a:ea typeface="Calibri"/>
                <a:cs typeface="Calibri"/>
                <a:sym typeface="Calibri"/>
              </a:rPr>
              <a:t>Business Object (definition)</a:t>
            </a:r>
            <a:endParaRPr dirty="0"/>
          </a:p>
          <a:p>
            <a:pPr marL="0" marR="0" lvl="0" indent="0" algn="ctr" rtl="0">
              <a:spcBef>
                <a:spcPts val="0"/>
              </a:spcBef>
              <a:spcAft>
                <a:spcPts val="0"/>
              </a:spcAft>
              <a:buNone/>
            </a:pPr>
            <a:r>
              <a:rPr lang="en-US" sz="1600" dirty="0">
                <a:solidFill>
                  <a:schemeClr val="lt1"/>
                </a:solidFill>
                <a:latin typeface="Calibri"/>
                <a:ea typeface="Calibri"/>
                <a:cs typeface="Calibri"/>
                <a:sym typeface="Calibri"/>
              </a:rPr>
              <a:t>Includes the Travel, Booking and Booking Supplement CDS entities</a:t>
            </a:r>
            <a:endParaRPr dirty="0"/>
          </a:p>
          <a:p>
            <a:pPr marL="0" marR="0" lvl="0" indent="0" algn="ctr" rtl="0">
              <a:spcBef>
                <a:spcPts val="0"/>
              </a:spcBef>
              <a:spcAft>
                <a:spcPts val="0"/>
              </a:spcAft>
              <a:buNone/>
            </a:pPr>
            <a:r>
              <a:rPr lang="en-US" sz="1600" dirty="0">
                <a:solidFill>
                  <a:schemeClr val="lt1"/>
                </a:solidFill>
                <a:latin typeface="Calibri"/>
                <a:ea typeface="Calibri"/>
                <a:cs typeface="Calibri"/>
                <a:sym typeface="Calibri"/>
              </a:rPr>
              <a:t>100 fields</a:t>
            </a:r>
            <a:endParaRPr dirty="0"/>
          </a:p>
        </p:txBody>
      </p:sp>
      <p:sp>
        <p:nvSpPr>
          <p:cNvPr id="1317" name="Google Shape;1317;p59"/>
          <p:cNvSpPr/>
          <p:nvPr/>
        </p:nvSpPr>
        <p:spPr>
          <a:xfrm>
            <a:off x="405780" y="647098"/>
            <a:ext cx="3096344" cy="646203"/>
          </a:xfrm>
          <a:prstGeom prst="rect">
            <a:avLst/>
          </a:prstGeom>
          <a:solidFill>
            <a:srgbClr val="2F5496"/>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lt1"/>
                </a:solidFill>
                <a:latin typeface="Calibri"/>
                <a:ea typeface="Calibri"/>
                <a:cs typeface="Calibri"/>
                <a:sym typeface="Calibri"/>
              </a:rPr>
              <a:t>Fiori App – Processor</a:t>
            </a:r>
            <a:endParaRPr/>
          </a:p>
          <a:p>
            <a:pPr marL="0" marR="0" lvl="0" indent="0" algn="ctr" rtl="0">
              <a:spcBef>
                <a:spcPts val="0"/>
              </a:spcBef>
              <a:spcAft>
                <a:spcPts val="0"/>
              </a:spcAft>
              <a:buNone/>
            </a:pPr>
            <a:r>
              <a:rPr lang="en-US" sz="1400">
                <a:solidFill>
                  <a:schemeClr val="lt1"/>
                </a:solidFill>
                <a:latin typeface="Calibri"/>
                <a:ea typeface="Calibri"/>
                <a:cs typeface="Calibri"/>
                <a:sym typeface="Calibri"/>
              </a:rPr>
              <a:t>Create, update, delete, copy travel</a:t>
            </a:r>
            <a:endParaRPr/>
          </a:p>
        </p:txBody>
      </p:sp>
      <p:sp>
        <p:nvSpPr>
          <p:cNvPr id="1318" name="Google Shape;1318;p59"/>
          <p:cNvSpPr/>
          <p:nvPr/>
        </p:nvSpPr>
        <p:spPr>
          <a:xfrm>
            <a:off x="8882191" y="691641"/>
            <a:ext cx="3024336" cy="646203"/>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lt1"/>
                </a:solidFill>
                <a:latin typeface="Calibri"/>
                <a:ea typeface="Calibri"/>
                <a:cs typeface="Calibri"/>
                <a:sym typeface="Calibri"/>
              </a:rPr>
              <a:t>Fiori App – Approver</a:t>
            </a:r>
            <a:endParaRPr/>
          </a:p>
          <a:p>
            <a:pPr marL="0" marR="0" lvl="0" indent="0" algn="ctr" rtl="0">
              <a:spcBef>
                <a:spcPts val="0"/>
              </a:spcBef>
              <a:spcAft>
                <a:spcPts val="0"/>
              </a:spcAft>
              <a:buNone/>
            </a:pPr>
            <a:r>
              <a:rPr lang="en-US" sz="1400">
                <a:solidFill>
                  <a:schemeClr val="lt1"/>
                </a:solidFill>
                <a:latin typeface="Calibri"/>
                <a:ea typeface="Calibri"/>
                <a:cs typeface="Calibri"/>
                <a:sym typeface="Calibri"/>
              </a:rPr>
              <a:t>Display the travel request data</a:t>
            </a:r>
            <a:endParaRPr/>
          </a:p>
        </p:txBody>
      </p:sp>
      <p:sp>
        <p:nvSpPr>
          <p:cNvPr id="1319" name="Google Shape;1319;p59"/>
          <p:cNvSpPr/>
          <p:nvPr/>
        </p:nvSpPr>
        <p:spPr>
          <a:xfrm>
            <a:off x="456151" y="4849657"/>
            <a:ext cx="3024336" cy="1080120"/>
          </a:xfrm>
          <a:prstGeom prst="rect">
            <a:avLst/>
          </a:prstGeom>
          <a:solidFill>
            <a:srgbClr val="2F5496"/>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chemeClr val="lt1"/>
                </a:solidFill>
                <a:latin typeface="Calibri"/>
                <a:ea typeface="Calibri"/>
                <a:cs typeface="Calibri"/>
                <a:sym typeface="Calibri"/>
              </a:rPr>
              <a:t>Business Object Projection</a:t>
            </a:r>
            <a:endParaRPr dirty="0"/>
          </a:p>
          <a:p>
            <a:pPr marL="0" marR="0" lvl="0" indent="0" algn="ctr" rtl="0">
              <a:spcBef>
                <a:spcPts val="0"/>
              </a:spcBef>
              <a:spcAft>
                <a:spcPts val="0"/>
              </a:spcAft>
              <a:buNone/>
            </a:pPr>
            <a:r>
              <a:rPr lang="en-US" sz="1800" dirty="0">
                <a:solidFill>
                  <a:schemeClr val="lt1"/>
                </a:solidFill>
                <a:latin typeface="Calibri"/>
                <a:ea typeface="Calibri"/>
                <a:cs typeface="Calibri"/>
                <a:sym typeface="Calibri"/>
              </a:rPr>
              <a:t>For Processor</a:t>
            </a:r>
            <a:endParaRPr dirty="0"/>
          </a:p>
          <a:p>
            <a:pPr marL="0" marR="0" lvl="0" indent="0" algn="ctr" rtl="0">
              <a:spcBef>
                <a:spcPts val="0"/>
              </a:spcBef>
              <a:spcAft>
                <a:spcPts val="0"/>
              </a:spcAft>
              <a:buNone/>
            </a:pPr>
            <a:r>
              <a:rPr lang="en-US" sz="1800" dirty="0">
                <a:solidFill>
                  <a:schemeClr val="lt1"/>
                </a:solidFill>
                <a:latin typeface="Calibri"/>
                <a:ea typeface="Calibri"/>
                <a:cs typeface="Calibri"/>
                <a:sym typeface="Calibri"/>
              </a:rPr>
              <a:t>30 fields to internet</a:t>
            </a:r>
            <a:endParaRPr dirty="0"/>
          </a:p>
        </p:txBody>
      </p:sp>
      <p:sp>
        <p:nvSpPr>
          <p:cNvPr id="1320" name="Google Shape;1320;p59"/>
          <p:cNvSpPr/>
          <p:nvPr/>
        </p:nvSpPr>
        <p:spPr>
          <a:xfrm>
            <a:off x="8882191" y="4869160"/>
            <a:ext cx="3024336" cy="1080120"/>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Business Object Projection </a:t>
            </a:r>
            <a:endParaRPr/>
          </a:p>
          <a:p>
            <a:pPr marL="0" marR="0" lvl="0" indent="0" algn="ctr" rtl="0">
              <a:spcBef>
                <a:spcPts val="0"/>
              </a:spcBef>
              <a:spcAft>
                <a:spcPts val="0"/>
              </a:spcAft>
              <a:buNone/>
            </a:pPr>
            <a:r>
              <a:rPr lang="en-US" sz="1800">
                <a:solidFill>
                  <a:schemeClr val="lt1"/>
                </a:solidFill>
                <a:latin typeface="Calibri"/>
                <a:ea typeface="Calibri"/>
                <a:cs typeface="Calibri"/>
                <a:sym typeface="Calibri"/>
              </a:rPr>
              <a:t>For Approver</a:t>
            </a:r>
            <a:endParaRPr/>
          </a:p>
          <a:p>
            <a:pPr marL="0" marR="0" lvl="0" indent="0" algn="ctr" rtl="0">
              <a:spcBef>
                <a:spcPts val="0"/>
              </a:spcBef>
              <a:spcAft>
                <a:spcPts val="0"/>
              </a:spcAft>
              <a:buNone/>
            </a:pPr>
            <a:r>
              <a:rPr lang="en-US" sz="1800">
                <a:solidFill>
                  <a:schemeClr val="lt1"/>
                </a:solidFill>
                <a:latin typeface="Calibri"/>
                <a:ea typeface="Calibri"/>
                <a:cs typeface="Calibri"/>
                <a:sym typeface="Calibri"/>
              </a:rPr>
              <a:t>25 fields</a:t>
            </a:r>
            <a:endParaRPr/>
          </a:p>
        </p:txBody>
      </p:sp>
      <p:cxnSp>
        <p:nvCxnSpPr>
          <p:cNvPr id="1321" name="Google Shape;1321;p59"/>
          <p:cNvCxnSpPr>
            <a:stCxn id="1316" idx="1"/>
            <a:endCxn id="1319" idx="3"/>
          </p:cNvCxnSpPr>
          <p:nvPr/>
        </p:nvCxnSpPr>
        <p:spPr>
          <a:xfrm flipH="1" flipV="1">
            <a:off x="3480487" y="5389717"/>
            <a:ext cx="957741" cy="19503"/>
          </a:xfrm>
          <a:prstGeom prst="straightConnector1">
            <a:avLst/>
          </a:prstGeom>
          <a:noFill/>
          <a:ln w="9525" cap="flat" cmpd="sng">
            <a:solidFill>
              <a:schemeClr val="accent1"/>
            </a:solidFill>
            <a:prstDash val="solid"/>
            <a:miter lim="800000"/>
            <a:headEnd type="none" w="sm" len="sm"/>
            <a:tailEnd type="triangle" w="med" len="med"/>
          </a:ln>
        </p:spPr>
      </p:cxnSp>
      <p:cxnSp>
        <p:nvCxnSpPr>
          <p:cNvPr id="1322" name="Google Shape;1322;p59"/>
          <p:cNvCxnSpPr>
            <a:stCxn id="1316" idx="3"/>
            <a:endCxn id="1320" idx="1"/>
          </p:cNvCxnSpPr>
          <p:nvPr/>
        </p:nvCxnSpPr>
        <p:spPr>
          <a:xfrm>
            <a:off x="7534572" y="5409220"/>
            <a:ext cx="1347600" cy="0"/>
          </a:xfrm>
          <a:prstGeom prst="straightConnector1">
            <a:avLst/>
          </a:prstGeom>
          <a:noFill/>
          <a:ln w="9525" cap="flat" cmpd="sng">
            <a:solidFill>
              <a:schemeClr val="accent1"/>
            </a:solidFill>
            <a:prstDash val="solid"/>
            <a:miter lim="800000"/>
            <a:headEnd type="none" w="sm" len="sm"/>
            <a:tailEnd type="triangle" w="med" len="med"/>
          </a:ln>
        </p:spPr>
      </p:cxnSp>
      <p:sp>
        <p:nvSpPr>
          <p:cNvPr id="1323" name="Google Shape;1323;p59"/>
          <p:cNvSpPr/>
          <p:nvPr/>
        </p:nvSpPr>
        <p:spPr>
          <a:xfrm>
            <a:off x="405780" y="2132856"/>
            <a:ext cx="3024336" cy="720080"/>
          </a:xfrm>
          <a:prstGeom prst="rect">
            <a:avLst/>
          </a:prstGeom>
          <a:solidFill>
            <a:srgbClr val="2F5496"/>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chemeClr val="lt1"/>
                </a:solidFill>
                <a:latin typeface="Calibri"/>
                <a:ea typeface="Calibri"/>
                <a:cs typeface="Calibri"/>
                <a:sym typeface="Calibri"/>
              </a:rPr>
              <a:t>MDE for Processor Projection</a:t>
            </a:r>
            <a:endParaRPr dirty="0"/>
          </a:p>
        </p:txBody>
      </p:sp>
      <p:sp>
        <p:nvSpPr>
          <p:cNvPr id="1324" name="Google Shape;1324;p59"/>
          <p:cNvSpPr/>
          <p:nvPr/>
        </p:nvSpPr>
        <p:spPr>
          <a:xfrm>
            <a:off x="8882191" y="2155416"/>
            <a:ext cx="3024336" cy="720080"/>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MDE for approver Projection</a:t>
            </a:r>
            <a:endParaRPr/>
          </a:p>
        </p:txBody>
      </p:sp>
      <p:cxnSp>
        <p:nvCxnSpPr>
          <p:cNvPr id="1325" name="Google Shape;1325;p59"/>
          <p:cNvCxnSpPr>
            <a:stCxn id="1319" idx="0"/>
            <a:endCxn id="1323" idx="2"/>
          </p:cNvCxnSpPr>
          <p:nvPr/>
        </p:nvCxnSpPr>
        <p:spPr>
          <a:xfrm flipH="1" flipV="1">
            <a:off x="1917948" y="2852936"/>
            <a:ext cx="50371" cy="1996721"/>
          </a:xfrm>
          <a:prstGeom prst="straightConnector1">
            <a:avLst/>
          </a:prstGeom>
          <a:noFill/>
          <a:ln w="9525" cap="flat" cmpd="sng">
            <a:solidFill>
              <a:schemeClr val="accent1"/>
            </a:solidFill>
            <a:prstDash val="solid"/>
            <a:miter lim="800000"/>
            <a:headEnd type="none" w="sm" len="sm"/>
            <a:tailEnd type="triangle" w="med" len="med"/>
          </a:ln>
        </p:spPr>
      </p:cxnSp>
      <p:cxnSp>
        <p:nvCxnSpPr>
          <p:cNvPr id="1326" name="Google Shape;1326;p59"/>
          <p:cNvCxnSpPr>
            <a:stCxn id="1320" idx="0"/>
            <a:endCxn id="1324" idx="2"/>
          </p:cNvCxnSpPr>
          <p:nvPr/>
        </p:nvCxnSpPr>
        <p:spPr>
          <a:xfrm rot="10800000">
            <a:off x="10394359" y="2875360"/>
            <a:ext cx="0" cy="1993800"/>
          </a:xfrm>
          <a:prstGeom prst="straightConnector1">
            <a:avLst/>
          </a:prstGeom>
          <a:noFill/>
          <a:ln w="9525" cap="flat" cmpd="sng">
            <a:solidFill>
              <a:schemeClr val="accent1"/>
            </a:solidFill>
            <a:prstDash val="solid"/>
            <a:miter lim="800000"/>
            <a:headEnd type="none" w="sm" len="sm"/>
            <a:tailEnd type="triangle" w="med" len="med"/>
          </a:ln>
        </p:spPr>
      </p:cxnSp>
      <p:sp>
        <p:nvSpPr>
          <p:cNvPr id="1327" name="Google Shape;1327;p59"/>
          <p:cNvSpPr/>
          <p:nvPr/>
        </p:nvSpPr>
        <p:spPr>
          <a:xfrm>
            <a:off x="405780" y="1412776"/>
            <a:ext cx="1584176" cy="600605"/>
          </a:xfrm>
          <a:prstGeom prst="rect">
            <a:avLst/>
          </a:prstGeom>
          <a:solidFill>
            <a:srgbClr val="2F5496"/>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a:solidFill>
                  <a:schemeClr val="lt1"/>
                </a:solidFill>
                <a:latin typeface="Calibri"/>
                <a:ea typeface="Calibri"/>
                <a:cs typeface="Calibri"/>
                <a:sym typeface="Calibri"/>
              </a:rPr>
              <a:t>Service definition</a:t>
            </a:r>
            <a:endParaRPr/>
          </a:p>
        </p:txBody>
      </p:sp>
      <p:sp>
        <p:nvSpPr>
          <p:cNvPr id="1328" name="Google Shape;1328;p59"/>
          <p:cNvSpPr/>
          <p:nvPr/>
        </p:nvSpPr>
        <p:spPr>
          <a:xfrm>
            <a:off x="2061964" y="1416237"/>
            <a:ext cx="1440160" cy="600605"/>
          </a:xfrm>
          <a:prstGeom prst="rect">
            <a:avLst/>
          </a:prstGeom>
          <a:solidFill>
            <a:srgbClr val="2F5496"/>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dirty="0">
                <a:solidFill>
                  <a:schemeClr val="lt1"/>
                </a:solidFill>
                <a:latin typeface="Calibri"/>
                <a:ea typeface="Calibri"/>
                <a:cs typeface="Calibri"/>
                <a:sym typeface="Calibri"/>
              </a:rPr>
              <a:t>Service Binding</a:t>
            </a:r>
            <a:endParaRPr dirty="0"/>
          </a:p>
        </p:txBody>
      </p:sp>
      <p:sp>
        <p:nvSpPr>
          <p:cNvPr id="1329" name="Google Shape;1329;p59"/>
          <p:cNvSpPr/>
          <p:nvPr/>
        </p:nvSpPr>
        <p:spPr>
          <a:xfrm>
            <a:off x="8855026" y="1464670"/>
            <a:ext cx="1584176" cy="600605"/>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a:solidFill>
                  <a:schemeClr val="lt1"/>
                </a:solidFill>
                <a:latin typeface="Calibri"/>
                <a:ea typeface="Calibri"/>
                <a:cs typeface="Calibri"/>
                <a:sym typeface="Calibri"/>
              </a:rPr>
              <a:t>Service definition</a:t>
            </a:r>
            <a:endParaRPr/>
          </a:p>
        </p:txBody>
      </p:sp>
      <p:sp>
        <p:nvSpPr>
          <p:cNvPr id="1330" name="Google Shape;1330;p59"/>
          <p:cNvSpPr/>
          <p:nvPr/>
        </p:nvSpPr>
        <p:spPr>
          <a:xfrm>
            <a:off x="10511210" y="1468131"/>
            <a:ext cx="1440160" cy="600605"/>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a:solidFill>
                  <a:schemeClr val="lt1"/>
                </a:solidFill>
                <a:latin typeface="Calibri"/>
                <a:ea typeface="Calibri"/>
                <a:cs typeface="Calibri"/>
                <a:sym typeface="Calibri"/>
              </a:rPr>
              <a:t>Service Binding</a:t>
            </a:r>
            <a:endParaRPr/>
          </a:p>
        </p:txBody>
      </p:sp>
      <p:pic>
        <p:nvPicPr>
          <p:cNvPr id="1332" name="Google Shape;1332;p59" descr="A green circle with a white tick in it&#10;&#10;Description automatically generated"/>
          <p:cNvPicPr preferRelativeResize="0"/>
          <p:nvPr/>
        </p:nvPicPr>
        <p:blipFill rotWithShape="1">
          <a:blip r:embed="rId3">
            <a:alphaModFix/>
          </a:blip>
          <a:srcRect/>
          <a:stretch/>
        </p:blipFill>
        <p:spPr>
          <a:xfrm>
            <a:off x="66713" y="6379793"/>
            <a:ext cx="457206" cy="457206"/>
          </a:xfrm>
          <a:prstGeom prst="rect">
            <a:avLst/>
          </a:prstGeom>
          <a:noFill/>
          <a:ln>
            <a:noFill/>
          </a:ln>
        </p:spPr>
      </p:pic>
      <p:sp>
        <p:nvSpPr>
          <p:cNvPr id="1336" name="Google Shape;1336;p59"/>
          <p:cNvSpPr/>
          <p:nvPr/>
        </p:nvSpPr>
        <p:spPr>
          <a:xfrm>
            <a:off x="4418057" y="3560437"/>
            <a:ext cx="3096344" cy="1080120"/>
          </a:xfrm>
          <a:prstGeom prst="rect">
            <a:avLst/>
          </a:prstGeom>
          <a:solidFill>
            <a:srgbClr val="00B050"/>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dirty="0">
                <a:solidFill>
                  <a:schemeClr val="lt1"/>
                </a:solidFill>
                <a:latin typeface="Calibri"/>
                <a:ea typeface="Calibri"/>
                <a:cs typeface="Calibri"/>
                <a:sym typeface="Calibri"/>
              </a:rPr>
              <a:t>Behavior Definition (BDEF)</a:t>
            </a:r>
            <a:endParaRPr dirty="0"/>
          </a:p>
          <a:p>
            <a:pPr marL="0" marR="0" lvl="0" indent="0" algn="ctr" rtl="0">
              <a:spcBef>
                <a:spcPts val="0"/>
              </a:spcBef>
              <a:spcAft>
                <a:spcPts val="0"/>
              </a:spcAft>
              <a:buNone/>
            </a:pPr>
            <a:r>
              <a:rPr lang="en-US" sz="1600" dirty="0">
                <a:solidFill>
                  <a:schemeClr val="lt1"/>
                </a:solidFill>
                <a:latin typeface="Calibri"/>
                <a:ea typeface="Calibri"/>
                <a:cs typeface="Calibri"/>
                <a:sym typeface="Calibri"/>
              </a:rPr>
              <a:t>Tell RAP framework regarding our operations which needs to be supported for BO (managed)</a:t>
            </a:r>
            <a:endParaRPr dirty="0"/>
          </a:p>
        </p:txBody>
      </p:sp>
      <p:sp>
        <p:nvSpPr>
          <p:cNvPr id="1337" name="Google Shape;1337;p59"/>
          <p:cNvSpPr/>
          <p:nvPr/>
        </p:nvSpPr>
        <p:spPr>
          <a:xfrm>
            <a:off x="405780" y="3555658"/>
            <a:ext cx="3024336" cy="1080120"/>
          </a:xfrm>
          <a:prstGeom prst="rect">
            <a:avLst/>
          </a:prstGeom>
          <a:solidFill>
            <a:srgbClr val="2F5496"/>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chemeClr val="lt1"/>
                </a:solidFill>
                <a:latin typeface="Calibri"/>
                <a:ea typeface="Calibri"/>
                <a:cs typeface="Calibri"/>
                <a:sym typeface="Calibri"/>
              </a:rPr>
              <a:t>BDEF Projection</a:t>
            </a:r>
            <a:endParaRPr dirty="0"/>
          </a:p>
          <a:p>
            <a:pPr marL="0" marR="0" lvl="0" indent="0" algn="ctr" rtl="0">
              <a:spcBef>
                <a:spcPts val="0"/>
              </a:spcBef>
              <a:spcAft>
                <a:spcPts val="0"/>
              </a:spcAft>
              <a:buNone/>
            </a:pPr>
            <a:r>
              <a:rPr lang="en-US" sz="1800" dirty="0">
                <a:solidFill>
                  <a:schemeClr val="lt1"/>
                </a:solidFill>
                <a:latin typeface="Calibri"/>
                <a:ea typeface="Calibri"/>
                <a:cs typeface="Calibri"/>
                <a:sym typeface="Calibri"/>
              </a:rPr>
              <a:t>For Processor</a:t>
            </a:r>
            <a:endParaRPr dirty="0"/>
          </a:p>
          <a:p>
            <a:pPr marL="0" marR="0" lvl="0" indent="0" algn="ctr" rtl="0">
              <a:spcBef>
                <a:spcPts val="0"/>
              </a:spcBef>
              <a:spcAft>
                <a:spcPts val="0"/>
              </a:spcAft>
              <a:buNone/>
            </a:pPr>
            <a:r>
              <a:rPr lang="en-US" sz="1800" dirty="0">
                <a:solidFill>
                  <a:schemeClr val="lt1"/>
                </a:solidFill>
                <a:latin typeface="Calibri"/>
                <a:ea typeface="Calibri"/>
                <a:cs typeface="Calibri"/>
                <a:sym typeface="Calibri"/>
              </a:rPr>
              <a:t>Expose what is needed by a processor role in company</a:t>
            </a:r>
            <a:endParaRPr dirty="0"/>
          </a:p>
        </p:txBody>
      </p:sp>
      <p:cxnSp>
        <p:nvCxnSpPr>
          <p:cNvPr id="1338" name="Google Shape;1338;p59"/>
          <p:cNvCxnSpPr/>
          <p:nvPr/>
        </p:nvCxnSpPr>
        <p:spPr>
          <a:xfrm rot="10800000">
            <a:off x="3409945" y="4095718"/>
            <a:ext cx="1008112" cy="0"/>
          </a:xfrm>
          <a:prstGeom prst="straightConnector1">
            <a:avLst/>
          </a:prstGeom>
          <a:noFill/>
          <a:ln w="9525" cap="flat" cmpd="sng">
            <a:solidFill>
              <a:schemeClr val="accent1"/>
            </a:solidFill>
            <a:prstDash val="solid"/>
            <a:miter lim="800000"/>
            <a:headEnd type="none" w="sm" len="sm"/>
            <a:tailEnd type="triangle" w="med" len="med"/>
          </a:ln>
        </p:spPr>
      </p:cxnSp>
      <p:sp>
        <p:nvSpPr>
          <p:cNvPr id="1339" name="Google Shape;1339;p59"/>
          <p:cNvSpPr/>
          <p:nvPr/>
        </p:nvSpPr>
        <p:spPr>
          <a:xfrm>
            <a:off x="8853228" y="3557570"/>
            <a:ext cx="3024336" cy="1080120"/>
          </a:xfrm>
          <a:prstGeom prst="rect">
            <a:avLst/>
          </a:prstGeom>
          <a:solidFill>
            <a:srgbClr val="2F5496"/>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BDEF Projection</a:t>
            </a:r>
            <a:endParaRPr/>
          </a:p>
          <a:p>
            <a:pPr marL="0" marR="0" lvl="0" indent="0" algn="ctr" rtl="0">
              <a:spcBef>
                <a:spcPts val="0"/>
              </a:spcBef>
              <a:spcAft>
                <a:spcPts val="0"/>
              </a:spcAft>
              <a:buNone/>
            </a:pPr>
            <a:r>
              <a:rPr lang="en-US" sz="1800">
                <a:solidFill>
                  <a:schemeClr val="lt1"/>
                </a:solidFill>
                <a:latin typeface="Calibri"/>
                <a:ea typeface="Calibri"/>
                <a:cs typeface="Calibri"/>
                <a:sym typeface="Calibri"/>
              </a:rPr>
              <a:t>For Approver</a:t>
            </a:r>
            <a:endParaRPr/>
          </a:p>
          <a:p>
            <a:pPr marL="0" marR="0" lvl="0" indent="0" algn="ctr" rtl="0">
              <a:spcBef>
                <a:spcPts val="0"/>
              </a:spcBef>
              <a:spcAft>
                <a:spcPts val="0"/>
              </a:spcAft>
              <a:buNone/>
            </a:pPr>
            <a:r>
              <a:rPr lang="en-US" sz="1800">
                <a:solidFill>
                  <a:schemeClr val="lt1"/>
                </a:solidFill>
                <a:latin typeface="Calibri"/>
                <a:ea typeface="Calibri"/>
                <a:cs typeface="Calibri"/>
                <a:sym typeface="Calibri"/>
              </a:rPr>
              <a:t>Expose what is needed by a approver role in company</a:t>
            </a:r>
            <a:endParaRPr/>
          </a:p>
        </p:txBody>
      </p:sp>
      <p:cxnSp>
        <p:nvCxnSpPr>
          <p:cNvPr id="1340" name="Google Shape;1340;p59"/>
          <p:cNvCxnSpPr/>
          <p:nvPr/>
        </p:nvCxnSpPr>
        <p:spPr>
          <a:xfrm>
            <a:off x="7462564" y="4095718"/>
            <a:ext cx="1347619" cy="0"/>
          </a:xfrm>
          <a:prstGeom prst="straightConnector1">
            <a:avLst/>
          </a:prstGeom>
          <a:noFill/>
          <a:ln w="9525" cap="flat" cmpd="sng">
            <a:solidFill>
              <a:schemeClr val="accent1"/>
            </a:solidFill>
            <a:prstDash val="solid"/>
            <a:miter lim="800000"/>
            <a:headEnd type="none" w="sm" len="sm"/>
            <a:tailEnd type="triangle" w="med" len="med"/>
          </a:ln>
        </p:spPr>
      </p:cxnSp>
      <p:sp>
        <p:nvSpPr>
          <p:cNvPr id="38"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pic>
        <p:nvPicPr>
          <p:cNvPr id="39"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83E4538C-8F61-FA7C-1202-5A3FBA8FFDCE}"/>
                  </a:ext>
                </a:extLst>
              </p14:cNvPr>
              <p14:cNvContentPartPr/>
              <p14:nvPr/>
            </p14:nvContentPartPr>
            <p14:xfrm>
              <a:off x="288292" y="6615382"/>
              <a:ext cx="360" cy="360"/>
            </p14:xfrm>
          </p:contentPart>
        </mc:Choice>
        <mc:Fallback xmlns="">
          <p:pic>
            <p:nvPicPr>
              <p:cNvPr id="8" name="Ink 7">
                <a:extLst>
                  <a:ext uri="{FF2B5EF4-FFF2-40B4-BE49-F238E27FC236}">
                    <a16:creationId xmlns:a16="http://schemas.microsoft.com/office/drawing/2014/main" id="{83E4538C-8F61-FA7C-1202-5A3FBA8FFDCE}"/>
                  </a:ext>
                </a:extLst>
              </p:cNvPr>
              <p:cNvPicPr/>
              <p:nvPr/>
            </p:nvPicPr>
            <p:blipFill>
              <a:blip r:embed="rId6"/>
              <a:stretch>
                <a:fillRect/>
              </a:stretch>
            </p:blipFill>
            <p:spPr>
              <a:xfrm>
                <a:off x="279292" y="6606382"/>
                <a:ext cx="18000" cy="18000"/>
              </a:xfrm>
              <a:prstGeom prst="rect">
                <a:avLst/>
              </a:prstGeom>
            </p:spPr>
          </p:pic>
        </mc:Fallback>
      </mc:AlternateContent>
      <p:pic>
        <p:nvPicPr>
          <p:cNvPr id="2" name="Google Shape;1332;p59" descr="A green circle with a white tick in it&#10;&#10;Description automatically generated">
            <a:extLst>
              <a:ext uri="{FF2B5EF4-FFF2-40B4-BE49-F238E27FC236}">
                <a16:creationId xmlns:a16="http://schemas.microsoft.com/office/drawing/2014/main" id="{8137108C-7275-E3C1-0BDD-0BDB1624686F}"/>
              </a:ext>
            </a:extLst>
          </p:cNvPr>
          <p:cNvPicPr preferRelativeResize="0"/>
          <p:nvPr/>
        </p:nvPicPr>
        <p:blipFill rotWithShape="1">
          <a:blip r:embed="rId3">
            <a:alphaModFix/>
          </a:blip>
          <a:srcRect/>
          <a:stretch/>
        </p:blipFill>
        <p:spPr>
          <a:xfrm>
            <a:off x="4248150" y="4703908"/>
            <a:ext cx="457206" cy="457206"/>
          </a:xfrm>
          <a:prstGeom prst="rect">
            <a:avLst/>
          </a:prstGeom>
          <a:noFill/>
          <a:ln>
            <a:noFill/>
          </a:ln>
        </p:spPr>
      </p:pic>
      <p:pic>
        <p:nvPicPr>
          <p:cNvPr id="3" name="Google Shape;1332;p59" descr="A green circle with a white tick in it&#10;&#10;Description automatically generated">
            <a:extLst>
              <a:ext uri="{FF2B5EF4-FFF2-40B4-BE49-F238E27FC236}">
                <a16:creationId xmlns:a16="http://schemas.microsoft.com/office/drawing/2014/main" id="{6F81C1DA-7958-4E1F-955A-F0CB76B61BC7}"/>
              </a:ext>
            </a:extLst>
          </p:cNvPr>
          <p:cNvPicPr preferRelativeResize="0"/>
          <p:nvPr/>
        </p:nvPicPr>
        <p:blipFill rotWithShape="1">
          <a:blip r:embed="rId3">
            <a:alphaModFix/>
          </a:blip>
          <a:srcRect/>
          <a:stretch/>
        </p:blipFill>
        <p:spPr>
          <a:xfrm>
            <a:off x="177177" y="4703908"/>
            <a:ext cx="457206" cy="457206"/>
          </a:xfrm>
          <a:prstGeom prst="rect">
            <a:avLst/>
          </a:prstGeom>
          <a:noFill/>
          <a:ln>
            <a:noFill/>
          </a:ln>
        </p:spPr>
      </p:pic>
      <p:pic>
        <p:nvPicPr>
          <p:cNvPr id="24" name="Google Shape;1332;p59" descr="A green circle with a white tick in it&#10;&#10;Description automatically generated">
            <a:extLst>
              <a:ext uri="{FF2B5EF4-FFF2-40B4-BE49-F238E27FC236}">
                <a16:creationId xmlns:a16="http://schemas.microsoft.com/office/drawing/2014/main" id="{68F45FC1-2ADF-4A24-49B7-89488A37CE43}"/>
              </a:ext>
            </a:extLst>
          </p:cNvPr>
          <p:cNvPicPr preferRelativeResize="0"/>
          <p:nvPr/>
        </p:nvPicPr>
        <p:blipFill rotWithShape="1">
          <a:blip r:embed="rId3">
            <a:alphaModFix/>
          </a:blip>
          <a:srcRect/>
          <a:stretch/>
        </p:blipFill>
        <p:spPr>
          <a:xfrm>
            <a:off x="177177" y="1337844"/>
            <a:ext cx="457206" cy="457206"/>
          </a:xfrm>
          <a:prstGeom prst="rect">
            <a:avLst/>
          </a:prstGeom>
          <a:noFill/>
          <a:ln>
            <a:noFill/>
          </a:ln>
        </p:spPr>
      </p:pic>
      <p:pic>
        <p:nvPicPr>
          <p:cNvPr id="25" name="Google Shape;1332;p59" descr="A green circle with a white tick in it&#10;&#10;Description automatically generated">
            <a:extLst>
              <a:ext uri="{FF2B5EF4-FFF2-40B4-BE49-F238E27FC236}">
                <a16:creationId xmlns:a16="http://schemas.microsoft.com/office/drawing/2014/main" id="{866826B0-27A3-1590-A43B-829396D1911B}"/>
              </a:ext>
            </a:extLst>
          </p:cNvPr>
          <p:cNvPicPr preferRelativeResize="0"/>
          <p:nvPr/>
        </p:nvPicPr>
        <p:blipFill rotWithShape="1">
          <a:blip r:embed="rId3">
            <a:alphaModFix/>
          </a:blip>
          <a:srcRect/>
          <a:stretch/>
        </p:blipFill>
        <p:spPr>
          <a:xfrm>
            <a:off x="3273521" y="1291435"/>
            <a:ext cx="457206" cy="457206"/>
          </a:xfrm>
          <a:prstGeom prst="rect">
            <a:avLst/>
          </a:prstGeom>
          <a:noFill/>
          <a:ln>
            <a:noFill/>
          </a:ln>
        </p:spPr>
      </p:pic>
    </p:spTree>
  </p:cSld>
  <p:clrMapOvr>
    <a:masterClrMapping/>
  </p:clrMapOvr>
</p:sld>
</file>

<file path=ppt/theme/theme1.xml><?xml version="1.0" encoding="utf-8"?>
<a:theme xmlns:a="http://schemas.openxmlformats.org/drawingml/2006/main" name="Office Theme">
  <a:themeElements>
    <a:clrScheme name="SlideModel - Sustainablity Strategy">
      <a:dk1>
        <a:srgbClr val="433835"/>
      </a:dk1>
      <a:lt1>
        <a:srgbClr val="FFFFFF"/>
      </a:lt1>
      <a:dk2>
        <a:srgbClr val="070707"/>
      </a:dk2>
      <a:lt2>
        <a:srgbClr val="FFFFFF"/>
      </a:lt2>
      <a:accent1>
        <a:srgbClr val="75C042"/>
      </a:accent1>
      <a:accent2>
        <a:srgbClr val="F0F6FB"/>
      </a:accent2>
      <a:accent3>
        <a:srgbClr val="243769"/>
      </a:accent3>
      <a:accent4>
        <a:srgbClr val="8FBBE1"/>
      </a:accent4>
      <a:accent5>
        <a:srgbClr val="E3F2D9"/>
      </a:accent5>
      <a:accent6>
        <a:srgbClr val="002060"/>
      </a:accent6>
      <a:hlink>
        <a:srgbClr val="FCD7DB"/>
      </a:hlink>
      <a:folHlink>
        <a:srgbClr val="F0E9E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2_Office Theme">
  <a:themeElements>
    <a:clrScheme name="Custom 76">
      <a:dk1>
        <a:srgbClr val="000000"/>
      </a:dk1>
      <a:lt1>
        <a:srgbClr val="FFFFFF"/>
      </a:lt1>
      <a:dk2>
        <a:srgbClr val="1F497D"/>
      </a:dk2>
      <a:lt2>
        <a:srgbClr val="EEECE1"/>
      </a:lt2>
      <a:accent1>
        <a:srgbClr val="BDBDBD"/>
      </a:accent1>
      <a:accent2>
        <a:srgbClr val="98C536"/>
      </a:accent2>
      <a:accent3>
        <a:srgbClr val="6D6D6D"/>
      </a:accent3>
      <a:accent4>
        <a:srgbClr val="1767AC"/>
      </a:accent4>
      <a:accent5>
        <a:srgbClr val="E5E6E8"/>
      </a:accent5>
      <a:accent6>
        <a:srgbClr val="99C274"/>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3_Office Theme">
  <a:themeElements>
    <a:clrScheme name="Custom 618">
      <a:dk1>
        <a:sysClr val="windowText" lastClr="000000"/>
      </a:dk1>
      <a:lt1>
        <a:sysClr val="window" lastClr="FFFFFF"/>
      </a:lt1>
      <a:dk2>
        <a:srgbClr val="1F497D"/>
      </a:dk2>
      <a:lt2>
        <a:srgbClr val="EEECE1"/>
      </a:lt2>
      <a:accent1>
        <a:srgbClr val="151C2B"/>
      </a:accent1>
      <a:accent2>
        <a:srgbClr val="CAC4F7"/>
      </a:accent2>
      <a:accent3>
        <a:srgbClr val="1C21E4"/>
      </a:accent3>
      <a:accent4>
        <a:srgbClr val="5FB7A2"/>
      </a:accent4>
      <a:accent5>
        <a:srgbClr val="3081AC"/>
      </a:accent5>
      <a:accent6>
        <a:srgbClr val="A5A5A5"/>
      </a:accent6>
      <a:hlink>
        <a:srgbClr val="0000FF"/>
      </a:hlink>
      <a:folHlink>
        <a:srgbClr val="800080"/>
      </a:folHlink>
    </a:clrScheme>
    <a:fontScheme name="Custom 2">
      <a:majorFont>
        <a:latin typeface="Calibr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4_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1493</TotalTime>
  <Words>2141</Words>
  <Application>Microsoft Office PowerPoint</Application>
  <PresentationFormat>Custom</PresentationFormat>
  <Paragraphs>216</Paragraphs>
  <Slides>26</Slides>
  <Notes>22</Notes>
  <HiddenSlides>0</HiddenSlides>
  <MMClips>0</MMClips>
  <ScaleCrop>false</ScaleCrop>
  <HeadingPairs>
    <vt:vector size="6" baseType="variant">
      <vt:variant>
        <vt:lpstr>Fonts Used</vt:lpstr>
      </vt:variant>
      <vt:variant>
        <vt:i4>10</vt:i4>
      </vt:variant>
      <vt:variant>
        <vt:lpstr>Theme</vt:lpstr>
      </vt:variant>
      <vt:variant>
        <vt:i4>4</vt:i4>
      </vt:variant>
      <vt:variant>
        <vt:lpstr>Slide Titles</vt:lpstr>
      </vt:variant>
      <vt:variant>
        <vt:i4>26</vt:i4>
      </vt:variant>
    </vt:vector>
  </HeadingPairs>
  <TitlesOfParts>
    <vt:vector size="40" baseType="lpstr">
      <vt:lpstr>Arial</vt:lpstr>
      <vt:lpstr>Quattrocento Sans</vt:lpstr>
      <vt:lpstr>Cambria</vt:lpstr>
      <vt:lpstr>Arial Black</vt:lpstr>
      <vt:lpstr>Cooper Black</vt:lpstr>
      <vt:lpstr>Segoe UI Light</vt:lpstr>
      <vt:lpstr>Segoe UI</vt:lpstr>
      <vt:lpstr>Open Sans</vt:lpstr>
      <vt:lpstr>Corben</vt:lpstr>
      <vt:lpstr>Calibri</vt:lpstr>
      <vt:lpstr>Office Theme</vt:lpstr>
      <vt:lpstr>2_Office Theme</vt:lpstr>
      <vt:lpstr>3_Office Theme</vt:lpstr>
      <vt:lpstr>4_Office Theme</vt:lpstr>
      <vt:lpstr>SAP BTP ABAP  on Cloud / RAP  Training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Annotation Documentation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ABAP ON CLOUD  RESTFUL APPLICATION  PROGRAMMING EMBEDDED STEAMPUNK TRAINING</dc:title>
  <dc:creator>anurag</dc:creator>
  <cp:lastModifiedBy>Anubhav Oberoy</cp:lastModifiedBy>
  <cp:revision>56</cp:revision>
  <dcterms:created xsi:type="dcterms:W3CDTF">2023-10-03T21:33:12Z</dcterms:created>
  <dcterms:modified xsi:type="dcterms:W3CDTF">2025-08-26T04:03:10Z</dcterms:modified>
</cp:coreProperties>
</file>